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3" r:id="rId11"/>
    <p:sldId id="2146847060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KOLLURU SAI ABHIRAM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KOLLURU SAI ABHIRAM</a:t>
            </a:r>
            <a:endParaRPr lang="en-US" sz="2000" b="1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rgbClr val="FF0000"/>
                </a:solidFill>
                <a:latin typeface="Arial"/>
                <a:cs typeface="Arial"/>
              </a:rPr>
              <a:t>VIT-AP UNIVERSITY &amp; BTECH-CSE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https://github.com/abhiram342-vit/StegoSecure.git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Integration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Enhancing security by combining steganography with encryption techniques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or RSA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double-layer protection.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Formats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Extending functionality to hide messages not only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images (JPEG, PNG, BMP)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also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audio, video, and text 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Steganalysis Resistance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steganography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make hidden data more resistant to detection by forensic tools.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Storage Capacity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Developing methods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 larger messages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noticeable distortion in image quality.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Application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Creating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mobile or web application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allow easy message hiding and extraction.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Over Network Transmission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Implementing real-time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data transmission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steganography for confidential online communication.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/>
              <a:t>Data security and confidentiality are crucial in modern digital communication. Traditional encryption methods make data unreadable, but they can still attract attention. Steganography provides a solution by hiding information within ordinary files, such as images, making the hidden data inconspicuous.</a:t>
            </a:r>
            <a:br>
              <a:rPr lang="en-US" sz="3200" dirty="0"/>
            </a:br>
            <a:endParaRPr lang="en-US" sz="3200" dirty="0"/>
          </a:p>
          <a:p>
            <a:r>
              <a:rPr lang="en-US" sz="3200" b="1" dirty="0"/>
              <a:t>Embed a text message</a:t>
            </a:r>
            <a:r>
              <a:rPr lang="en-US" sz="3200" dirty="0"/>
              <a:t> into an image by modifying pixel values.</a:t>
            </a:r>
          </a:p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 the hidden message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 passcode.</a:t>
            </a:r>
          </a:p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 and decode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message only when the correct passcode is provided.</a:t>
            </a:r>
          </a:p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minimal distortion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that the image remains visually unchanged. </a:t>
            </a:r>
          </a:p>
          <a:p>
            <a:pPr marL="0" indent="0">
              <a:buNone/>
            </a:pPr>
            <a:br>
              <a:rPr lang="en-US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is implemented using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(3.x)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the programming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altLang="en-US" sz="900" b="1" dirty="0">
                <a:latin typeface="Arial Unicode MS"/>
              </a:rPr>
              <a:t>OS library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used for file handling, such as checking image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uses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</a:t>
            </a:r>
            <a:r>
              <a:rPr lang="en-US" altLang="en-US" sz="900" b="1" dirty="0">
                <a:latin typeface="Arial Unicode MS"/>
              </a:rPr>
              <a:t>CV2)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image processing, including loading, modifying, and saving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 encoding and mapping are handled using built-in Python functions like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and char().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Steganography-Based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Unlike traditional encryption methods, this project hides messages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inside images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the data visually undetectable.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Passcode Protection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hidden message can only be retrieved using a correct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user-defined passcode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an extra layer of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Pixel-Level Data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message is embedded at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significantly altering the image, ensuring secrecy.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Compatibility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Windows, Linux, and macOS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supporting different Python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&amp; Efficient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computational resources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compared to cryptographic encryption, making it suitable for low-power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No need for complex encryption algorithms; instead, it leverages image pixels for secure message storage.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They can use this method for secure communication and covert data             transmission.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Helps in securely sharing sensitive information without detection.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Military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Can be used for secure intelligence sharing and classified communication.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 Organizations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Useful for protecting confidential business data from cyber threats.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Experts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Helps in hiding critical evidence within images for security purposes.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Privacy-Conscious Individuals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Anyone looking for a secure way to send private messages without raising suspicion.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Academic &amp; Research Communities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Can be used in cryptography and steganography research.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16928-CCC6-A2E5-896D-03671A80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RESULTS(GUI MODE)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4245288-E142-3812-6598-FE85DC1EC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33" y="3194050"/>
            <a:ext cx="5486400" cy="3086100"/>
          </a:xfrm>
          <a:prstGeom prst="rect">
            <a:avLst/>
          </a:prstGeom>
        </p:spPr>
      </p:pic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B43C104-6F94-FEF9-BBA3-19905693B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3453911"/>
            <a:ext cx="5486400" cy="25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7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22206"/>
            <a:ext cx="10993549" cy="11492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Results </a:t>
            </a:r>
            <a:r>
              <a:rPr lang="en-US" sz="3600"/>
              <a:t>(base code)</a:t>
            </a:r>
            <a:endParaRPr 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EF8DBDC-938E-75F6-F699-CE64133F4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662" y="3125700"/>
            <a:ext cx="2591265" cy="293627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C1AF28A-413E-4A81-B68A-21C8E0517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311" y="2785013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DE79D9-EEF7-4109-BAAD-44A268AAC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275" y="2786877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ABD4447-F569-68B6-051C-D6D632F1F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922" y="3127564"/>
            <a:ext cx="2664672" cy="293627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7D451ED-6B74-4886-B9C0-59FDD8698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2790605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E1AD309-6505-F0A8-1AE2-67735D49E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083" y="3131292"/>
            <a:ext cx="2936278" cy="293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project successfully implements </a:t>
            </a:r>
            <a:r>
              <a:rPr lang="en-US" b="1" dirty="0"/>
              <a:t>image steganography</a:t>
            </a:r>
            <a:r>
              <a:rPr lang="en-US" dirty="0"/>
              <a:t> to securely hide and retrieve secret messages within images. By modifying pixel values, it ensures that sensitive data remains imperceptible while maintaining the visual integrity of the image. The addition of </a:t>
            </a:r>
            <a:r>
              <a:rPr lang="en-US" b="1" dirty="0"/>
              <a:t>passcode protection</a:t>
            </a:r>
            <a:r>
              <a:rPr lang="en-US" dirty="0"/>
              <a:t> enhances security, making it accessible only to authorized users. This method provides a </a:t>
            </a:r>
            <a:r>
              <a:rPr lang="en-US" b="1" dirty="0"/>
              <a:t>lightweight, efficient, and discreet</a:t>
            </a:r>
            <a:r>
              <a:rPr lang="en-US" dirty="0"/>
              <a:t> approach for secure communication, offering applications in </a:t>
            </a:r>
            <a:r>
              <a:rPr lang="en-US" b="1" dirty="0"/>
              <a:t>cybersecurity, journalism, military intelligence, and personal privacy</a:t>
            </a:r>
            <a:r>
              <a:rPr lang="en-US" dirty="0"/>
              <a:t>. With further enhancements, such as </a:t>
            </a:r>
            <a:r>
              <a:rPr lang="en-US" b="1" dirty="0"/>
              <a:t>advanced encryption and AI-based steganalysis</a:t>
            </a:r>
            <a:r>
              <a:rPr lang="en-US" dirty="0"/>
              <a:t>, the project can be expanded for even greater security and functionality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42</TotalTime>
  <Words>697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 </vt:lpstr>
      <vt:lpstr>OUTLINE</vt:lpstr>
      <vt:lpstr>Problem Statement</vt:lpstr>
      <vt:lpstr>Technology  used</vt:lpstr>
      <vt:lpstr>Wow factors</vt:lpstr>
      <vt:lpstr>End users</vt:lpstr>
      <vt:lpstr>RESULTS(GUI MODE)</vt:lpstr>
      <vt:lpstr>Results (base code)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SAI ABHIRAM</cp:lastModifiedBy>
  <cp:revision>39</cp:revision>
  <dcterms:created xsi:type="dcterms:W3CDTF">2021-05-26T16:50:10Z</dcterms:created>
  <dcterms:modified xsi:type="dcterms:W3CDTF">2025-02-16T13:32:48Z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