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7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3" r:id="rId11"/>
    <p:sldId id="2146847060" r:id="rId12"/>
    <p:sldId id="2146847062" r:id="rId13"/>
    <p:sldId id="2146847061" r:id="rId14"/>
    <p:sldId id="2146847055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 using steganography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KOLLURU SAI ABHIRAM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KOLLURU SAI ABHIRAM</a:t>
            </a:r>
            <a:endParaRPr lang="en-US" sz="2000" b="1" dirty="0">
              <a:solidFill>
                <a:srgbClr val="FF0000"/>
              </a:solidFill>
              <a:latin typeface="Arial"/>
              <a:cs typeface="Arial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</a:t>
            </a:r>
            <a:r>
              <a:rPr lang="en-US" sz="2000" b="1" dirty="0">
                <a:solidFill>
                  <a:srgbClr val="FF0000"/>
                </a:solidFill>
                <a:latin typeface="Arial"/>
                <a:cs typeface="Arial"/>
              </a:rPr>
              <a:t>VIT-AP UNIVERSITY &amp; BTECH-CSE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https://github.com/abhiram342-vit/StegoSecure.git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Encryption Integration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Enhancing security by combining steganography with encryption techniques like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AES or RSA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double-layer protection.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for Multiple File Formats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Extending functionality to hide messages not only in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images (JPEG, PNG, BMP)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but also in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audio, video, and text files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Steganalysis Resistance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Implementing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AI-based steganography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make hidden data more resistant to detection by forensic tools.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Increased Storage Capacity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Developing methods to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embed larger messages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without noticeable distortion in image quality.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Cross-Platform Application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Creating a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 mobile or web application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allow easy message hiding and extraction.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Steganography Over Network Transmission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Implementing real-time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data transmission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steganography for confidential online communication.</a:t>
            </a:r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200" dirty="0"/>
              <a:t>Data security and confidentiality are crucial in modern digital communication. Traditional encryption methods make data unreadable, but they can still attract attention. Steganography provides a solution by hiding information within ordinary files, such as images, making the hidden data inconspicuous.</a:t>
            </a:r>
            <a:br>
              <a:rPr lang="en-US" sz="3200" dirty="0"/>
            </a:br>
            <a:endParaRPr lang="en-US" sz="3200" dirty="0"/>
          </a:p>
          <a:p>
            <a:r>
              <a:rPr lang="en-US" sz="3200" b="1" dirty="0"/>
              <a:t>Embed a text message</a:t>
            </a:r>
            <a:r>
              <a:rPr lang="en-US" sz="3200" dirty="0"/>
              <a:t> into an image by modifying pixel values.</a:t>
            </a:r>
          </a:p>
          <a:p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Protect the hidden message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a passcode.</a:t>
            </a:r>
          </a:p>
          <a:p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Retrieve and decode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message only when the correct passcode is provided.</a:t>
            </a:r>
          </a:p>
          <a:p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 minimal distortion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 that the image remains visually unchanged. </a:t>
            </a:r>
          </a:p>
          <a:p>
            <a:pPr marL="0" indent="0">
              <a:buNone/>
            </a:pPr>
            <a:br>
              <a:rPr lang="en-US" sz="3200" dirty="0"/>
            </a:b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Thinkter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GUI version of the code.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is implemented using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(3.x)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as the programming language.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lang="en-US" altLang="en-US" sz="900" b="1" dirty="0">
                <a:latin typeface="Arial Unicode MS"/>
              </a:rPr>
              <a:t>OS library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used for file handling, such as checking image availability.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uses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OpenCV (</a:t>
            </a:r>
            <a:r>
              <a:rPr lang="en-US" altLang="en-US" sz="900" b="1" dirty="0">
                <a:latin typeface="Arial Unicode MS"/>
              </a:rPr>
              <a:t>CV2)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image processing, including loading, modifying, and saving images.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Character encoding and mapping are handled using built-in Python functions like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ord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 and char().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Steganography-Based Security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Unlike traditional encryption methods, this project hides messages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inside images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making the data visually undetectable.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Passcode Protection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The hidden message can only be retrieved using a correct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user-defined passcode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adding an extra layer of security.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Pixel-Level Data Encoding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The message is embedded at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pixel level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without significantly altering the image, ensuring secrecy.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Cross-Platform Compatibility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Works on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Windows, Linux, and macOS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supporting different Python environments.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Lightweight &amp; Efficient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Uses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minimal computational resources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compared to cryptographic encryption, making it suitable for low-power devices.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 Yet Effective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No need for complex encryption algorithms; instead, it leverages image pixels for secure message storage.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 Professionals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They can use this method for secure communication and covert data             transmission.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Journalists &amp; Whistleblowers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Helps in securely sharing sensitive information without detection.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Government &amp; Military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Can be used for secure intelligence sharing and classified communication.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Corporate Organizations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Useful for protecting confidential business data from cyber threats.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Forensic Experts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Helps in hiding critical evidence within images for security purposes.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Privacy-Conscious Individuals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Anyone looking for a secure way to send private messages without raising suspicion.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Academic &amp; Research Communities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Can be used in cryptography and steganography research. 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10015B9-6046-41B8-83BD-71778D2F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908232-52E2-4794-A6C1-54300FB98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9299F-BED7-44C5-9CC5-E542F919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DDF273-E040-4765-AD05-872458E13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A16928-CCC6-A2E5-896D-03671A804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1020431"/>
            <a:ext cx="10993549" cy="14750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RESULTS(GUI MODE)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4245288-E142-3812-6598-FE85DC1ECA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733" y="3194050"/>
            <a:ext cx="5486400" cy="3086100"/>
          </a:xfrm>
          <a:prstGeom prst="rect">
            <a:avLst/>
          </a:prstGeom>
        </p:spPr>
      </p:pic>
      <p:pic>
        <p:nvPicPr>
          <p:cNvPr id="7" name="Picture 6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4B43C104-6F94-FEF9-BBA3-19905693B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7" y="3453911"/>
            <a:ext cx="5486400" cy="255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970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7F8016E-837B-4C70-B44C-E1627C028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B9C6062-B8DD-49CC-9F05-D6DF7ABB6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846FCA-97FF-4271-8B97-C14BD3AA9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2DD2BC0-D31F-4903-8F54-0F60B9E3A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922206"/>
            <a:ext cx="10993549" cy="114924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/>
              <a:t>Results </a:t>
            </a:r>
            <a:r>
              <a:rPr lang="en-US" sz="3600"/>
              <a:t>(base code)</a:t>
            </a:r>
            <a:endParaRPr lang="en-US" sz="36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5" name="Content Placeholder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DEF8DBDC-938E-75F6-F699-CE64133F44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8662" y="3125700"/>
            <a:ext cx="2591265" cy="2936278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C1AF28A-413E-4A81-B68A-21C8E0517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311" y="2785013"/>
            <a:ext cx="3702878" cy="3602736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9DE79D9-EEF7-4109-BAAD-44A268AAC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275" y="2786877"/>
            <a:ext cx="3702878" cy="3602736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BABD4447-F569-68B6-051C-D6D632F1F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6922" y="3127564"/>
            <a:ext cx="2664672" cy="2936278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E7D451ED-6B74-4886-B9C0-59FDD86988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6239" y="2790605"/>
            <a:ext cx="3702878" cy="3602736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DE1AD309-6505-F0A8-1AE2-67735D49E8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6083" y="3131292"/>
            <a:ext cx="2936278" cy="293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This project successfully implements </a:t>
            </a:r>
            <a:r>
              <a:rPr lang="en-US" b="1" dirty="0"/>
              <a:t>image steganography</a:t>
            </a:r>
            <a:r>
              <a:rPr lang="en-US" dirty="0"/>
              <a:t> to securely hide and retrieve secret messages within images. By modifying pixel values, it ensures that sensitive data remains imperceptible while maintaining the visual integrity of the image. The addition of </a:t>
            </a:r>
            <a:r>
              <a:rPr lang="en-US" b="1" dirty="0"/>
              <a:t>passcode protection</a:t>
            </a:r>
            <a:r>
              <a:rPr lang="en-US" dirty="0"/>
              <a:t> enhances security, making it accessible only to authorized users. This method provides a </a:t>
            </a:r>
            <a:r>
              <a:rPr lang="en-US" b="1" dirty="0"/>
              <a:t>lightweight, efficient, and discreet</a:t>
            </a:r>
            <a:r>
              <a:rPr lang="en-US" dirty="0"/>
              <a:t> approach for secure communication, offering applications in </a:t>
            </a:r>
            <a:r>
              <a:rPr lang="en-US" b="1" dirty="0"/>
              <a:t>cybersecurity, journalism, military intelligence, and personal privacy</a:t>
            </a:r>
            <a:r>
              <a:rPr lang="en-US" dirty="0"/>
              <a:t>. With further enhancements, such as </a:t>
            </a:r>
            <a:r>
              <a:rPr lang="en-US" b="1" dirty="0"/>
              <a:t>advanced encryption and AI-based steganalysis</a:t>
            </a:r>
            <a:r>
              <a:rPr lang="en-US" dirty="0"/>
              <a:t>, the project can be expanded for even greater security and functionality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42</TotalTime>
  <Words>705</Words>
  <Application>Microsoft Office PowerPoint</Application>
  <PresentationFormat>Widescreen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 Unicode MS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 using steganography </vt:lpstr>
      <vt:lpstr>OUTLINE</vt:lpstr>
      <vt:lpstr>Problem Statement</vt:lpstr>
      <vt:lpstr>Technology  used</vt:lpstr>
      <vt:lpstr>Wow factors</vt:lpstr>
      <vt:lpstr>End users</vt:lpstr>
      <vt:lpstr>RESULTS(GUI MODE)</vt:lpstr>
      <vt:lpstr>Results (base code)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SAI ABHIRAM</cp:lastModifiedBy>
  <cp:revision>41</cp:revision>
  <dcterms:created xsi:type="dcterms:W3CDTF">2021-05-26T16:50:10Z</dcterms:created>
  <dcterms:modified xsi:type="dcterms:W3CDTF">2025-02-16T13:35:30Z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