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EBF8-E2C2-9E42-8FFD-EF209808C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2ECF2-1873-56A0-8285-86F5C4501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5E173-2F64-74EE-5C00-D8064FD8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0FEC-B5F2-4950-BD6E-9F163B20FB9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B2AE-B75F-D8F3-B3AA-A21564C4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03A55-1675-80E6-FE2D-A99CF53C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439-E47B-4E21-85E5-BEAA556A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9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02DC-9E36-C714-C65C-B90DC617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573D4-42D0-1154-58E5-556CF88AA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A71B6-7100-6ABF-27F3-0C4AFBD9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0FEC-B5F2-4950-BD6E-9F163B20FB9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44C0-7BC0-26F3-F033-B50C0693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3DB3-723B-194D-88E1-FCD749DF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439-E47B-4E21-85E5-BEAA556A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8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12EE6-2293-9E1D-6FB9-77C1DF4E1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F3163-38E8-6B3D-01D0-0E9A0B63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943C-4A31-E486-86C5-0FBB4726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0FEC-B5F2-4950-BD6E-9F163B20FB9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8DA4E-C2D3-E3AF-F679-82AA1461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2BA1-E1DF-B393-CAE1-3B111F9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439-E47B-4E21-85E5-BEAA556A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4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A90F-E245-0CEB-2DF8-276AA136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0CCA-DF71-5505-CD4D-A840809E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EA895-151A-4765-3CA7-A7D961A8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0FEC-B5F2-4950-BD6E-9F163B20FB9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1EA98-08FD-1BE1-5851-4A2D91D3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1631-7D97-A546-0233-9B98D4F8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439-E47B-4E21-85E5-BEAA556A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51FA-A19C-2F07-9AC0-CE1A3F41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88D-7DB3-6347-6616-7E015BF9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A0B2A-6851-6D17-2B6C-9A3E665F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0FEC-B5F2-4950-BD6E-9F163B20FB9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79B5C-DECD-B04B-3931-68F4B9D4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4B181-9246-3A2E-42BB-9E3F2BD3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439-E47B-4E21-85E5-BEAA556A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1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10D0-DFAB-A7DC-143D-6BF2E4CE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8F07-8AD8-5CCA-E44E-B42602468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2EADB-1A06-FB72-3811-3FE8A33F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23282-5F02-3E2C-860F-14544ECF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0FEC-B5F2-4950-BD6E-9F163B20FB9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AA5C4-92B4-9F8E-DC9B-3F34731F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43336-859B-0AAC-3E9A-2F48406D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439-E47B-4E21-85E5-BEAA556A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E189-EFB1-9DCC-7540-EF120EA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C85C-AA29-7925-2716-10B7A51AA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E03D0-94DA-DF9B-A378-E8686B9A5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5C601-0EA8-EE70-1E04-A4024BEA9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7E893-48B1-C499-7E4E-E2B070826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9495C-9CF6-B2B5-1692-C8E28540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0FEC-B5F2-4950-BD6E-9F163B20FB9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F517A-4736-C4CD-612D-2BC92778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44D0C-2387-B140-96DB-CD7752C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439-E47B-4E21-85E5-BEAA556A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ECCD-2721-C86A-AA8A-81C4C30A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78A84-2BF0-2D24-30F8-57CBC913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0FEC-B5F2-4950-BD6E-9F163B20FB9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6E5AF-6E30-67B5-AED9-0878A888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90D71-02D8-53B1-741A-F534027E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439-E47B-4E21-85E5-BEAA556A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7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84043-195D-544A-CDF3-32282FE8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0FEC-B5F2-4950-BD6E-9F163B20FB9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AA1A2-4AFF-5FB3-A8E7-6C11B3FF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AE6A-4FFD-610C-BFE6-1E899F34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439-E47B-4E21-85E5-BEAA556A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B313-937A-4F7A-88F9-4A81EC68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3836-3858-1C89-8EFB-881F9061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8DC26-C8F7-9308-53A5-03B8BED18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F2A78-6749-7B28-C83B-03B4868C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0FEC-B5F2-4950-BD6E-9F163B20FB9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4176-6114-C4B1-CBFA-6C25DDA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3E3FA-E1D6-13D8-5810-3F682255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439-E47B-4E21-85E5-BEAA556A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62F4-DDE1-7CD4-D75C-30553ABB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3A029-69A7-AF47-FE96-A187633E8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0D610-B6B4-6D9D-AF4D-34F8CBF2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18835-CAEE-AAB8-1AB9-716BB060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0FEC-B5F2-4950-BD6E-9F163B20FB9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638EC-7C43-9C32-6033-A34FA8F5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BA2B-6581-F42B-E84F-1FEE7E70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439-E47B-4E21-85E5-BEAA556A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1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A578A-CEE1-4E1B-1265-E3FCFD14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8ABAA-0CA5-1B87-BD38-C908629A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87B8-1434-9112-FB2B-F9B50C9CA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0FEC-B5F2-4950-BD6E-9F163B20FB9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AFD0-6782-D0EC-60EF-BEA03BC52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C30E-7EF5-83A0-BCB6-777B39B86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C439-E47B-4E21-85E5-BEAA556A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BBAEB5-641A-F888-D12A-06504866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F0BF3B-B4A9-0807-004A-BFFFC44E9769}"/>
              </a:ext>
            </a:extLst>
          </p:cNvPr>
          <p:cNvSpPr txBox="1"/>
          <p:nvPr/>
        </p:nvSpPr>
        <p:spPr>
          <a:xfrm>
            <a:off x="962108" y="1049572"/>
            <a:ext cx="101458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Predicting the IPL Player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995E2-A4A9-1ACF-A8FE-63E85CAAB3C7}"/>
              </a:ext>
            </a:extLst>
          </p:cNvPr>
          <p:cNvSpPr txBox="1"/>
          <p:nvPr/>
        </p:nvSpPr>
        <p:spPr>
          <a:xfrm>
            <a:off x="7927450" y="2345635"/>
            <a:ext cx="248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-By </a:t>
            </a:r>
          </a:p>
          <a:p>
            <a:r>
              <a:rPr lang="en-US" b="1" dirty="0"/>
              <a:t> Sai Abhiram Eeda</a:t>
            </a:r>
          </a:p>
        </p:txBody>
      </p:sp>
    </p:spTree>
    <p:extLst>
      <p:ext uri="{BB962C8B-B14F-4D97-AF65-F5344CB8AC3E}">
        <p14:creationId xmlns:p14="http://schemas.microsoft.com/office/powerpoint/2010/main" val="167505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AFCE7-59DA-E63E-7F92-8E58F4CC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88619"/>
            <a:ext cx="10601325" cy="648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1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E4D9-DD27-6754-E981-E1760AD3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of batsmen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131CB8-C9C0-A9E1-63BF-F08E9941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of the batsmen predicts the r2 score of 0.99 </a:t>
            </a:r>
          </a:p>
          <a:p>
            <a:r>
              <a:rPr lang="en-US" dirty="0"/>
              <a:t> The model of the bowlers predicts the r2 score of 0.83</a:t>
            </a:r>
          </a:p>
          <a:p>
            <a:r>
              <a:rPr lang="en-US" dirty="0"/>
              <a:t> Show the difference (self)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0798-6831-9777-4507-06DF4DB5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of Bowlers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19-5683-9327-77FF-5FD552DE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6B99-7E10-008A-37E4-DE92530F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E141-EA04-C434-BC2B-DF340CA21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selected players have potential and those players can be chosen for bidding </a:t>
            </a:r>
          </a:p>
        </p:txBody>
      </p:sp>
    </p:spTree>
    <p:extLst>
      <p:ext uri="{BB962C8B-B14F-4D97-AF65-F5344CB8AC3E}">
        <p14:creationId xmlns:p14="http://schemas.microsoft.com/office/powerpoint/2010/main" val="290863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Morgane Goldenberg sur LinkedIn : 🔻 During the last two months we have  experienced an unprecedented and…">
            <a:extLst>
              <a:ext uri="{FF2B5EF4-FFF2-40B4-BE49-F238E27FC236}">
                <a16:creationId xmlns:a16="http://schemas.microsoft.com/office/drawing/2014/main" id="{98C96FD8-9FB1-B351-5FB7-6B951482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91" y="633827"/>
            <a:ext cx="9410369" cy="523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2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PL 2023 Opening Ceremony: BCCI give green signal to IPL opening ceremony  return after 4 years at Narendra Modi Stadium, Follow IPL 2023 LIVE">
            <a:extLst>
              <a:ext uri="{FF2B5EF4-FFF2-40B4-BE49-F238E27FC236}">
                <a16:creationId xmlns:a16="http://schemas.microsoft.com/office/drawing/2014/main" id="{18F3431B-B494-A108-6317-5E783057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9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4FC3-90CE-5B42-D228-FCCBC1A7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 Intro of Cricket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BDBC-D142-C555-A4D6-2AB5EC70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7856" cy="4351338"/>
          </a:xfrm>
        </p:spPr>
        <p:txBody>
          <a:bodyPr/>
          <a:lstStyle/>
          <a:p>
            <a:r>
              <a:rPr lang="en-US" b="1" dirty="0"/>
              <a:t>11 Players in each team while playing</a:t>
            </a:r>
          </a:p>
          <a:p>
            <a:pPr lvl="1"/>
            <a:r>
              <a:rPr lang="en-US" dirty="0"/>
              <a:t>4-5 Batsmen</a:t>
            </a:r>
          </a:p>
          <a:p>
            <a:pPr lvl="1"/>
            <a:r>
              <a:rPr lang="en-US" dirty="0"/>
              <a:t>2 All-rounders</a:t>
            </a:r>
          </a:p>
          <a:p>
            <a:pPr lvl="1"/>
            <a:r>
              <a:rPr lang="en-US" dirty="0"/>
              <a:t>4-5 Bowlers</a:t>
            </a:r>
          </a:p>
          <a:p>
            <a:r>
              <a:rPr lang="en-US" b="1" dirty="0" err="1"/>
              <a:t>Ipl</a:t>
            </a:r>
            <a:r>
              <a:rPr lang="en-US" b="1" dirty="0"/>
              <a:t> has 20 overs</a:t>
            </a:r>
          </a:p>
          <a:p>
            <a:pPr lvl="1"/>
            <a:r>
              <a:rPr lang="en-US" dirty="0"/>
              <a:t>1 over has 6balls</a:t>
            </a:r>
          </a:p>
          <a:p>
            <a:pPr lvl="1"/>
            <a:r>
              <a:rPr lang="en-US" dirty="0"/>
              <a:t>Batsmen will play till he/ she is out by opponent</a:t>
            </a:r>
          </a:p>
        </p:txBody>
      </p:sp>
      <p:pic>
        <p:nvPicPr>
          <p:cNvPr id="4098" name="Picture 2" descr="West Indies Cricket Team Players Name List 2022 - Top | Best University in  Jaipur | Rajasthan | Poornima University">
            <a:extLst>
              <a:ext uri="{FF2B5EF4-FFF2-40B4-BE49-F238E27FC236}">
                <a16:creationId xmlns:a16="http://schemas.microsoft.com/office/drawing/2014/main" id="{78D0A1F2-459D-6965-F5AC-141E53103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6705" r="15" b="5323"/>
          <a:stretch/>
        </p:blipFill>
        <p:spPr bwMode="auto">
          <a:xfrm>
            <a:off x="6019137" y="1145624"/>
            <a:ext cx="5493289" cy="5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6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6754-1FD6-66A6-D50C-D423B42A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Indian Premier league- IPL</a:t>
            </a:r>
          </a:p>
        </p:txBody>
      </p:sp>
      <p:pic>
        <p:nvPicPr>
          <p:cNvPr id="3074" name="Picture 2" descr="IPL 2022: We hit it off with this team because... | Advertising | Campaign  India">
            <a:extLst>
              <a:ext uri="{FF2B5EF4-FFF2-40B4-BE49-F238E27FC236}">
                <a16:creationId xmlns:a16="http://schemas.microsoft.com/office/drawing/2014/main" id="{C16D178A-8B9F-60D7-741C-CB5347EB6F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0407"/>
            <a:ext cx="7720717" cy="514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25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D96F-6ED3-414F-89F6-8B0DBAC5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800A-515A-0E8B-A68E-347B6AC4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Planning to make a new team for that:</a:t>
            </a:r>
          </a:p>
          <a:p>
            <a:pPr lvl="1"/>
            <a:r>
              <a:rPr lang="en-US" dirty="0"/>
              <a:t>Find the players who are best performers (Batsmen and bowlers)</a:t>
            </a:r>
          </a:p>
          <a:p>
            <a:pPr lvl="1"/>
            <a:r>
              <a:rPr lang="en-US" dirty="0"/>
              <a:t>Predict those players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2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9B7F-FCF3-DB7A-BDEA-6DAAC2CB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Batsmen or Bowler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36BF-BEFA-320E-E799-92A55C86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Features to consider best batsmen :</a:t>
            </a:r>
          </a:p>
          <a:p>
            <a:r>
              <a:rPr lang="en-US" dirty="0"/>
              <a:t>No - </a:t>
            </a:r>
            <a:r>
              <a:rPr lang="en-US" sz="2500" dirty="0"/>
              <a:t>Number of times the player remained not out after the match</a:t>
            </a:r>
          </a:p>
          <a:p>
            <a:r>
              <a:rPr lang="en-US" dirty="0"/>
              <a:t>Runs - </a:t>
            </a:r>
            <a:r>
              <a:rPr lang="en-US" sz="2500" dirty="0"/>
              <a:t>T</a:t>
            </a:r>
            <a:r>
              <a:rPr lang="en-US" sz="2500" b="0" i="0" dirty="0">
                <a:effectLst/>
              </a:rPr>
              <a:t>otal number of runs the player has scored </a:t>
            </a:r>
            <a:endParaRPr lang="en-US" sz="2500" dirty="0"/>
          </a:p>
          <a:p>
            <a:r>
              <a:rPr lang="en-US" dirty="0"/>
              <a:t>Avg - C</a:t>
            </a:r>
            <a:r>
              <a:rPr lang="en-US" b="0" i="0" dirty="0">
                <a:effectLst/>
              </a:rPr>
              <a:t>alculates the player's batting average, which is the total runs scored divided by the number</a:t>
            </a:r>
          </a:p>
          <a:p>
            <a:r>
              <a:rPr lang="en-US" dirty="0"/>
              <a:t>s/r - 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he average number of runs scored per 100 balls faced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Economy- runs conceded per over bowled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0D7E-007A-70FD-0FDD-67F3E28D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5 Batsmen in feature - 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F9DA6-B3FF-5989-74A5-0F8892AE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61" y="1825625"/>
            <a:ext cx="11295277" cy="388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2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3BE965-3129-E3B8-D793-4BB8AD82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29" y="215578"/>
            <a:ext cx="11414542" cy="610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C93AF-8184-4009-1014-7B1D427B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1" y="295014"/>
            <a:ext cx="10000727" cy="62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207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Short Intro of Cricket</vt:lpstr>
      <vt:lpstr>Indian Premier league- IPL</vt:lpstr>
      <vt:lpstr>Agenda of the Project</vt:lpstr>
      <vt:lpstr>Best Batsmen or Bowler</vt:lpstr>
      <vt:lpstr>Top 5 Batsmen in feature - no</vt:lpstr>
      <vt:lpstr>PowerPoint Presentation</vt:lpstr>
      <vt:lpstr>PowerPoint Presentation</vt:lpstr>
      <vt:lpstr>PowerPoint Presentation</vt:lpstr>
      <vt:lpstr>Predictions of batsmen</vt:lpstr>
      <vt:lpstr>Predictions of Bowlers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Abhiram</dc:creator>
  <cp:lastModifiedBy>Sai Abhiram</cp:lastModifiedBy>
  <cp:revision>3</cp:revision>
  <dcterms:created xsi:type="dcterms:W3CDTF">2023-09-28T19:51:06Z</dcterms:created>
  <dcterms:modified xsi:type="dcterms:W3CDTF">2023-09-28T21:32:29Z</dcterms:modified>
</cp:coreProperties>
</file>