
<file path=[Content_Types].xml><?xml version="1.0" encoding="utf-8"?>
<Types xmlns="http://schemas.openxmlformats.org/package/2006/content-types"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972" y="835134"/>
            <a:ext cx="6098705" cy="5222117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How wi-fi improve lives?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 err="1"/>
              <a:t>Sonu</a:t>
            </a:r>
            <a:r>
              <a:rPr lang="en-US" dirty="0"/>
              <a:t> J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INTRODUCTION.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CONNECTING PEOPLE.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INTERNET TETHERING AND ONLINE PAYMENT 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CONNECTING WITH HOME DEVICES.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DATA TRANSFER.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04C592-C1B6-1F68-514E-067196300750}"/>
              </a:ext>
            </a:extLst>
          </p:cNvPr>
          <p:cNvSpPr txBox="1">
            <a:spLocks/>
          </p:cNvSpPr>
          <p:nvPr/>
        </p:nvSpPr>
        <p:spPr>
          <a:xfrm>
            <a:off x="3501957" y="764373"/>
            <a:ext cx="8022620" cy="1474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D55ED94-5CDF-82FA-9515-C8FCD5EF559C}"/>
              </a:ext>
            </a:extLst>
          </p:cNvPr>
          <p:cNvSpPr txBox="1">
            <a:spLocks/>
          </p:cNvSpPr>
          <p:nvPr/>
        </p:nvSpPr>
        <p:spPr>
          <a:xfrm>
            <a:off x="3501957" y="764373"/>
            <a:ext cx="8022620" cy="1474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INTRODUCTION.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F14FF-2866-287E-47A6-F85F936E1CA2}"/>
              </a:ext>
            </a:extLst>
          </p:cNvPr>
          <p:cNvSpPr txBox="1"/>
          <p:nvPr/>
        </p:nvSpPr>
        <p:spPr>
          <a:xfrm>
            <a:off x="4169227" y="2416628"/>
            <a:ext cx="693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Wi-Fi is a wireless technology used to connect computers, tablets, smartphones and other devices to the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20212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Wi-Fi is the radio signal sent from a wireless router to a nearby device, which translates the signal into data you can see and use.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4A871E-7D64-1473-2DF6-15674ECF8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327" y="4556801"/>
            <a:ext cx="3502369" cy="2170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1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B289B59-0902-EE6A-3244-91F6F268EDA4}"/>
              </a:ext>
            </a:extLst>
          </p:cNvPr>
          <p:cNvSpPr txBox="1">
            <a:spLocks/>
          </p:cNvSpPr>
          <p:nvPr/>
        </p:nvSpPr>
        <p:spPr>
          <a:xfrm>
            <a:off x="3501957" y="764373"/>
            <a:ext cx="8022620" cy="1474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CONNECTING PEOPLE.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E1BAE-C3D4-B78C-71DA-35BEB5409EC6}"/>
              </a:ext>
            </a:extLst>
          </p:cNvPr>
          <p:cNvSpPr txBox="1"/>
          <p:nvPr/>
        </p:nvSpPr>
        <p:spPr>
          <a:xfrm>
            <a:off x="4169227" y="2416628"/>
            <a:ext cx="693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inherit"/>
              </a:rPr>
              <a:t>Making it easier to communicate with friends and family. From video call platforms to social media outlets, friends and family can connect more easily than ever before.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000000"/>
              </a:solidFill>
              <a:effectLst/>
              <a:latin typeface="inherit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inherit"/>
              </a:rPr>
              <a:t>For people who are not physically located near their community or have family members in other countries, the internet provides a bridge of connection.</a:t>
            </a:r>
          </a:p>
        </p:txBody>
      </p:sp>
    </p:spTree>
    <p:extLst>
      <p:ext uri="{BB962C8B-B14F-4D97-AF65-F5344CB8AC3E}">
        <p14:creationId xmlns:p14="http://schemas.microsoft.com/office/powerpoint/2010/main" val="119037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57" y="764373"/>
            <a:ext cx="8022620" cy="147433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Encouraging Work from home.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E0514-C5D3-5CC5-196B-CE980D74058F}"/>
              </a:ext>
            </a:extLst>
          </p:cNvPr>
          <p:cNvSpPr txBox="1"/>
          <p:nvPr/>
        </p:nvSpPr>
        <p:spPr>
          <a:xfrm>
            <a:off x="4169227" y="2416628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D41A7-C574-496E-DF3C-161850305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16" y="4619298"/>
            <a:ext cx="3494314" cy="19655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B0F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2228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57" y="764373"/>
            <a:ext cx="8022620" cy="147433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CONNECTING WITH HOME DEVICES.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75874-6C87-09AE-AF99-15A147710C27}"/>
              </a:ext>
            </a:extLst>
          </p:cNvPr>
          <p:cNvSpPr txBox="1"/>
          <p:nvPr/>
        </p:nvSpPr>
        <p:spPr>
          <a:xfrm>
            <a:off x="4169227" y="2416628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93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57" y="764373"/>
            <a:ext cx="8022620" cy="147433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Security.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13EDA-5245-A8B7-1EB4-2638D356BFEB}"/>
              </a:ext>
            </a:extLst>
          </p:cNvPr>
          <p:cNvSpPr txBox="1"/>
          <p:nvPr/>
        </p:nvSpPr>
        <p:spPr>
          <a:xfrm>
            <a:off x="4169227" y="2416628"/>
            <a:ext cx="6934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Instead of investing in security personnel or wired heavy-duty security systems, wireless technology offers you wireless cameras that can be monitored from any part of the world.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Aside from this, you also have Wi-Fi or Bluetooth-enabled devices such as gates, front doors, garage doors, cars, TV, etc., that can be controlled by your smartphone.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CFFE8-8167-A486-D260-0E3A97EE1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459" y="4749927"/>
            <a:ext cx="1966686" cy="1966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3634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57" y="764373"/>
            <a:ext cx="8022620" cy="147433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C9DC0-FA09-BC32-9275-94F5447AF92D}"/>
              </a:ext>
            </a:extLst>
          </p:cNvPr>
          <p:cNvSpPr txBox="1"/>
          <p:nvPr/>
        </p:nvSpPr>
        <p:spPr>
          <a:xfrm>
            <a:off x="4169227" y="2416628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83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743" y="2691835"/>
            <a:ext cx="4256314" cy="147433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893944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32</TotalTime>
  <Words>221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inherit</vt:lpstr>
      <vt:lpstr>Roboto</vt:lpstr>
      <vt:lpstr>Vapor Trail</vt:lpstr>
      <vt:lpstr>How wi-fi improve lives?</vt:lpstr>
      <vt:lpstr>PowerPoint Presentation</vt:lpstr>
      <vt:lpstr>PowerPoint Presentation</vt:lpstr>
      <vt:lpstr>PowerPoint Presentation</vt:lpstr>
      <vt:lpstr>Encouraging Work from home.</vt:lpstr>
      <vt:lpstr>CONNECTING WITH HOME DEVICES.</vt:lpstr>
      <vt:lpstr>Security.</vt:lpstr>
      <vt:lpstr>CONCLUSION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wi-fi improve lives?</dc:title>
  <dc:creator>ABHIRAM R</dc:creator>
  <cp:lastModifiedBy>ABHIRAM R</cp:lastModifiedBy>
  <cp:revision>5</cp:revision>
  <dcterms:created xsi:type="dcterms:W3CDTF">2022-12-27T08:09:20Z</dcterms:created>
  <dcterms:modified xsi:type="dcterms:W3CDTF">2022-12-27T08:42:07Z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