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1A6-E5D8-42A3-A0AB-B9DFCDEAE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F5C9D-628A-46D5-8BAB-D9B9E74F1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558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Organisch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Käch, Timon</dc:creator>
  <cp:lastModifiedBy>ABHIRAM k</cp:lastModifiedBy>
  <cp:revision>2</cp:revision>
  <dcterms:created xsi:type="dcterms:W3CDTF">2023-03-07T12:04:32Z</dcterms:created>
  <dcterms:modified xsi:type="dcterms:W3CDTF">2025-02-03T08:55:30Z</dcterms:modified>
</cp:coreProperties>
</file>