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CC07-3BE2-4E4C-BA71-C240F5786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1CB8F-F6CB-4040-846C-1E650E125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773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ABHIRAM k</cp:lastModifiedBy>
  <cp:revision>2</cp:revision>
  <dcterms:created xsi:type="dcterms:W3CDTF">2023-03-07T12:07:15Z</dcterms:created>
  <dcterms:modified xsi:type="dcterms:W3CDTF">2025-02-03T08:55:47Z</dcterms:modified>
</cp:coreProperties>
</file>