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6DB4-5786-4F9C-BE8C-2F0F75C26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722A3-0DDE-45EE-887B-F798274B0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58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Zitierfähig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Käch, Timon</dc:creator>
  <cp:lastModifiedBy>ABHIRAM k</cp:lastModifiedBy>
  <cp:revision>2</cp:revision>
  <dcterms:created xsi:type="dcterms:W3CDTF">2023-03-07T12:08:31Z</dcterms:created>
  <dcterms:modified xsi:type="dcterms:W3CDTF">2025-02-03T08:56:10Z</dcterms:modified>
</cp:coreProperties>
</file>