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03.02.2025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0D5F-57B8-4E0D-A269-A83224AFF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138DB-8765-4C51-94BA-080A92386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393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{5DE2F419-AD40-4967-A74C-8BD2D0DFEE43}tf55705232_win32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Goudy Old Style</vt:lpstr>
      <vt:lpstr>Trebuchet MS</vt:lpstr>
      <vt:lpstr>Wingdings 2</vt:lpstr>
      <vt:lpstr>SlateVTI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Käch, Timon</dc:creator>
  <cp:lastModifiedBy>ABHIRAM k</cp:lastModifiedBy>
  <cp:revision>2</cp:revision>
  <dcterms:created xsi:type="dcterms:W3CDTF">2023-03-07T11:58:14Z</dcterms:created>
  <dcterms:modified xsi:type="dcterms:W3CDTF">2025-02-03T08:56:24Z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