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4CDD-8E9A-4995-8482-53F30BF5B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4C1CB-062D-4DDF-BE83-E39FAB39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93901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Katalog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ABHIRAM k</cp:lastModifiedBy>
  <cp:revision>3</cp:revision>
  <dcterms:created xsi:type="dcterms:W3CDTF">2023-03-07T10:31:54Z</dcterms:created>
  <dcterms:modified xsi:type="dcterms:W3CDTF">2025-02-03T08:56:39Z</dcterms:modified>
</cp:coreProperties>
</file>