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016F-E922-46C7-BE8E-635C81C49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FBDA4-FF8B-4E7D-AEF8-65785E4A5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5161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Paket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ABHIRAM k</cp:lastModifiedBy>
  <cp:revision>2</cp:revision>
  <dcterms:created xsi:type="dcterms:W3CDTF">2023-03-07T12:06:12Z</dcterms:created>
  <dcterms:modified xsi:type="dcterms:W3CDTF">2025-02-03T08:56:53Z</dcterms:modified>
</cp:coreProperties>
</file>