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60543F-C6AC-4A94-9181-2A0B47128E40}" type="datetime1">
              <a:rPr lang="de-DE" smtClean="0"/>
              <a:t>03.02.2025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4411EF-09CB-4E62-A9ED-59F7AB2BB401}" type="datetime1">
              <a:rPr lang="de-DE" smtClean="0"/>
              <a:t>03.02.2025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8F8EF-9461-4DB5-8DE8-65F0C8AF5E0D}" type="datetime1">
              <a:rPr lang="de-DE" smtClean="0"/>
              <a:t>03.02.2025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B84E5B-C9E8-4DB6-BA34-0E271B709DFA}" type="datetime1">
              <a:rPr lang="de-DE" smtClean="0"/>
              <a:t>03.02.2025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50C74D-3EC7-4807-8009-B91685601A76}" type="datetime1">
              <a:rPr lang="de-DE" smtClean="0"/>
              <a:t>03.02.2025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5E3BD6-493E-4773-AC13-EE70A9E3F498}" type="datetime1">
              <a:rPr lang="de-DE" smtClean="0"/>
              <a:t>03.02.2025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E6A76B-C923-49BD-ABE7-ADE768C6F571}" type="datetime1">
              <a:rPr lang="de-DE" smtClean="0"/>
              <a:t>03.02.2025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D334EC-5459-4A98-AF88-01FD6D7BAF68}" type="datetime1">
              <a:rPr lang="de-DE" smtClean="0"/>
              <a:t>03.02.2025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F56688-ED28-473C-871E-9EEF4BB0D1F0}" type="datetime1">
              <a:rPr lang="de-DE" smtClean="0"/>
              <a:t>03.02.2025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110680-7D80-41F3-804A-113A4CB11D73}" type="datetime1">
              <a:rPr lang="de-DE" smtClean="0"/>
              <a:t>03.02.2025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F7112-C41D-45A5-B762-BC15064583EE}" type="datetime1">
              <a:rPr lang="de-DE" smtClean="0"/>
              <a:t>03.02.2025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1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CFE5CD5-4320-48E9-85AB-4E68C78D0837}" type="datetime1">
              <a:rPr lang="de-DE" smtClean="0"/>
              <a:t>03.02.2025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4B989E5A-44CF-486A-A324-E4C01361A073}" type="datetime1">
              <a:rPr lang="de-DE" smtClean="0"/>
              <a:t>03.02.2025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C5518B76-3D47-40C3-B678-8969E3806FFF}" type="datetime1">
              <a:rPr lang="de-DE" smtClean="0"/>
              <a:t>03.02.2025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F210-4ECD-4E44-AD92-AAA87BB251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D1056-E85A-4B7B-884A-2E012776C9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64F7D-1CBE-445E-9113-55E178EB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058F8EF-9461-4DB5-8DE8-65F0C8AF5E0D}" type="datetime1">
              <a:rPr lang="de-DE" smtClean="0"/>
              <a:t>03.02.2025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1333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5_TF56160789" id="{751E87C0-0771-424F-B154-871FD1501C05}" vid="{2E5C96EF-B3D9-45F0-A93F-C32C56A6DA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{0E58D5ED-B2D6-4D03-99DC-6ECB5798507E}tf56160789_win32</Template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Bookman Old Style</vt:lpstr>
      <vt:lpstr>Calibri</vt:lpstr>
      <vt:lpstr>Franklin Gothic Book</vt:lpstr>
      <vt:lpstr>1_RetrospectVTI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Käch, Timon</dc:creator>
  <cp:lastModifiedBy>ABHIRAM k</cp:lastModifiedBy>
  <cp:revision>2</cp:revision>
  <dcterms:created xsi:type="dcterms:W3CDTF">2023-03-07T10:32:29Z</dcterms:created>
  <dcterms:modified xsi:type="dcterms:W3CDTF">2025-02-03T08:57:05Z</dcterms:modified>
</cp:coreProperties>
</file>