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1. Introduction to Facebook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Brief overview of Facebook as a platform (user base, reach, etc.)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Why Facebook advertising is effective for businesses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Facebook's role in the digital marketing ecosystem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Design Tips for the Presentation: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Use consistent branding colors and fonts.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Include visuals like images or example ads.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Keep text concise and to the point (bulleted lists).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Use charts or graphs for data-driven sections like analytics.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Would you like help designing a specific slide or more in-depth content for any section?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2. Types of Facebook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Image Ads: Simple ads with a static image and a call to action.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Video Ads: Dynamic, engaging ads that can be used to tell a story.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Carousel Ads: Multiple images or videos in one ad, allowing users to swipe.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Slideshow Ads: A lightweight video ad option created from images.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Collection Ads: Ads that allow people to explore a product catalog directly within the Facebook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3. Targeting Your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Demographics: Age, gender, location, and language.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Interests: Categories people engage with on Facebook.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Behaviors: Purchase behavior, device usage, and more.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Custom Audiences: Targeting people who have interacted with your business before.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Lookalike Audiences: Reaching new people similar to your best existing customers.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4. Setting Up a Facebook Ad 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Objective Setting: Choose a campaign objective (e.g., awareness, consideration, conversion).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Budgeting &amp; Bidding: Choosing a daily or lifetime budget, cost-per-click (CPC), and cost-per-impression (CPM).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Ad Placement: Manual vs. automatic placement (e.g., Facebook feed, Instagram, Audience Network).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Scheduling: Running ads on specific days or times.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5. Ad Creative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Visuals: Importance of high-quality images and videos.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Copywriting: Crafting compelling ad copy with clear calls to action.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Ad Design Tips: Using colors, fonts, and layout that align with your brand.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Test and Optimize: A/B testing for performance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6. Facebook Ads Analytics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Key performance indicators (KPIs) to track: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Click-Through Rate (CTR): Measures ad engagement.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Conversion Rate: The percentage of people who took action.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Return on Ad Spend (ROAS): Measuring profitability.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Engagement Metrics: Comments, likes, shares, and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7. Common Facebook Ad Mistakes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Not testing different ad formats.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Ignoring mobile optimization.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Failing to update ad creatives.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Overlooking audience segmentation.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8. Case Studies / Examples of Successful Facebook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Showcase real-world examples of successful campaigns from businesses similar to the audience.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Share insights from their approach.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9.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Recap of key points: Benefits of Facebook advertising, creative and targeting strategies, measuring success.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Encourage experimentation with different ad types and campaigns.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