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1. Open PowerPoint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Launch Microsoft PowerPoint from your desktop or through Microsoft 365 (online).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Choose a blank presentation or select a template from the available options.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10. Save and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To save, go to File &gt; Save As and choose the location and format (PPTX is the default PowerPoint format).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You can also export the presentation as a PDF or video if needed.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Bonus Tips: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Consistency: Maintain consistent fonts, colors, and layout throughout the presentation.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Simplicity: Avoid overcrowding slides with too much text or too many images.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Engagement: Use visuals, charts, and animations to make the presentation more interactive and visually appealing.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Let me know if you need any specific tips or help with designing certain slides!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2. Choose 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PowerPoint offers various themes and design templates. To choose a theme, go to the Design tab and select a design that suits your presentation style.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You can customize the colors, fonts, and background of the slides if needed.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3. Add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To add a new slide, click on the Home tab and select New Slide.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Choose the type of slide (Title, Title and Content, Two Content, etc.) based on your content needs.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4. Enter Text and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Click on the text box placeholders to add titles, subtitles, and body text to your slides.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You can adjust the font size, color, and style using the options in the Home tab.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Add bullet points for clarity and organization.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5. Insert Images and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To insert an image, go to the Insert tab and click Pictures or Online Pictures.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You can also add videos, audio files, and charts via the Insert tab to make your presentation more engaging.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Resize and position these elements as needed.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6. Add Transitions and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Transitions: Go to the Transitions tab to add animations when switching between slides.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Animations: Select the elements you want to animate on a slide (text, images, etc.) and go to the Animations tab to choose an effect.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7. Rearrange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In the slide sorter view (left sidebar), you can drag and drop slides to rearrange the order.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8. Use Notes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If you want to add speaker notes, click on Notes at the bottom of the screen and type in your notes.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9. Review and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Review your slides to ensure everything flows smoothly and check for typos.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You can also run through your presentation in Slide Show mode to get a feel for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