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Title: Introduction to Data Science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Subtitle: Understanding the Power of Data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Your Name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Date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Slide 10: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Summary: Data Science is an essential tool for modern problem-solving and decision-making across industries.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Call to Action: Explore the world of Data Science to understand how it impacts various aspects of life and business.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Slide 11: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Open the floor for any questions.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---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If you need any more specific details or want to dive deeper into one of these topics, feel free to ask!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Slide 2: 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Definition: Data Science is the field that uses scientific methods, algorithms, and systems to extract knowledge and insights from structured and unstructured data.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Key Areas: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Data collection and cleaning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Data analysis and exploration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Machine learning and predictive modeling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Data visualization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Slide 3: Why is Data Science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Data Explosion: Billions of data points are generated daily from social media, sensors, websites, etc.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Decision Making: Data Science helps organizations make informed decisions using data insights.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Innovation: From AI to predictive analytics, data science drives technological innovations across industries.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Slide 4: The Data Science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1. Data Collection: Gathering raw data from various sources.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2. Data Cleaning: Removing or correcting data errors (handling missing values, outliers, etc.).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3. Data Exploration: Descriptive statistics and initial insights.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4. Modeling &amp; Analysis: Applying machine learning or statistical models to make predictions or extract patterns.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5. Data Visualization: Communicating insights using charts, graphs, etc.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6. Deployment &amp; Monitoring: Implementing models in real-world environments and tracking performance.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Slide 5: Key Tools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Programming Languages: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Python: Most commonly used due to libraries like Pandas, NumPy, Scikit-learn.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R: Preferred for statistical analysis and data visualization.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Data Visualization Tools: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Tableau: User-friendly, interactive visualizations.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Power BI: Integrates well with Microsoft products.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Big Data Tools: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Hadoop: Framework for processing large datasets.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Spark: In-memory processing for faster data analysis.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Slide 6: Types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1. Descriptive Analytics: Analyzing historical data to understand what happened (e.g., trends, patterns).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2. Predictive Analytics: Using data to predict future outcomes (e.g., sales forecasting).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3. Prescriptive Analytics: Recommending actions based on data insights (e.g., optimization, decision support).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4. Machine Learning: Teaching computers to learn from data and make decisions (e.g., classification, regression).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Slide 7: Applications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Healthcare: Predicting disease outbreaks, personalized medicine.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Finance: Fraud detection, risk assessment, algorithmic trading.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Retail: Customer segmentation, recommendation systems.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Marketing: Ad targeting, sentiment analysis.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Slide 8: Challenges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Data Quality: Ensuring data is accurate, complete, and unbiased.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Data Privacy &amp; Security: Protecting sensitive information.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Scalability: Handling large volumes of data efficiently.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Interpretability: Making machine learning models understandable and transparent.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---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/>
            </a:pPr>
            <a:r>
              <a:t>Slide 9: Future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AI Integration: Increasing use of artificial intelligence in data science applications.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Automation: Automating data cleaning and model building processes.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Real-Time Analytics: Processing and analyzing data in real-time for quicker decision-making.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 Ethical AI: Ensuring fairness and transparency in algorithms.</a:t>
            </a:r>
          </a:p>
          <a:p>
            <a:pPr algn="l">
              <a:spcAft>
                <a:spcPts val="500"/>
              </a:spcAft>
              <a:defRPr sz="1800">
                <a:solidFill>
                  <a:srgbClr val="323232"/>
                </a:solidFill>
              </a:defRPr>
            </a:pPr>
            <a:r>
              <a:t>• ---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