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109" d="100"/>
          <a:sy n="109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5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81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1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5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9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8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5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54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2025-01-01T19:29:52Z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