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90"/>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Book Recommendation System</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PES1201700102 – Abhiram G K</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PES1201701667 – Mahesh H A</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PES1201701731 – Ganesha K S</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22AE7FF5-E8B2-4928-82E5-B225D7FFB8B3}"/>
              </a:ext>
            </a:extLst>
          </p:cNvPr>
          <p:cNvSpPr txBox="1"/>
          <p:nvPr/>
        </p:nvSpPr>
        <p:spPr>
          <a:xfrm>
            <a:off x="462844" y="1876602"/>
            <a:ext cx="7100712" cy="4278094"/>
          </a:xfrm>
          <a:prstGeom prst="rect">
            <a:avLst/>
          </a:prstGeom>
          <a:noFill/>
        </p:spPr>
        <p:txBody>
          <a:bodyPr wrap="square" rtlCol="0">
            <a:spAutoFit/>
          </a:bodyPr>
          <a:lstStyle/>
          <a:p>
            <a:r>
              <a:rPr lang="en-IN" sz="1600" dirty="0"/>
              <a:t>A recommendation system is a subclass of information filtering that seeks to predict the rating that a user would give them. A recommendation system broadly recommends products to customers best suited to their tastes and traits.</a:t>
            </a:r>
            <a:r>
              <a:rPr lang="en-US" sz="1600" dirty="0"/>
              <a:t> Recommendation systems are used in hundreds of different services - everywhere from online shopping to music to movies.</a:t>
            </a:r>
            <a:r>
              <a:rPr lang="en-US" dirty="0"/>
              <a:t> </a:t>
            </a:r>
            <a:r>
              <a:rPr lang="en-US" sz="1600" dirty="0">
                <a:latin typeface="+mn-lt"/>
              </a:rPr>
              <a:t>These systems can operate using a single input, like music, or multiple inputs within and across platforms like news, books, and search queries. There are also popular recommender systems for specific topics like restaurants and online dating</a:t>
            </a:r>
            <a:r>
              <a:rPr lang="en-US" dirty="0"/>
              <a:t>. </a:t>
            </a:r>
            <a:r>
              <a:rPr lang="en-US" sz="1600" dirty="0"/>
              <a:t> In the vein of these systems we have built our project.</a:t>
            </a:r>
            <a:endParaRPr lang="en-IN" sz="1600" dirty="0"/>
          </a:p>
          <a:p>
            <a:endParaRPr lang="en-IN" sz="1600" dirty="0"/>
          </a:p>
          <a:p>
            <a:r>
              <a:rPr lang="en-IN" sz="1600" dirty="0"/>
              <a:t>In this Project we have used the tools of the web to build a simple recommendation system for book enthusiasts and avid readers. The website uses a system to store entries of the readers who have logged in by giving them an option of rating them. We have also added several additional features on top of the recommendation system to make it more interactive and user friendly. </a:t>
            </a:r>
          </a:p>
          <a:p>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8E8EAAB2-C993-4E2A-84F7-791FB422C54B}"/>
              </a:ext>
            </a:extLst>
          </p:cNvPr>
          <p:cNvSpPr txBox="1"/>
          <p:nvPr/>
        </p:nvSpPr>
        <p:spPr>
          <a:xfrm>
            <a:off x="361244" y="1842735"/>
            <a:ext cx="7032978" cy="4770537"/>
          </a:xfrm>
          <a:prstGeom prst="rect">
            <a:avLst/>
          </a:prstGeom>
          <a:noFill/>
        </p:spPr>
        <p:txBody>
          <a:bodyPr wrap="square" rtlCol="0">
            <a:spAutoFit/>
          </a:bodyPr>
          <a:lstStyle/>
          <a:p>
            <a:r>
              <a:rPr lang="en-IN" sz="1600" dirty="0"/>
              <a:t>There several technologies used while building the recommendation system</a:t>
            </a:r>
          </a:p>
          <a:p>
            <a:pPr marL="342900" indent="-342900">
              <a:buAutoNum type="arabicPeriod"/>
            </a:pPr>
            <a:r>
              <a:rPr lang="en-IN" sz="1600" u="sng" dirty="0"/>
              <a:t>Django</a:t>
            </a:r>
            <a:r>
              <a:rPr lang="en-IN" sz="1600" dirty="0"/>
              <a:t>:  We have used this framework for back-end functionalities. Since book recommendation need complex database driven operations we have used this technology since it is specifically useful in such cases. This has helped us in mainly in writing some short-hand code and varied levels of re-usability of code. This also provided the create, read , update , delete operations that we have used in manipulations of the database of the books. To write the code we have used Python along with Django throughout.</a:t>
            </a:r>
          </a:p>
          <a:p>
            <a:pPr marL="342900" indent="-342900">
              <a:buAutoNum type="arabicPeriod"/>
            </a:pPr>
            <a:r>
              <a:rPr lang="en-IN" sz="1600" u="sng" dirty="0"/>
              <a:t>jQuery</a:t>
            </a:r>
            <a:r>
              <a:rPr lang="en-IN" sz="1600" dirty="0"/>
              <a:t>: Since many database traversals are done we have used this library to simplify all those operations along with CSS animations, Ajax operations and some event handling. Also some animations are easily done using this framework and it thus provides some level of abstraction and allows us to create a dynamic web page. An additional feature of this technology is that it will run exactly the same in all major browsers (Cross-browser support).</a:t>
            </a:r>
          </a:p>
          <a:p>
            <a:pPr marL="342900" indent="-342900">
              <a:buAutoNum type="arabicPeriod"/>
            </a:pPr>
            <a:r>
              <a:rPr lang="en-IN" sz="1600" u="sng" dirty="0"/>
              <a:t>Bootstrap</a:t>
            </a:r>
            <a:r>
              <a:rPr lang="en-IN" sz="1600" dirty="0"/>
              <a:t>: We have also used this since it is the most responsive and popular framework for front end development and it contains some templates for the user-interface.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1F268DEC-4B34-454D-835D-CDB3AD56EACF}"/>
              </a:ext>
            </a:extLst>
          </p:cNvPr>
          <p:cNvSpPr txBox="1"/>
          <p:nvPr/>
        </p:nvSpPr>
        <p:spPr>
          <a:xfrm>
            <a:off x="440267" y="1907822"/>
            <a:ext cx="6886222" cy="2554545"/>
          </a:xfrm>
          <a:prstGeom prst="rect">
            <a:avLst/>
          </a:prstGeom>
          <a:noFill/>
        </p:spPr>
        <p:txBody>
          <a:bodyPr wrap="square" rtlCol="0">
            <a:spAutoFit/>
          </a:bodyPr>
          <a:lstStyle/>
          <a:p>
            <a:r>
              <a:rPr lang="en-IN" sz="1600" u="sng" dirty="0"/>
              <a:t>Multistage Download</a:t>
            </a:r>
            <a:r>
              <a:rPr lang="en-IN" sz="1600" dirty="0"/>
              <a:t>: Mainly we have broken the content so that it downloads in multiple stages using some placeholders. This pattern is applied when the website needs to download a lot of content from the server for instance, it loads the cover of the books in stages. This occurs during start-up or when we are context switching. Initially the user is presented with the critical content and thus he does not need to wait for the rest of the page to load. This helps the user to decide if the website’s usefulness thus leading him to make the decision whether to stay or not.</a:t>
            </a:r>
          </a:p>
          <a:p>
            <a:endParaRPr lang="en-IN" sz="1600" dirty="0"/>
          </a:p>
          <a:p>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4E736CEA-53E4-421E-B3AA-F9268D02D86A}"/>
              </a:ext>
            </a:extLst>
          </p:cNvPr>
          <p:cNvSpPr txBox="1"/>
          <p:nvPr/>
        </p:nvSpPr>
        <p:spPr>
          <a:xfrm>
            <a:off x="316089" y="1738489"/>
            <a:ext cx="7078133" cy="4770537"/>
          </a:xfrm>
          <a:prstGeom prst="rect">
            <a:avLst/>
          </a:prstGeom>
          <a:noFill/>
        </p:spPr>
        <p:txBody>
          <a:bodyPr wrap="square" rtlCol="0">
            <a:spAutoFit/>
          </a:bodyPr>
          <a:lstStyle/>
          <a:p>
            <a:r>
              <a:rPr lang="en-IN" sz="1600" dirty="0"/>
              <a:t>The Machine learning model that we have used to make the recommendations is called Collaborative Filtering. It is a technique commonly used by the recommender systems. A general explanation would be that it makes predictions about the interests of a user by collecting the preferences or taste information from many user (thus the name Collaborative). The technique makes the assumption that if person1 likes a same item as person2 then person1 is more likely to have the same taste of person2 while considering another item instead of that of a randomly chosen person. The main thing to note here is that the predictions are specific to one user but information is gleaned from many users.</a:t>
            </a:r>
          </a:p>
          <a:p>
            <a:endParaRPr lang="en-IN" sz="1600" dirty="0"/>
          </a:p>
          <a:p>
            <a:r>
              <a:rPr lang="en-IN" sz="1600" dirty="0"/>
              <a:t>In this project we have used this feature to make the book recommendations. Using the database and some </a:t>
            </a:r>
            <a:r>
              <a:rPr lang="en-IN" sz="1600" dirty="0" err="1"/>
              <a:t>sql</a:t>
            </a:r>
            <a:r>
              <a:rPr lang="en-IN" sz="1600" dirty="0"/>
              <a:t> operations we check the genres and tags that a user has gone through based on his previous ratings. Then we go through the database to check the ratings of other users and then recommend the highly rated genres that the user is interested in. Thus the users highly benefit from increased ratings as the system can easily find out and recommend the particular book if it has more data to go through and thus draw its conclusions.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775</Words>
  <Application>Microsoft Office PowerPoint</Application>
  <PresentationFormat>On-screen Show (4:3)</PresentationFormat>
  <Paragraphs>25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Ganesha K S</cp:lastModifiedBy>
  <cp:revision>79</cp:revision>
  <dcterms:created xsi:type="dcterms:W3CDTF">2020-04-04T14:48:00Z</dcterms:created>
  <dcterms:modified xsi:type="dcterms:W3CDTF">2020-04-20T04:06:37Z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