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7AF9D-0F80-434C-9606-1BC3C498306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7A3A-A15E-4973-ABE8-19B73B4540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77A3A-A15E-4973-ABE8-19B73B4540A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C25D-8D58-4447-9359-EB181B0C3BF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BBAE-A6AF-4928-99BA-4C4E8DBEAB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228600"/>
            <a:ext cx="7772400" cy="3295650"/>
          </a:xfrm>
        </p:spPr>
        <p:txBody>
          <a:bodyPr>
            <a:normAutofit/>
          </a:bodyPr>
          <a:lstStyle/>
          <a:p>
            <a:r>
              <a:rPr lang="en-US" dirty="0" smtClean="0"/>
              <a:t>Step1:</a:t>
            </a:r>
            <a:r>
              <a:rPr lang="en-US" b="1" dirty="0" smtClean="0"/>
              <a:t> created the </a:t>
            </a:r>
            <a:r>
              <a:rPr lang="en-US" b="1" dirty="0" err="1" smtClean="0"/>
              <a:t>github</a:t>
            </a:r>
            <a:r>
              <a:rPr lang="en-US" b="1" dirty="0" smtClean="0"/>
              <a:t> account and profile of my </a:t>
            </a:r>
            <a:r>
              <a:rPr lang="en-US" b="1" dirty="0" err="1" smtClean="0"/>
              <a:t>github</a:t>
            </a:r>
            <a:r>
              <a:rPr lang="en-US" b="1" dirty="0" smtClean="0"/>
              <a:t> account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5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13750"/>
            <a:ext cx="9144000" cy="4344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2:Installed </a:t>
            </a:r>
            <a:r>
              <a:rPr lang="en-US" dirty="0" err="1" smtClean="0"/>
              <a:t>git</a:t>
            </a:r>
            <a:r>
              <a:rPr lang="en-US" dirty="0" smtClean="0"/>
              <a:t> in my personal computer 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4" name="Content Placeholder 3" descr="Screenshot (5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created repository using </a:t>
            </a:r>
            <a:r>
              <a:rPr lang="en-US" dirty="0" err="1"/>
              <a:t>git</a:t>
            </a:r>
            <a:r>
              <a:rPr lang="en-US" dirty="0"/>
              <a:t> commands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shot (5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382000" cy="4800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Added files to existing repository and pushed the changes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Screenshot (5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295400"/>
            <a:ext cx="8050085" cy="4830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</Words>
  <Application>Microsoft Office PowerPoint</Application>
  <PresentationFormat>On-screen Show 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Step1: created the github account and profile of my github account </vt:lpstr>
      <vt:lpstr>Step 2:Installed git in my personal computer  </vt:lpstr>
      <vt:lpstr>created repository using git commands </vt:lpstr>
      <vt:lpstr>Added files to existing repository and pushed the changes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Step1: created the github account and profile of my github account</dc:title>
  <dc:creator>DELL</dc:creator>
  <cp:lastModifiedBy>DELL</cp:lastModifiedBy>
  <cp:revision>23</cp:revision>
  <dcterms:created xsi:type="dcterms:W3CDTF">2020-07-20T11:08:56Z</dcterms:created>
  <dcterms:modified xsi:type="dcterms:W3CDTF">2020-07-20T15:01:40Z</dcterms:modified>
</cp:coreProperties>
</file>