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4"/>
  </p:normalViewPr>
  <p:slideViewPr>
    <p:cSldViewPr snapToGrid="0" snapToObjects="1">
      <p:cViewPr varScale="1">
        <p:scale>
          <a:sx n="127" d="100"/>
          <a:sy n="127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4319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14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8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4" Type="http://schemas.openxmlformats.org/officeDocument/2006/relationships/audio" Target="../media/media2.m4a"/><Relationship Id="rId5" Type="http://schemas.microsoft.com/office/2007/relationships/media" Target="../media/media3.m4a"/><Relationship Id="rId6" Type="http://schemas.openxmlformats.org/officeDocument/2006/relationships/audio" Target="../media/media3.m4a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5.xml"/><Relationship Id="rId9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m4a"/><Relationship Id="rId4" Type="http://schemas.openxmlformats.org/officeDocument/2006/relationships/audio" Target="../media/media5.m4a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1514" y="414388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Octave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492981" y="2518638"/>
            <a:ext cx="6000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Generative Music Engine using Genetic Algorithms</a:t>
            </a:r>
          </a:p>
        </p:txBody>
      </p:sp>
      <p:sp>
        <p:nvSpPr>
          <p:cNvPr id="4" name="Shape 55"/>
          <p:cNvSpPr txBox="1">
            <a:spLocks/>
          </p:cNvSpPr>
          <p:nvPr/>
        </p:nvSpPr>
        <p:spPr>
          <a:xfrm>
            <a:off x="1533175" y="3693075"/>
            <a:ext cx="60000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Abhiram</a:t>
            </a:r>
            <a:r>
              <a:rPr lang="en-US" dirty="0" smtClean="0"/>
              <a:t> </a:t>
            </a:r>
            <a:r>
              <a:rPr lang="en-US" dirty="0" err="1" smtClean="0"/>
              <a:t>Kothapalli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algorithmically create music?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148625" y="1086325"/>
            <a:ext cx="2169900" cy="1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600"/>
              <a:t>Genetic Algorithms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304825" y="1131075"/>
            <a:ext cx="2169900" cy="1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Markov Matrices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50650" y="1131075"/>
            <a:ext cx="2169900" cy="1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Recurrent NN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1987">
            <a:off x="2840386" y="2084500"/>
            <a:ext cx="2800619" cy="251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t="-6220" b="6219"/>
          <a:stretch/>
        </p:blipFill>
        <p:spPr>
          <a:xfrm>
            <a:off x="5695179" y="2023587"/>
            <a:ext cx="3144020" cy="26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75" y="2065275"/>
            <a:ext cx="2481412" cy="266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Insight: Genetic Algorithm on Markov Matrices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395646" y="1463847"/>
            <a:ext cx="1756200" cy="3315325"/>
            <a:chOff x="395646" y="1463847"/>
            <a:chExt cx="1756200" cy="3315325"/>
          </a:xfrm>
        </p:grpSpPr>
        <p:pic>
          <p:nvPicPr>
            <p:cNvPr id="73" name="Shape 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148215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Shape 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231888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149213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232885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1556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99233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Shape 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316558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40023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1" name="Shape 81"/>
          <p:cNvCxnSpPr/>
          <p:nvPr/>
        </p:nvCxnSpPr>
        <p:spPr>
          <a:xfrm>
            <a:off x="2308750" y="3162325"/>
            <a:ext cx="956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2263450" y="2691400"/>
            <a:ext cx="1047300" cy="2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fitness(M)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3422346" y="2300585"/>
            <a:ext cx="1756200" cy="1641875"/>
            <a:chOff x="395646" y="3137297"/>
            <a:chExt cx="1756200" cy="1641875"/>
          </a:xfrm>
        </p:grpSpPr>
        <p:pic>
          <p:nvPicPr>
            <p:cNvPr id="84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1556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Shape 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99233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Shape 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316558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40023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6802671" y="1410222"/>
            <a:ext cx="1756200" cy="3315325"/>
            <a:chOff x="395646" y="1463847"/>
            <a:chExt cx="1756200" cy="3315325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148215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Shape 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231888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149213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232885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1556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411996" y="399233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3165581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1990">
              <a:off x="1290246" y="4002306"/>
              <a:ext cx="845250" cy="7585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Shape 97"/>
          <p:cNvCxnSpPr/>
          <p:nvPr/>
        </p:nvCxnSpPr>
        <p:spPr>
          <a:xfrm>
            <a:off x="5448650" y="3150950"/>
            <a:ext cx="956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5187962" y="2539000"/>
            <a:ext cx="1452900" cy="2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breed(M1, M2)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mutate(M)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06450" y="1003725"/>
            <a:ext cx="17808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Generation 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709525" y="972625"/>
            <a:ext cx="19425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Generation N + 1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36625" y="1747400"/>
            <a:ext cx="2431800" cy="2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Weighted selection based on fitness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Choosing a Fitness Function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39325" y="1138775"/>
            <a:ext cx="4238400" cy="9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What makes music good?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17650" y="1734775"/>
            <a:ext cx="4930200" cy="15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Ascending/Descending Notes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Pauses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Long/short notes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Unexpected Jumps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93450" y="3049825"/>
            <a:ext cx="6327600" cy="9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We can make simple but effective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699" y="39466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Results. Let’s Listen</a:t>
            </a:r>
          </a:p>
        </p:txBody>
      </p:sp>
      <p:pic>
        <p:nvPicPr>
          <p:cNvPr id="3" name="jad_pent.m4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17881" y="2587381"/>
            <a:ext cx="812800" cy="812800"/>
          </a:xfrm>
          <a:prstGeom prst="rect">
            <a:avLst/>
          </a:prstGeom>
        </p:spPr>
      </p:pic>
      <p:pic>
        <p:nvPicPr>
          <p:cNvPr id="4" name="lnlp.m4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14391" y="2587381"/>
            <a:ext cx="812800" cy="812800"/>
          </a:xfrm>
          <a:prstGeom prst="rect">
            <a:avLst/>
          </a:prstGeom>
        </p:spPr>
      </p:pic>
      <p:pic>
        <p:nvPicPr>
          <p:cNvPr id="5" name="rand.m4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0901" y="2587381"/>
            <a:ext cx="812800" cy="812800"/>
          </a:xfrm>
          <a:prstGeom prst="rect">
            <a:avLst/>
          </a:prstGeom>
        </p:spPr>
      </p:pic>
      <p:sp>
        <p:nvSpPr>
          <p:cNvPr id="7" name="Shape 107"/>
          <p:cNvSpPr txBox="1"/>
          <p:nvPr/>
        </p:nvSpPr>
        <p:spPr>
          <a:xfrm>
            <a:off x="711114" y="1813462"/>
            <a:ext cx="1600007" cy="569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600" dirty="0" smtClean="0"/>
              <a:t>Random</a:t>
            </a:r>
            <a:endParaRPr lang="en" sz="2600" dirty="0"/>
          </a:p>
        </p:txBody>
      </p:sp>
      <p:sp>
        <p:nvSpPr>
          <p:cNvPr id="8" name="Shape 107"/>
          <p:cNvSpPr txBox="1"/>
          <p:nvPr/>
        </p:nvSpPr>
        <p:spPr>
          <a:xfrm>
            <a:off x="3297791" y="1739587"/>
            <a:ext cx="2045999" cy="569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600" smtClean="0"/>
              <a:t>Long notes</a:t>
            </a:r>
            <a:endParaRPr lang="en" sz="2600" dirty="0"/>
          </a:p>
        </p:txBody>
      </p:sp>
      <p:sp>
        <p:nvSpPr>
          <p:cNvPr id="9" name="Shape 107"/>
          <p:cNvSpPr txBox="1"/>
          <p:nvPr/>
        </p:nvSpPr>
        <p:spPr>
          <a:xfrm>
            <a:off x="5924469" y="1739587"/>
            <a:ext cx="2399623" cy="569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600" smtClean="0"/>
              <a:t>A/D Pentatonic</a:t>
            </a:r>
            <a:endParaRPr lang="e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9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4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Fitness over time based on mutation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170125"/>
            <a:ext cx="4509900" cy="33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2575" y="1161900"/>
            <a:ext cx="4419550" cy="33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jad_mutation.m4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 rot="10800000" flipH="1">
            <a:off x="6451042" y="2794548"/>
            <a:ext cx="837476" cy="837476"/>
          </a:xfrm>
          <a:prstGeom prst="rect">
            <a:avLst/>
          </a:prstGeom>
        </p:spPr>
      </p:pic>
      <p:pic>
        <p:nvPicPr>
          <p:cNvPr id="2" name="jad.m4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075543" y="281922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4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</Words>
  <Application>Microsoft Macintosh PowerPoint</Application>
  <PresentationFormat>On-screen Show (16:9)</PresentationFormat>
  <Paragraphs>26</Paragraphs>
  <Slides>6</Slides>
  <Notes>6</Notes>
  <HiddenSlides>0</HiddenSlides>
  <MMClips>5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Octave</vt:lpstr>
      <vt:lpstr>How can we algorithmically create music?</vt:lpstr>
      <vt:lpstr>Key Insight: Genetic Algorithm on Markov Matrices</vt:lpstr>
      <vt:lpstr>Choosing a Fitness Function</vt:lpstr>
      <vt:lpstr>Results. Let’s Listen</vt:lpstr>
      <vt:lpstr>Fitness over time based on mutation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Octave</dc:title>
  <cp:lastModifiedBy>Abhiram Kothapalli</cp:lastModifiedBy>
  <cp:revision>4</cp:revision>
  <dcterms:modified xsi:type="dcterms:W3CDTF">2016-12-12T04:45:49Z</dcterms:modified>
</cp:coreProperties>
</file>