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DAF2F-E601-4BCC-9C9B-739CD2F7CF7A}" type="datetimeFigureOut">
              <a:rPr lang="en-US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7-01BD-4829-86F7-3638579EC5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7-01BD-4829-86F7-3638579EC5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241" y="2859776"/>
            <a:ext cx="9572609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sz="7200" dirty="0">
              <a:solidFill>
                <a:srgbClr val="3A3838"/>
              </a:solidFill>
              <a:latin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3838"/>
                </a:solidFill>
                <a:latin typeface="Calibri Light" charset="0"/>
              </a:rPr>
              <a:t>What is Cryptography?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</a:rPr>
              <a:t>CS@Illinois Sail 2016</a:t>
            </a:r>
          </a:p>
          <a:p>
            <a:r>
              <a:rPr lang="en-US" dirty="0">
                <a:latin typeface="Calibri Light"/>
              </a:rPr>
              <a:t>Tyler Kim and Abhiram Kothapalli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815" y="2261110"/>
            <a:ext cx="752391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3A3838"/>
                </a:solidFill>
              </a:rPr>
              <a:t>We'll start with the </a:t>
            </a:r>
            <a:r>
              <a:rPr lang="en-US" sz="3600" b="1" dirty="0">
                <a:solidFill>
                  <a:srgbClr val="3A3838"/>
                </a:solidFill>
              </a:rPr>
              <a:t>Caesar Cipher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1" y="524551"/>
            <a:ext cx="3126262" cy="54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929" y="894532"/>
            <a:ext cx="3665012" cy="5200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3335" y="1255876"/>
            <a:ext cx="824911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3A3838"/>
                </a:solidFill>
              </a:rPr>
              <a:t>But what if Tyler and Abhiram didn’t want to meet in person?</a:t>
            </a:r>
            <a:endParaRPr lang="en-US" sz="3600" b="1" dirty="0">
              <a:solidFill>
                <a:srgbClr val="3A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3940" y="2898431"/>
            <a:ext cx="135780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Tyler</a:t>
            </a:r>
            <a:endParaRPr lang="en-US" sz="3600" b="1" dirty="0">
              <a:solidFill>
                <a:srgbClr val="3A383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1194" y="2841713"/>
            <a:ext cx="18412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Abhiram</a:t>
            </a:r>
            <a:endParaRPr lang="en-US" sz="3600" b="1" dirty="0">
              <a:solidFill>
                <a:srgbClr val="3A38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589" y="364961"/>
            <a:ext cx="32390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NSA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1" y="3488044"/>
            <a:ext cx="2295387" cy="2874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33" y="908346"/>
            <a:ext cx="1719799" cy="2579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94" y="3522487"/>
            <a:ext cx="2133348" cy="28400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036378" y="4832392"/>
            <a:ext cx="64649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91798" y="3593203"/>
            <a:ext cx="0" cy="123918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660" y="576907"/>
            <a:ext cx="21443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Tyler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25" y="1077903"/>
            <a:ext cx="4957357" cy="6208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32914" y="1525110"/>
                <a:ext cx="1289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=53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1525110"/>
                <a:ext cx="128964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2914" y="2016553"/>
                <a:ext cx="1297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=59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2016553"/>
                <a:ext cx="129791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2914" y="2515017"/>
                <a:ext cx="2962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=3127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2515017"/>
                <a:ext cx="296267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32914" y="3013481"/>
                <a:ext cx="4938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n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 × 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=3016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3013481"/>
                <a:ext cx="493891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2914" y="3444368"/>
                <a:ext cx="1121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3444368"/>
                <a:ext cx="112126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32913" y="3875255"/>
                <a:ext cx="1542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=2129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3" y="3875255"/>
                <a:ext cx="154285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0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2248" y="576907"/>
            <a:ext cx="21443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3A3838"/>
                </a:solidFill>
              </a:rPr>
              <a:t>Abhiram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36" y="1223238"/>
            <a:ext cx="4227395" cy="56278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315131" y="1223238"/>
                <a:ext cx="1850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3127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31" y="1223238"/>
                <a:ext cx="185095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315131" y="1630640"/>
                <a:ext cx="13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=17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31" y="1630640"/>
                <a:ext cx="130593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18557" y="4134080"/>
                <a:ext cx="2405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Message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”209”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557" y="4134080"/>
                <a:ext cx="240501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18557" y="4575317"/>
                <a:ext cx="4004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Encrypted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Message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2817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557" y="4575317"/>
                <a:ext cx="400481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315131" y="2878053"/>
                <a:ext cx="41794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209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17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𝑚𝑜𝑑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3127 ≡2817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31" y="2878053"/>
                <a:ext cx="417947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3940" y="2898431"/>
            <a:ext cx="135780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Tyler</a:t>
            </a:r>
            <a:endParaRPr lang="en-US" sz="3600" b="1" dirty="0">
              <a:solidFill>
                <a:srgbClr val="3A383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1194" y="2841713"/>
            <a:ext cx="18412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Abhiram</a:t>
            </a:r>
            <a:endParaRPr lang="en-US" sz="3600" b="1" dirty="0">
              <a:solidFill>
                <a:srgbClr val="3A38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589" y="364961"/>
            <a:ext cx="32390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NSA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1" y="3488044"/>
            <a:ext cx="2295387" cy="2874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33" y="908346"/>
            <a:ext cx="1719799" cy="2579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94" y="3522487"/>
            <a:ext cx="2133348" cy="28400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036378" y="4832392"/>
            <a:ext cx="64649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91798" y="3593203"/>
            <a:ext cx="0" cy="123918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65483" y="1708086"/>
                <a:ext cx="137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3127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83" y="1708086"/>
                <a:ext cx="1378711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65482" y="2005821"/>
                <a:ext cx="9875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82" y="2005821"/>
                <a:ext cx="9875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65482" y="2298833"/>
                <a:ext cx="12616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c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=2817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82" y="2298833"/>
                <a:ext cx="126169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960521" y="1605711"/>
                <a:ext cx="137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3127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21" y="1605711"/>
                <a:ext cx="1378711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960520" y="1903446"/>
                <a:ext cx="9875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20" y="1903446"/>
                <a:ext cx="9875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960520" y="2196458"/>
                <a:ext cx="12616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c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=2817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20" y="2196458"/>
                <a:ext cx="126169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634507" y="5066119"/>
                <a:ext cx="137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sz="2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3127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07" y="5066119"/>
                <a:ext cx="1378711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634506" y="5363854"/>
                <a:ext cx="9875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06" y="5363854"/>
                <a:ext cx="98757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634506" y="5656866"/>
                <a:ext cx="12616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c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=2817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06" y="5656866"/>
                <a:ext cx="1261692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660" y="576907"/>
            <a:ext cx="21443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Tyler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25" y="1077903"/>
            <a:ext cx="4957357" cy="6208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32914" y="1525110"/>
                <a:ext cx="1289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=53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1525110"/>
                <a:ext cx="128964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2914" y="2016553"/>
                <a:ext cx="1297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=59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2016553"/>
                <a:ext cx="129791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2914" y="2515017"/>
                <a:ext cx="2962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=3127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2515017"/>
                <a:ext cx="296267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32914" y="3013481"/>
                <a:ext cx="4938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n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 × 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=3016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3013481"/>
                <a:ext cx="493891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2914" y="3444368"/>
                <a:ext cx="1121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4" y="3444368"/>
                <a:ext cx="112126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32913" y="3875255"/>
                <a:ext cx="1542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=2129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3" y="3875255"/>
                <a:ext cx="154285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32913" y="4366698"/>
                <a:ext cx="1581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c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2817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3" y="4366698"/>
                <a:ext cx="158133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034059" y="5102016"/>
                <a:ext cx="44051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2817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charset="0"/>
                            </a:rPr>
                            <m:t>2129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209 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𝑚𝑜𝑑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3127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59" y="5102016"/>
                <a:ext cx="440518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132913" y="5625236"/>
                <a:ext cx="3810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crypted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Message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charset="0"/>
                        </a:rPr>
                        <m:t>209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13" y="5625236"/>
                <a:ext cx="381085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2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Any burning questions about Security, CS ,UIUC?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6390" y="4577316"/>
            <a:ext cx="21443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Abhiram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00" y="2150121"/>
            <a:ext cx="2096368" cy="2790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8214" y="5223647"/>
            <a:ext cx="434237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kothapa2@illinois.edu</a:t>
            </a:r>
            <a:endParaRPr lang="en-US" sz="3600" b="1" dirty="0">
              <a:solidFill>
                <a:srgbClr val="3A383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2091" y="4577316"/>
            <a:ext cx="21443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Tyler</a:t>
            </a:r>
            <a:endParaRPr lang="en-US" sz="3600" b="1" dirty="0">
              <a:solidFill>
                <a:srgbClr val="3A383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82" y="2201262"/>
            <a:ext cx="2146897" cy="2688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4615" y="5223647"/>
            <a:ext cx="434237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A3838"/>
                </a:solidFill>
              </a:rPr>
              <a:t>tkim139@illinois.edu</a:t>
            </a:r>
            <a:endParaRPr lang="en-US" sz="3600" b="1" dirty="0">
              <a:solidFill>
                <a:srgbClr val="3A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107</Words>
  <Application>Microsoft Macintosh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Trebuchet MS</vt:lpstr>
      <vt:lpstr>Arial</vt:lpstr>
      <vt:lpstr>Office Theme</vt:lpstr>
      <vt:lpstr>What is Cryptography?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burning questions about Security, CS ,UIUC?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Cryptography?</dc:title>
  <dc:creator/>
  <cp:lastModifiedBy>Abhiram Kothapalli</cp:lastModifiedBy>
  <cp:revision>21</cp:revision>
  <dcterms:created xsi:type="dcterms:W3CDTF">2012-07-27T01:16:44Z</dcterms:created>
  <dcterms:modified xsi:type="dcterms:W3CDTF">2016-04-06T10:55:27Z</dcterms:modified>
</cp:coreProperties>
</file>