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3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8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Stored Procedures and User-Defined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Uses, and Key Differences</a:t>
            </a:r>
          </a:p>
          <a:p>
            <a:r>
              <a:t>Your Name and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Modularity: Encapsulates logic within a function.</a:t>
            </a:r>
          </a:p>
          <a:p>
            <a:r>
              <a:t>Reusability: Can be reused in multiple queries.</a:t>
            </a:r>
          </a:p>
          <a:p>
            <a:r>
              <a:t>Readability: Simplifies complex queries.</a:t>
            </a:r>
          </a:p>
          <a:p>
            <a:r>
              <a:t>Flexibility: UDFs can be used in SELECT, WHERE, and other SQL clauses.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2" y="624110"/>
            <a:ext cx="8933600" cy="50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User-Defined Function Syntax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Syntax:</a:t>
            </a:r>
          </a:p>
          <a:p>
            <a:r>
              <a:t>CREATE FUNCTION function_name</a:t>
            </a:r>
          </a:p>
          <a:p>
            <a:r>
              <a:t>RETURNS return_data_type</a:t>
            </a:r>
          </a:p>
          <a:p>
            <a:r>
              <a:t>AS</a:t>
            </a:r>
          </a:p>
          <a:p>
            <a:r>
              <a:t>BEGIN</a:t>
            </a:r>
          </a:p>
          <a:p>
            <a:r>
              <a:t>    -- SQL statements</a:t>
            </a:r>
          </a:p>
          <a:p>
            <a:r>
              <a:t>    RETURN value</a:t>
            </a:r>
          </a:p>
          <a:p>
            <a:r>
              <a:t>END</a:t>
            </a:r>
          </a:p>
          <a:p>
            <a:endParaRPr/>
          </a:p>
          <a:p>
            <a:r>
              <a:t>Example:</a:t>
            </a:r>
          </a:p>
          <a:p>
            <a:r>
              <a:t>CREATE FUNCTION CalculateTax(@amount DECIMAL)</a:t>
            </a:r>
          </a:p>
          <a:p>
            <a:r>
              <a:t>RETURNS DECIMAL</a:t>
            </a:r>
          </a:p>
          <a:p>
            <a:r>
              <a:t>AS</a:t>
            </a:r>
          </a:p>
          <a:p>
            <a:r>
              <a:t>BEGIN</a:t>
            </a:r>
          </a:p>
          <a:p>
            <a:r>
              <a:t>    RETURN @amount * 0.1</a:t>
            </a:r>
          </a:p>
          <a:p>
            <a: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 Between Stored Procedures and UDFs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| Feature                  | Stored Procedures                  | User-Defined Functions      |</a:t>
            </a:r>
          </a:p>
          <a:p>
            <a:r>
              <a:t>|--------------------------|------------------------------------|-----------------------------|</a:t>
            </a:r>
          </a:p>
          <a:p>
            <a:r>
              <a:t>| Return Type              | No strict return type             | Must return a single value or table |</a:t>
            </a:r>
          </a:p>
          <a:p>
            <a:r>
              <a:t>| Usage in SQL Queries     | Cannot be used in SELECT queries  | Can be used in SELECT, WHERE, etc. |</a:t>
            </a:r>
          </a:p>
          <a:p>
            <a:r>
              <a:t>| Error Handling           | Can handle errors with TRY/CATCH  | Limited error handling |</a:t>
            </a:r>
          </a:p>
          <a:p>
            <a:r>
              <a:t>| Transactions             | Can contain transactions          | Cannot contain transactions |</a:t>
            </a:r>
          </a:p>
          <a:p>
            <a:r>
              <a:t>| Execution                | Executed with EXEC command        | Invoked like a function in SQL 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Stored Procedures vs UDFs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Procedures:</a:t>
            </a:r>
          </a:p>
          <a:p>
            <a:r>
              <a:t>- For complex operations or tasks (data modifications).</a:t>
            </a:r>
          </a:p>
          <a:p>
            <a:r>
              <a:t>- When handling large data sets or repetitive tasks.</a:t>
            </a:r>
          </a:p>
          <a:p>
            <a:endParaRPr/>
          </a:p>
          <a:p>
            <a:r>
              <a:t>User-Defined Functions:</a:t>
            </a:r>
          </a:p>
          <a:p>
            <a:r>
              <a:t>- For calculations or operations that return a single value or table.</a:t>
            </a:r>
          </a:p>
          <a:p>
            <a:r>
              <a:t>- When reusability within queries is needed.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 Example: Generating monthly sales reports</a:t>
            </a:r>
          </a:p>
          <a:p>
            <a:r>
              <a:t>User-Defined Function Example: Calculating discount or tax in financial reports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Procedures:</a:t>
            </a:r>
          </a:p>
          <a:p>
            <a:r>
              <a:t>- Use naming conventions for clarity.</a:t>
            </a:r>
          </a:p>
          <a:p>
            <a:r>
              <a:t>- Limit the use of temporary tables.</a:t>
            </a:r>
          </a:p>
          <a:p>
            <a:endParaRPr/>
          </a:p>
          <a:p>
            <a:r>
              <a:t>User-Defined Functions:</a:t>
            </a:r>
          </a:p>
          <a:p>
            <a:r>
              <a:t>- Avoid complex logic to maintain query performance.</a:t>
            </a:r>
          </a:p>
          <a:p>
            <a:r>
              <a:t>- Prefer inline functions over multi-statement functions for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 Stored Procedures are ideal for complex operations, while UDFs are best suited for reusable calculations.</a:t>
            </a:r>
          </a:p>
          <a:p>
            <a:r>
              <a:t>Choose based on the needs of your application, data requirements, and performance considerations.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any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Stored Procedures and User-Defined Functions, their uses, syntax, and differences.</a:t>
            </a:r>
          </a:p>
          <a:p>
            <a:endParaRPr/>
          </a:p>
          <a:p>
            <a:r>
              <a:t>Agenda:</a:t>
            </a:r>
          </a:p>
          <a:p>
            <a:r>
              <a:t>- Definition of Stored Procedures</a:t>
            </a:r>
          </a:p>
          <a:p>
            <a:r>
              <a:t>- Definition of User-Defined Functions</a:t>
            </a:r>
          </a:p>
          <a:p>
            <a:r>
              <a:t>- Advantages of using each</a:t>
            </a:r>
          </a:p>
          <a:p>
            <a:r>
              <a:t>- Key differences and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Stored Procedure?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stored procedure is a set of SQL statements stored in the database that can be executed as a single unit.</a:t>
            </a:r>
          </a:p>
          <a:p>
            <a:r>
              <a:t>Purpose: Automate repetitive tasks, improve performance, and enhance security.</a:t>
            </a:r>
          </a:p>
          <a:p>
            <a:r>
              <a:t>Example Use Case: Automating monthly reporting or data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Efficiency: Precompiled SQL commands improve execution speed.</a:t>
            </a:r>
          </a:p>
          <a:p>
            <a:r>
              <a:t>Code Reusability: Reduces duplication across applications.</a:t>
            </a:r>
          </a:p>
          <a:p>
            <a:r>
              <a:t>Security: Controls access to data by encapsulating logic.</a:t>
            </a:r>
          </a:p>
          <a:p>
            <a:r>
              <a:t>Maintainability: Centralized code is easier to update and manage.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 Syntax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Syntax:</a:t>
            </a:r>
          </a:p>
          <a:p>
            <a:r>
              <a:t>CREATE PROCEDURE procedure_name</a:t>
            </a:r>
          </a:p>
          <a:p>
            <a:r>
              <a:t>AS</a:t>
            </a:r>
          </a:p>
          <a:p>
            <a:r>
              <a:t>BEGIN</a:t>
            </a:r>
          </a:p>
          <a:p>
            <a:r>
              <a:t>    -- SQL statements</a:t>
            </a:r>
          </a:p>
          <a:p>
            <a:r>
              <a:t>END</a:t>
            </a:r>
          </a:p>
          <a:p>
            <a:endParaRPr/>
          </a:p>
          <a:p>
            <a:r>
              <a:t>Example:</a:t>
            </a:r>
          </a:p>
          <a:p>
            <a:r>
              <a:t>CREATE PROCEDURE GetEmployeeDetails</a:t>
            </a:r>
          </a:p>
          <a:p>
            <a:r>
              <a:t>AS</a:t>
            </a:r>
          </a:p>
          <a:p>
            <a:r>
              <a:t>BEGIN</a:t>
            </a:r>
          </a:p>
          <a:p>
            <a:r>
              <a:t>    SELECT * FROM Employees</a:t>
            </a:r>
          </a:p>
          <a:p>
            <a: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t="24071" r="10930" b="44151"/>
          <a:stretch/>
        </p:blipFill>
        <p:spPr>
          <a:xfrm>
            <a:off x="-1" y="3823855"/>
            <a:ext cx="9122485" cy="220287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4803" r="18333" b="10789"/>
          <a:stretch/>
        </p:blipFill>
        <p:spPr>
          <a:xfrm>
            <a:off x="0" y="0"/>
            <a:ext cx="9170315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1" t="22575" r="13454" b="16859"/>
          <a:stretch/>
        </p:blipFill>
        <p:spPr>
          <a:xfrm>
            <a:off x="166254" y="0"/>
            <a:ext cx="8874258" cy="42533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34504" r="13636" b="27228"/>
          <a:stretch/>
        </p:blipFill>
        <p:spPr>
          <a:xfrm>
            <a:off x="166254" y="4253344"/>
            <a:ext cx="8714510" cy="26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2" t="54354" r="2312" b="11624"/>
          <a:stretch/>
        </p:blipFill>
        <p:spPr>
          <a:xfrm>
            <a:off x="118757" y="3574472"/>
            <a:ext cx="9025243" cy="210589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22107" r="8636" b="38277"/>
          <a:stretch/>
        </p:blipFill>
        <p:spPr>
          <a:xfrm>
            <a:off x="152401" y="624110"/>
            <a:ext cx="9016031" cy="26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User-Defined Function (UDF)?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function created by the user to perform custom calculations or data manipulations that can be reused.</a:t>
            </a:r>
          </a:p>
          <a:p>
            <a:r>
              <a:t>Purpose: Useful for computations that need to be used in multiple queries.</a:t>
            </a:r>
          </a:p>
          <a:p>
            <a:r>
              <a:t>Example Use Case: Converting currency or calculating tax.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</TotalTime>
  <Words>579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Stored Procedures and User-Defined Functions</vt:lpstr>
      <vt:lpstr>Introduction</vt:lpstr>
      <vt:lpstr>What is a Stored Procedure?</vt:lpstr>
      <vt:lpstr>Advantages of Stored Procedures</vt:lpstr>
      <vt:lpstr>Stored Procedure Syntax and Example</vt:lpstr>
      <vt:lpstr>PowerPoint Presentation</vt:lpstr>
      <vt:lpstr>PowerPoint Presentation</vt:lpstr>
      <vt:lpstr>PowerPoint Presentation</vt:lpstr>
      <vt:lpstr>What is a User-Defined Function (UDF)?</vt:lpstr>
      <vt:lpstr>Advantages of User-Defined Functions</vt:lpstr>
      <vt:lpstr>PowerPoint Presentation</vt:lpstr>
      <vt:lpstr>User-Defined Function Syntax and Example</vt:lpstr>
      <vt:lpstr>Key Differences Between Stored Procedures and UDFs</vt:lpstr>
      <vt:lpstr>When to Use Stored Procedures vs UDFs</vt:lpstr>
      <vt:lpstr>Examples of Usage</vt:lpstr>
      <vt:lpstr>Best Practices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 and User-Defined Functions</dc:title>
  <dc:subject/>
  <dc:creator/>
  <cp:keywords/>
  <dc:description>generated using python-pptx</dc:description>
  <cp:lastModifiedBy>matra</cp:lastModifiedBy>
  <cp:revision>2</cp:revision>
  <dcterms:created xsi:type="dcterms:W3CDTF">2013-01-27T09:14:16Z</dcterms:created>
  <dcterms:modified xsi:type="dcterms:W3CDTF">2024-11-10T07:17:57Z</dcterms:modified>
  <cp:category/>
</cp:coreProperties>
</file>