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3" r:id="rId2"/>
  </p:sldIdLst>
  <p:sldSz cx="438912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1" autoAdjust="0"/>
    <p:restoredTop sz="94660"/>
  </p:normalViewPr>
  <p:slideViewPr>
    <p:cSldViewPr snapToGrid="0">
      <p:cViewPr>
        <p:scale>
          <a:sx n="100" d="100"/>
          <a:sy n="100" d="100"/>
        </p:scale>
        <p:origin x="-1656" y="-5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2591E-F2A0-47FD-A765-3FC5BC91C016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A1488-107C-440A-8784-F4AEE9AF4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582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A1488-107C-440A-8784-F4AEE9AF4F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3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7183123"/>
            <a:ext cx="37307520" cy="1528064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23053043"/>
            <a:ext cx="32918400" cy="10596877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2A64-363E-4191-8CFE-FAEF2F3330D9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5DF-D2E8-49F6-BA60-90F89B5F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3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2A64-363E-4191-8CFE-FAEF2F3330D9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5DF-D2E8-49F6-BA60-90F89B5F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7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2336800"/>
            <a:ext cx="946404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2336800"/>
            <a:ext cx="2784348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2A64-363E-4191-8CFE-FAEF2F3330D9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5DF-D2E8-49F6-BA60-90F89B5F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55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2A64-363E-4191-8CFE-FAEF2F3330D9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5DF-D2E8-49F6-BA60-90F89B5F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10942333"/>
            <a:ext cx="37856160" cy="18257517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9372573"/>
            <a:ext cx="37856160" cy="9601197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2A64-363E-4191-8CFE-FAEF2F3330D9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5DF-D2E8-49F6-BA60-90F89B5F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5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11684000"/>
            <a:ext cx="1865376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11684000"/>
            <a:ext cx="1865376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2A64-363E-4191-8CFE-FAEF2F3330D9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5DF-D2E8-49F6-BA60-90F89B5F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3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336810"/>
            <a:ext cx="3785616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10759443"/>
            <a:ext cx="18568032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6032480"/>
            <a:ext cx="18568032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10759443"/>
            <a:ext cx="18659477" cy="5273037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6032480"/>
            <a:ext cx="18659477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2A64-363E-4191-8CFE-FAEF2F3330D9}" type="datetimeFigureOut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5DF-D2E8-49F6-BA60-90F89B5F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1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2A64-363E-4191-8CFE-FAEF2F3330D9}" type="datetimeFigureOut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5DF-D2E8-49F6-BA60-90F89B5F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7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2A64-363E-4191-8CFE-FAEF2F3330D9}" type="datetimeFigureOut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5DF-D2E8-49F6-BA60-90F89B5F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5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6319530"/>
            <a:ext cx="22219920" cy="311912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2A64-363E-4191-8CFE-FAEF2F3330D9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5DF-D2E8-49F6-BA60-90F89B5F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3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926080"/>
            <a:ext cx="14156054" cy="1024128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6319530"/>
            <a:ext cx="22219920" cy="311912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13167360"/>
            <a:ext cx="14156054" cy="24394163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2A64-363E-4191-8CFE-FAEF2F3330D9}" type="datetimeFigureOut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15DF-D2E8-49F6-BA60-90F89B5F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19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2336810"/>
            <a:ext cx="3785616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11684000"/>
            <a:ext cx="3785616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D2A64-363E-4191-8CFE-FAEF2F3330D9}" type="datetimeFigureOut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40680650"/>
            <a:ext cx="1481328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40680650"/>
            <a:ext cx="987552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E15DF-D2E8-49F6-BA60-90F89B5FC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3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BF9A7650-D2AB-BE4B-B4B4-BAFF4694C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749300"/>
            <a:ext cx="43891200" cy="4239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86AA21B-8A96-FD43-AB6B-72FCA3464C7C}"/>
              </a:ext>
            </a:extLst>
          </p:cNvPr>
          <p:cNvSpPr/>
          <p:nvPr/>
        </p:nvSpPr>
        <p:spPr>
          <a:xfrm>
            <a:off x="37731700" y="14770100"/>
            <a:ext cx="4038600" cy="65659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>
                <a:solidFill>
                  <a:schemeClr val="bg1"/>
                </a:solidFill>
              </a:rPr>
              <a:t>Treatmnt_readExpression</a:t>
            </a:r>
            <a:r>
              <a:rPr lang="en-US" sz="800" b="1" dirty="0">
                <a:solidFill>
                  <a:schemeClr val="bg1"/>
                </a:solidFill>
              </a:rPr>
              <a:t>()</a:t>
            </a:r>
            <a:br>
              <a:rPr lang="en-US" sz="800" i="1" dirty="0">
                <a:solidFill>
                  <a:schemeClr val="bg1"/>
                </a:solidFill>
              </a:rPr>
            </a:br>
            <a:r>
              <a:rPr lang="en-US" sz="800" i="1" dirty="0">
                <a:solidFill>
                  <a:schemeClr val="bg1"/>
                </a:solidFill>
              </a:rPr>
              <a:t>called: </a:t>
            </a:r>
            <a:r>
              <a:rPr lang="en-US" sz="800" i="1" dirty="0" err="1">
                <a:solidFill>
                  <a:schemeClr val="bg1"/>
                </a:solidFill>
              </a:rPr>
              <a:t>parseLine</a:t>
            </a:r>
            <a:r>
              <a:rPr lang="en-US" sz="800" i="1" dirty="0">
                <a:solidFill>
                  <a:schemeClr val="bg1"/>
                </a:solidFill>
              </a:rPr>
              <a:t>() in </a:t>
            </a:r>
            <a:r>
              <a:rPr lang="en-US" sz="800" i="1" dirty="0" err="1">
                <a:solidFill>
                  <a:schemeClr val="bg1"/>
                </a:solidFill>
              </a:rPr>
              <a:t>input.c</a:t>
            </a:r>
            <a:r>
              <a:rPr lang="en-US" sz="800" i="1" dirty="0">
                <a:solidFill>
                  <a:schemeClr val="bg1"/>
                </a:solidFill>
              </a:rPr>
              <a:t> defined: </a:t>
            </a:r>
            <a:r>
              <a:rPr lang="en-US" sz="800" i="1" dirty="0" err="1">
                <a:solidFill>
                  <a:schemeClr val="bg1"/>
                </a:solidFill>
              </a:rPr>
              <a:t>treatment.c</a:t>
            </a:r>
            <a:br>
              <a:rPr lang="en-US" sz="800" i="1" dirty="0">
                <a:solidFill>
                  <a:schemeClr val="bg1"/>
                </a:solidFill>
              </a:rPr>
            </a:br>
            <a:r>
              <a:rPr lang="en-US" sz="800" i="1" dirty="0">
                <a:solidFill>
                  <a:schemeClr val="bg1"/>
                </a:solidFill>
              </a:rPr>
              <a:t>*reads a treatment expression from a tokenized line of input.</a:t>
            </a:r>
            <a:br>
              <a:rPr lang="en-US" sz="800" i="1" dirty="0">
                <a:solidFill>
                  <a:schemeClr val="bg1"/>
                </a:solidFill>
              </a:rPr>
            </a:br>
            <a:br>
              <a:rPr lang="en-US" sz="800" i="1" dirty="0">
                <a:solidFill>
                  <a:schemeClr val="bg1"/>
                </a:solidFill>
              </a:rPr>
            </a:br>
            <a:r>
              <a:rPr lang="en-US" sz="800" dirty="0"/>
              <a:t>{</a:t>
            </a:r>
          </a:p>
          <a:p>
            <a:r>
              <a:rPr lang="en-US" sz="800" dirty="0"/>
              <a:t>char s[MAXLINE+1];</a:t>
            </a:r>
          </a:p>
          <a:p>
            <a:r>
              <a:rPr lang="en-US" sz="800" dirty="0"/>
              <a:t>char* expr;</a:t>
            </a:r>
          </a:p>
          <a:p>
            <a:r>
              <a:rPr lang="en-US" sz="800" dirty="0"/>
              <a:t>int </a:t>
            </a:r>
            <a:r>
              <a:rPr lang="en-US" sz="800" dirty="0" err="1"/>
              <a:t>i</a:t>
            </a:r>
            <a:r>
              <a:rPr lang="en-US" sz="800" dirty="0"/>
              <a:t>, j, k, p;</a:t>
            </a:r>
          </a:p>
          <a:p>
            <a:r>
              <a:rPr lang="en-US" sz="800" dirty="0" err="1"/>
              <a:t>MathExpr</a:t>
            </a:r>
            <a:r>
              <a:rPr lang="en-US" sz="800" dirty="0"/>
              <a:t>* equation; // </a:t>
            </a:r>
            <a:r>
              <a:rPr lang="en-US" sz="800" dirty="0" err="1"/>
              <a:t>ptr</a:t>
            </a:r>
            <a:r>
              <a:rPr lang="en-US" sz="800" dirty="0"/>
              <a:t>. to a math. expression</a:t>
            </a:r>
          </a:p>
          <a:p>
            <a:br>
              <a:rPr lang="en-US" sz="800" dirty="0"/>
            </a:br>
            <a:r>
              <a:rPr lang="en-US" sz="800" dirty="0"/>
              <a:t>// --- retrieve node &amp; pollutant</a:t>
            </a:r>
          </a:p>
          <a:p>
            <a:r>
              <a:rPr lang="en-US" sz="800" dirty="0"/>
              <a:t>if ( </a:t>
            </a:r>
            <a:r>
              <a:rPr lang="en-US" sz="800" dirty="0" err="1"/>
              <a:t>ntoks</a:t>
            </a:r>
            <a:r>
              <a:rPr lang="en-US" sz="800" dirty="0"/>
              <a:t> &lt; 3 ) return </a:t>
            </a:r>
            <a:r>
              <a:rPr lang="en-US" sz="800" dirty="0" err="1"/>
              <a:t>error_setInpError</a:t>
            </a:r>
            <a:r>
              <a:rPr lang="en-US" sz="800" dirty="0"/>
              <a:t>(ERR_ITEMS, "");</a:t>
            </a:r>
          </a:p>
          <a:p>
            <a:r>
              <a:rPr lang="en-US" sz="800" dirty="0"/>
              <a:t>j = </a:t>
            </a:r>
            <a:r>
              <a:rPr lang="en-US" sz="800" dirty="0" err="1"/>
              <a:t>project_findObject</a:t>
            </a:r>
            <a:r>
              <a:rPr lang="en-US" sz="800" dirty="0"/>
              <a:t>(NODE, </a:t>
            </a:r>
            <a:r>
              <a:rPr lang="en-US" sz="800" dirty="0" err="1"/>
              <a:t>tok</a:t>
            </a:r>
            <a:r>
              <a:rPr lang="en-US" sz="800" dirty="0"/>
              <a:t>[0]);</a:t>
            </a:r>
          </a:p>
          <a:p>
            <a:r>
              <a:rPr lang="en-US" sz="800" dirty="0"/>
              <a:t>if ( j &lt; 0 ) return </a:t>
            </a:r>
            <a:r>
              <a:rPr lang="en-US" sz="800" dirty="0" err="1"/>
              <a:t>error_setInpError</a:t>
            </a:r>
            <a:r>
              <a:rPr lang="en-US" sz="800" dirty="0"/>
              <a:t>(ERR_NAME, </a:t>
            </a:r>
            <a:r>
              <a:rPr lang="en-US" sz="800" dirty="0" err="1"/>
              <a:t>tok</a:t>
            </a:r>
            <a:r>
              <a:rPr lang="en-US" sz="800" dirty="0"/>
              <a:t>[0]);</a:t>
            </a:r>
          </a:p>
          <a:p>
            <a:r>
              <a:rPr lang="en-US" sz="800" dirty="0"/>
              <a:t>p = </a:t>
            </a:r>
            <a:r>
              <a:rPr lang="en-US" sz="800" dirty="0" err="1"/>
              <a:t>project_findObject</a:t>
            </a:r>
            <a:r>
              <a:rPr lang="en-US" sz="800" dirty="0"/>
              <a:t>(POLLUT, </a:t>
            </a:r>
            <a:r>
              <a:rPr lang="en-US" sz="800" dirty="0" err="1"/>
              <a:t>tok</a:t>
            </a:r>
            <a:r>
              <a:rPr lang="en-US" sz="800" dirty="0"/>
              <a:t>[1]);</a:t>
            </a:r>
          </a:p>
          <a:p>
            <a:r>
              <a:rPr lang="en-US" sz="800" dirty="0"/>
              <a:t>if ( p &lt; 0 ) return </a:t>
            </a:r>
            <a:r>
              <a:rPr lang="en-US" sz="800" dirty="0" err="1"/>
              <a:t>error_setInpError</a:t>
            </a:r>
            <a:r>
              <a:rPr lang="en-US" sz="800" dirty="0"/>
              <a:t>(ERR_NAME, </a:t>
            </a:r>
            <a:r>
              <a:rPr lang="en-US" sz="800" dirty="0" err="1"/>
              <a:t>tok</a:t>
            </a:r>
            <a:r>
              <a:rPr lang="en-US" sz="800" dirty="0"/>
              <a:t>[1]);</a:t>
            </a:r>
          </a:p>
          <a:p>
            <a:br>
              <a:rPr lang="en-US" sz="800" dirty="0"/>
            </a:br>
            <a:r>
              <a:rPr lang="en-US" sz="800" dirty="0"/>
              <a:t>// --- concatenate remaining tokens into a single string</a:t>
            </a:r>
          </a:p>
          <a:p>
            <a:r>
              <a:rPr lang="en-US" sz="800" dirty="0" err="1"/>
              <a:t>strcpy</a:t>
            </a:r>
            <a:r>
              <a:rPr lang="en-US" sz="800" dirty="0"/>
              <a:t>(s, </a:t>
            </a:r>
            <a:r>
              <a:rPr lang="en-US" sz="800" dirty="0" err="1"/>
              <a:t>tok</a:t>
            </a:r>
            <a:r>
              <a:rPr lang="en-US" sz="800" dirty="0"/>
              <a:t>[2]);</a:t>
            </a:r>
          </a:p>
          <a:p>
            <a:r>
              <a:rPr lang="en-US" sz="800" dirty="0"/>
              <a:t>for ( </a:t>
            </a:r>
            <a:r>
              <a:rPr lang="en-US" sz="800" dirty="0" err="1"/>
              <a:t>i</a:t>
            </a:r>
            <a:r>
              <a:rPr lang="en-US" sz="800" dirty="0"/>
              <a:t>=3; </a:t>
            </a:r>
            <a:r>
              <a:rPr lang="en-US" sz="800" dirty="0" err="1"/>
              <a:t>i</a:t>
            </a:r>
            <a:r>
              <a:rPr lang="en-US" sz="800" dirty="0"/>
              <a:t>&lt;</a:t>
            </a:r>
            <a:r>
              <a:rPr lang="en-US" sz="800" dirty="0" err="1"/>
              <a:t>ntoks</a:t>
            </a:r>
            <a:r>
              <a:rPr lang="en-US" sz="800" dirty="0"/>
              <a:t>; </a:t>
            </a:r>
            <a:r>
              <a:rPr lang="en-US" sz="800" dirty="0" err="1"/>
              <a:t>i</a:t>
            </a:r>
            <a:r>
              <a:rPr lang="en-US" sz="800" dirty="0"/>
              <a:t>++)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 err="1"/>
              <a:t>strcat</a:t>
            </a:r>
            <a:r>
              <a:rPr lang="en-US" sz="800" dirty="0"/>
              <a:t>(s, " ");</a:t>
            </a:r>
          </a:p>
          <a:p>
            <a:r>
              <a:rPr lang="en-US" sz="800" dirty="0" err="1"/>
              <a:t>strcat</a:t>
            </a:r>
            <a:r>
              <a:rPr lang="en-US" sz="800" dirty="0"/>
              <a:t>(s, </a:t>
            </a:r>
            <a:r>
              <a:rPr lang="en-US" sz="800" dirty="0" err="1"/>
              <a:t>tok</a:t>
            </a:r>
            <a:r>
              <a:rPr lang="en-US" sz="800" dirty="0"/>
              <a:t>[</a:t>
            </a:r>
            <a:r>
              <a:rPr lang="en-US" sz="800" dirty="0" err="1"/>
              <a:t>i</a:t>
            </a:r>
            <a:r>
              <a:rPr lang="en-US" sz="800" dirty="0"/>
              <a:t>]);</a:t>
            </a:r>
          </a:p>
          <a:p>
            <a:r>
              <a:rPr lang="en-US" sz="800" dirty="0"/>
              <a:t>}</a:t>
            </a:r>
          </a:p>
          <a:p>
            <a:br>
              <a:rPr lang="en-US" sz="800" dirty="0"/>
            </a:br>
            <a:r>
              <a:rPr lang="en-US" sz="800" dirty="0"/>
              <a:t>// --- check treatment type</a:t>
            </a:r>
          </a:p>
          <a:p>
            <a:r>
              <a:rPr lang="en-US" sz="800" dirty="0"/>
              <a:t>if ( UCHAR(s[0]) == 'R' ) k = 0;</a:t>
            </a:r>
          </a:p>
          <a:p>
            <a:r>
              <a:rPr lang="en-US" sz="800" dirty="0"/>
              <a:t>else if ( UCHAR(s[0]) == 'C' ) k = 1;</a:t>
            </a:r>
          </a:p>
          <a:p>
            <a:r>
              <a:rPr lang="en-US" sz="800" dirty="0"/>
              <a:t>else return </a:t>
            </a:r>
            <a:r>
              <a:rPr lang="en-US" sz="800" dirty="0" err="1"/>
              <a:t>error_setInpError</a:t>
            </a:r>
            <a:r>
              <a:rPr lang="en-US" sz="800" dirty="0"/>
              <a:t>(ERR_KEYWORD, </a:t>
            </a:r>
            <a:r>
              <a:rPr lang="en-US" sz="800" dirty="0" err="1"/>
              <a:t>tok</a:t>
            </a:r>
            <a:r>
              <a:rPr lang="en-US" sz="800" dirty="0"/>
              <a:t>[2]);</a:t>
            </a:r>
          </a:p>
          <a:p>
            <a:br>
              <a:rPr lang="en-US" sz="800" dirty="0"/>
            </a:br>
            <a:r>
              <a:rPr lang="en-US" sz="800" dirty="0"/>
              <a:t>// --- start treatment expression after equals sign</a:t>
            </a:r>
          </a:p>
          <a:p>
            <a:r>
              <a:rPr lang="en-US" sz="800" dirty="0"/>
              <a:t>expr = </a:t>
            </a:r>
            <a:r>
              <a:rPr lang="en-US" sz="800" dirty="0" err="1"/>
              <a:t>strchr</a:t>
            </a:r>
            <a:r>
              <a:rPr lang="en-US" sz="800" dirty="0"/>
              <a:t>(s, '=');</a:t>
            </a:r>
          </a:p>
          <a:p>
            <a:r>
              <a:rPr lang="en-US" sz="800" dirty="0"/>
              <a:t>if ( expr == NULL ) return </a:t>
            </a:r>
            <a:r>
              <a:rPr lang="en-US" sz="800" dirty="0" err="1"/>
              <a:t>error_setInpError</a:t>
            </a:r>
            <a:r>
              <a:rPr lang="en-US" sz="800" dirty="0"/>
              <a:t>(ERR_KEYWORD, "");</a:t>
            </a:r>
          </a:p>
          <a:p>
            <a:r>
              <a:rPr lang="en-US" sz="800" dirty="0"/>
              <a:t>else expr++;</a:t>
            </a:r>
          </a:p>
          <a:p>
            <a:br>
              <a:rPr lang="en-US" sz="800" dirty="0"/>
            </a:br>
            <a:r>
              <a:rPr lang="en-US" sz="800" dirty="0"/>
              <a:t>// --- create treatment objects at node j if they don't already exist</a:t>
            </a:r>
          </a:p>
          <a:p>
            <a:r>
              <a:rPr lang="en-US" sz="800" dirty="0"/>
              <a:t>if ( Node[j].treatment == NULL )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if ( !</a:t>
            </a:r>
            <a:r>
              <a:rPr lang="en-US" sz="800" dirty="0" err="1"/>
              <a:t>createTreatment</a:t>
            </a:r>
            <a:r>
              <a:rPr lang="en-US" sz="800" dirty="0"/>
              <a:t>(j) ) return </a:t>
            </a:r>
            <a:r>
              <a:rPr lang="en-US" sz="800" dirty="0" err="1"/>
              <a:t>error_setInpError</a:t>
            </a:r>
            <a:r>
              <a:rPr lang="en-US" sz="800" dirty="0"/>
              <a:t>(ERR_MEMORY, "");</a:t>
            </a:r>
          </a:p>
          <a:p>
            <a:r>
              <a:rPr lang="en-US" sz="800" dirty="0"/>
              <a:t>}</a:t>
            </a:r>
          </a:p>
          <a:p>
            <a:br>
              <a:rPr lang="en-US" sz="800" dirty="0"/>
            </a:br>
            <a:r>
              <a:rPr lang="en-US" sz="800" dirty="0"/>
              <a:t>// --- create a parsed expression tree from the string expr</a:t>
            </a:r>
          </a:p>
          <a:p>
            <a:r>
              <a:rPr lang="en-US" sz="800" dirty="0"/>
              <a:t>// (</a:t>
            </a:r>
            <a:r>
              <a:rPr lang="en-US" sz="800" dirty="0" err="1"/>
              <a:t>getVariableIndex</a:t>
            </a:r>
            <a:r>
              <a:rPr lang="en-US" sz="800" dirty="0"/>
              <a:t> is the function that converts a treatment</a:t>
            </a:r>
          </a:p>
          <a:p>
            <a:r>
              <a:rPr lang="en-US" sz="800" dirty="0"/>
              <a:t>// variable's name into an index number) </a:t>
            </a:r>
          </a:p>
          <a:p>
            <a:r>
              <a:rPr lang="en-US" sz="800" dirty="0"/>
              <a:t>equation = </a:t>
            </a:r>
            <a:r>
              <a:rPr lang="en-US" sz="800" dirty="0" err="1"/>
              <a:t>mathexpr_create</a:t>
            </a:r>
            <a:r>
              <a:rPr lang="en-US" sz="800" dirty="0"/>
              <a:t>(expr, </a:t>
            </a:r>
            <a:r>
              <a:rPr lang="en-US" sz="800" dirty="0" err="1"/>
              <a:t>getVariableIndex</a:t>
            </a:r>
            <a:r>
              <a:rPr lang="en-US" sz="800" dirty="0"/>
              <a:t>);</a:t>
            </a:r>
          </a:p>
          <a:p>
            <a:r>
              <a:rPr lang="en-US" sz="800" dirty="0"/>
              <a:t>if ( equation == NULL )</a:t>
            </a:r>
          </a:p>
          <a:p>
            <a:r>
              <a:rPr lang="en-US" sz="800" dirty="0"/>
              <a:t>return </a:t>
            </a:r>
            <a:r>
              <a:rPr lang="en-US" sz="800" dirty="0" err="1"/>
              <a:t>error_setInpError</a:t>
            </a:r>
            <a:r>
              <a:rPr lang="en-US" sz="800" dirty="0"/>
              <a:t>(ERR_TREATMENT_EXPR, "");</a:t>
            </a:r>
          </a:p>
          <a:p>
            <a:br>
              <a:rPr lang="en-US" sz="800" dirty="0"/>
            </a:br>
            <a:r>
              <a:rPr lang="en-US" sz="800" dirty="0"/>
              <a:t>// --- save the treatment parameters in the node's treatment object</a:t>
            </a:r>
          </a:p>
          <a:p>
            <a:r>
              <a:rPr lang="en-US" sz="800" dirty="0"/>
              <a:t>Node[j].treatment[p].</a:t>
            </a:r>
            <a:r>
              <a:rPr lang="en-US" sz="800" dirty="0" err="1"/>
              <a:t>treatType</a:t>
            </a:r>
            <a:r>
              <a:rPr lang="en-US" sz="800" dirty="0"/>
              <a:t> = k;</a:t>
            </a:r>
          </a:p>
          <a:p>
            <a:r>
              <a:rPr lang="en-US" sz="800" dirty="0"/>
              <a:t>Node[j].treatment[p].equation = equation;</a:t>
            </a:r>
          </a:p>
          <a:p>
            <a:r>
              <a:rPr lang="en-US" sz="800" dirty="0"/>
              <a:t>return 0;</a:t>
            </a:r>
          </a:p>
          <a:p>
            <a:endParaRPr lang="en-US" sz="800" i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79B748-51DB-7849-A047-677B0195A3DB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9751000" y="1442720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889ACBE-FC9D-5047-B64A-F387068C7648}"/>
              </a:ext>
            </a:extLst>
          </p:cNvPr>
          <p:cNvSpPr/>
          <p:nvPr/>
        </p:nvSpPr>
        <p:spPr>
          <a:xfrm>
            <a:off x="37731700" y="21678900"/>
            <a:ext cx="4038600" cy="24215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 dirty="0" err="1">
                <a:solidFill>
                  <a:schemeClr val="bg1"/>
                </a:solidFill>
              </a:rPr>
              <a:t>createTreatment</a:t>
            </a:r>
            <a:r>
              <a:rPr lang="en-US" sz="800" b="1" dirty="0">
                <a:solidFill>
                  <a:schemeClr val="bg1"/>
                </a:solidFill>
              </a:rPr>
              <a:t>()</a:t>
            </a:r>
            <a:br>
              <a:rPr lang="en-US" sz="800" i="1" dirty="0">
                <a:solidFill>
                  <a:schemeClr val="bg1"/>
                </a:solidFill>
              </a:rPr>
            </a:br>
            <a:r>
              <a:rPr lang="en-US" sz="800" i="1" dirty="0">
                <a:solidFill>
                  <a:schemeClr val="bg1"/>
                </a:solidFill>
              </a:rPr>
              <a:t>called: </a:t>
            </a:r>
            <a:r>
              <a:rPr lang="en-US" sz="800" i="1" dirty="0" err="1">
                <a:solidFill>
                  <a:schemeClr val="bg1"/>
                </a:solidFill>
              </a:rPr>
              <a:t>Treatment_readExpression</a:t>
            </a:r>
            <a:r>
              <a:rPr lang="en-US" sz="800" i="1" dirty="0">
                <a:solidFill>
                  <a:schemeClr val="bg1"/>
                </a:solidFill>
              </a:rPr>
              <a:t>() in </a:t>
            </a:r>
            <a:r>
              <a:rPr lang="en-US" sz="800" i="1" dirty="0" err="1">
                <a:solidFill>
                  <a:schemeClr val="bg1"/>
                </a:solidFill>
              </a:rPr>
              <a:t>treatment.c</a:t>
            </a:r>
            <a:r>
              <a:rPr lang="en-US" sz="800" i="1" dirty="0">
                <a:solidFill>
                  <a:schemeClr val="bg1"/>
                </a:solidFill>
              </a:rPr>
              <a:t> defined: </a:t>
            </a:r>
            <a:r>
              <a:rPr lang="en-US" sz="800" i="1" dirty="0" err="1">
                <a:solidFill>
                  <a:schemeClr val="bg1"/>
                </a:solidFill>
              </a:rPr>
              <a:t>treatment.c</a:t>
            </a:r>
            <a:br>
              <a:rPr lang="en-US" sz="800" i="1" dirty="0">
                <a:solidFill>
                  <a:schemeClr val="bg1"/>
                </a:solidFill>
              </a:rPr>
            </a:br>
            <a:r>
              <a:rPr lang="en-US" sz="800" i="1" dirty="0">
                <a:solidFill>
                  <a:schemeClr val="bg1"/>
                </a:solidFill>
              </a:rPr>
              <a:t>*creates a treatment object for each pollutant at a node.</a:t>
            </a:r>
            <a:br>
              <a:rPr lang="en-US" sz="800" i="1" dirty="0">
                <a:solidFill>
                  <a:schemeClr val="bg1"/>
                </a:solidFill>
              </a:rPr>
            </a:br>
            <a:br>
              <a:rPr lang="en-US" sz="800" i="1" dirty="0">
                <a:solidFill>
                  <a:schemeClr val="bg1"/>
                </a:solidFill>
              </a:rPr>
            </a:br>
            <a:r>
              <a:rPr lang="en-US" sz="800" dirty="0"/>
              <a:t>{</a:t>
            </a:r>
          </a:p>
          <a:p>
            <a:r>
              <a:rPr lang="en-US" sz="800" dirty="0"/>
              <a:t>int p;</a:t>
            </a:r>
          </a:p>
          <a:p>
            <a:r>
              <a:rPr lang="en-US" sz="800" dirty="0"/>
              <a:t>Node[j].treatment = (</a:t>
            </a:r>
            <a:r>
              <a:rPr lang="en-US" sz="800" dirty="0" err="1"/>
              <a:t>TTreatment</a:t>
            </a:r>
            <a:r>
              <a:rPr lang="en-US" sz="800" dirty="0"/>
              <a:t> *) </a:t>
            </a:r>
            <a:r>
              <a:rPr lang="en-US" sz="800" dirty="0" err="1"/>
              <a:t>calloc</a:t>
            </a:r>
            <a:r>
              <a:rPr lang="en-US" sz="800" dirty="0"/>
              <a:t>(</a:t>
            </a:r>
            <a:r>
              <a:rPr lang="en-US" sz="800" dirty="0" err="1"/>
              <a:t>Nobjects</a:t>
            </a:r>
            <a:r>
              <a:rPr lang="en-US" sz="800" dirty="0"/>
              <a:t>[POLLUT],</a:t>
            </a:r>
          </a:p>
          <a:p>
            <a:r>
              <a:rPr lang="en-US" sz="800" dirty="0" err="1"/>
              <a:t>sizeof</a:t>
            </a:r>
            <a:r>
              <a:rPr lang="en-US" sz="800" dirty="0"/>
              <a:t>(</a:t>
            </a:r>
            <a:r>
              <a:rPr lang="en-US" sz="800" dirty="0" err="1"/>
              <a:t>TTreatment</a:t>
            </a:r>
            <a:r>
              <a:rPr lang="en-US" sz="800" dirty="0"/>
              <a:t>));</a:t>
            </a:r>
          </a:p>
          <a:p>
            <a:r>
              <a:rPr lang="en-US" sz="800" dirty="0"/>
              <a:t>if ( Node[j].treatment == NULL )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return FALSE;</a:t>
            </a:r>
          </a:p>
          <a:p>
            <a:r>
              <a:rPr lang="en-US" sz="800" dirty="0"/>
              <a:t>}</a:t>
            </a:r>
          </a:p>
          <a:p>
            <a:r>
              <a:rPr lang="en-US" sz="800" dirty="0"/>
              <a:t>for (p = 0; p &lt; </a:t>
            </a:r>
            <a:r>
              <a:rPr lang="en-US" sz="800" dirty="0" err="1"/>
              <a:t>Nobjects</a:t>
            </a:r>
            <a:r>
              <a:rPr lang="en-US" sz="800" dirty="0"/>
              <a:t>[POLLUT]; p++)</a:t>
            </a:r>
          </a:p>
          <a:p>
            <a:r>
              <a:rPr lang="en-US" sz="800" dirty="0"/>
              <a:t>{</a:t>
            </a:r>
          </a:p>
          <a:p>
            <a:r>
              <a:rPr lang="en-US" sz="800" dirty="0"/>
              <a:t>Node[j].treatment[p].equation = NULL;</a:t>
            </a:r>
          </a:p>
          <a:p>
            <a:r>
              <a:rPr lang="en-US" sz="800" dirty="0"/>
              <a:t>}</a:t>
            </a:r>
          </a:p>
          <a:p>
            <a:r>
              <a:rPr lang="en-US" sz="800" dirty="0"/>
              <a:t>return TRUE;</a:t>
            </a:r>
          </a:p>
          <a:p>
            <a:r>
              <a:rPr lang="en-US" sz="800" dirty="0"/>
              <a:t>}</a:t>
            </a:r>
          </a:p>
          <a:p>
            <a:endParaRPr lang="en-US" sz="800" i="1" dirty="0">
              <a:solidFill>
                <a:schemeClr val="bg1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C143189-0CC7-AC4A-85DD-AF7BFC14C319}"/>
              </a:ext>
            </a:extLst>
          </p:cNvPr>
          <p:cNvCxnSpPr>
            <a:cxnSpLocks/>
          </p:cNvCxnSpPr>
          <p:nvPr/>
        </p:nvCxnSpPr>
        <p:spPr>
          <a:xfrm>
            <a:off x="39624000" y="21336000"/>
            <a:ext cx="0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007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3793</TotalTime>
  <Words>530</Words>
  <Application>Microsoft Macintosh PowerPoint</Application>
  <PresentationFormat>Custom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CAEN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Troutman, Sara</dc:creator>
  <cp:lastModifiedBy>Mason, Brooke Elizabeth</cp:lastModifiedBy>
  <cp:revision>131</cp:revision>
  <dcterms:created xsi:type="dcterms:W3CDTF">2016-07-15T20:05:13Z</dcterms:created>
  <dcterms:modified xsi:type="dcterms:W3CDTF">2020-04-08T14:02:31Z</dcterms:modified>
</cp:coreProperties>
</file>