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9" r:id="rId2"/>
    <p:sldId id="257" r:id="rId3"/>
    <p:sldId id="264" r:id="rId4"/>
    <p:sldId id="284" r:id="rId5"/>
    <p:sldId id="261" r:id="rId6"/>
    <p:sldId id="285" r:id="rId7"/>
    <p:sldId id="274" r:id="rId8"/>
    <p:sldId id="260" r:id="rId9"/>
    <p:sldId id="256" r:id="rId10"/>
    <p:sldId id="263" r:id="rId11"/>
    <p:sldId id="286" r:id="rId12"/>
    <p:sldId id="287" r:id="rId13"/>
    <p:sldId id="288" r:id="rId14"/>
    <p:sldId id="289" r:id="rId15"/>
    <p:sldId id="271" r:id="rId16"/>
  </p:sldIdLst>
  <p:sldSz cx="9144000" cy="5143500" type="screen16x9"/>
  <p:notesSz cx="6858000" cy="9144000"/>
  <p:embeddedFontLst>
    <p:embeddedFont>
      <p:font typeface="Lato Hairline" panose="020B0604020202020204" charset="0"/>
      <p:regular r:id="rId18"/>
      <p:bold r:id="rId19"/>
      <p:italic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99FF"/>
    <a:srgbClr val="669900"/>
    <a:srgbClr val="993366"/>
    <a:srgbClr val="FF5050"/>
    <a:srgbClr val="008080"/>
    <a:srgbClr val="9999FF"/>
    <a:srgbClr val="CC9900"/>
    <a:srgbClr val="00CC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F905E-7B26-45F0-8772-4B0581876CFE}">
  <a:tblStyle styleId="{592F905E-7B26-45F0-8772-4B0581876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464" autoAdjust="0"/>
  </p:normalViewPr>
  <p:slideViewPr>
    <p:cSldViewPr snapToGrid="0">
      <p:cViewPr varScale="1">
        <p:scale>
          <a:sx n="99" d="100"/>
          <a:sy n="99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5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4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00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14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03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jp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7" t="27965" r="24431" b="24694"/>
          <a:stretch/>
        </p:blipFill>
        <p:spPr>
          <a:xfrm>
            <a:off x="2147295" y="1212350"/>
            <a:ext cx="2404153" cy="243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1639088"/>
            <a:ext cx="363260" cy="3849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5082" y="168018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2173863"/>
            <a:ext cx="385743" cy="2980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3937" y="21841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2685693"/>
            <a:ext cx="463353" cy="3114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13937" y="26893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282843"/>
            <a:ext cx="414922" cy="1982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3937" y="320194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22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195208" y="3124577"/>
            <a:ext cx="2630184" cy="47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64" y="1015643"/>
            <a:ext cx="445971" cy="445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516" y="1084739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2" y="1898574"/>
            <a:ext cx="537763" cy="53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9516" y="1929861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08" y="2741590"/>
            <a:ext cx="573627" cy="4382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49516" y="2806844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51" y="3573174"/>
            <a:ext cx="602584" cy="4281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49516" y="360550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918127" y="370306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</a:t>
            </a:r>
            <a:r>
              <a:rPr lang="en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roject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3907" y="2050181"/>
            <a:ext cx="1665171" cy="89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27540" r="26864" b="29466"/>
          <a:stretch/>
        </p:blipFill>
        <p:spPr>
          <a:xfrm>
            <a:off x="1655756" y="2042244"/>
            <a:ext cx="798471" cy="76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71" y="3297653"/>
            <a:ext cx="1969012" cy="76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5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4294967295"/>
          </p:nvPr>
        </p:nvSpPr>
        <p:spPr>
          <a:xfrm>
            <a:off x="5898875" y="396839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</a:t>
            </a:r>
            <a:r>
              <a:rPr lang="en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roject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3908" y="2050181"/>
            <a:ext cx="1414914" cy="68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27540" r="26864" b="29466"/>
          <a:stretch/>
        </p:blipFill>
        <p:spPr>
          <a:xfrm>
            <a:off x="1509440" y="2130119"/>
            <a:ext cx="819874" cy="788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08" y="3447418"/>
            <a:ext cx="1767834" cy="553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41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5898876" y="394368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</a:t>
            </a:r>
            <a:r>
              <a:rPr lang="en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roject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401" y="2050180"/>
            <a:ext cx="1732547" cy="94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27540" r="26864" b="29466"/>
          <a:stretch/>
        </p:blipFill>
        <p:spPr>
          <a:xfrm>
            <a:off x="1442065" y="2130119"/>
            <a:ext cx="819874" cy="788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25" y="3387210"/>
            <a:ext cx="1423347" cy="550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39" y="3464211"/>
            <a:ext cx="1281479" cy="401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3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49" y="346242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</a:t>
            </a:r>
            <a:r>
              <a:rPr lang="en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roject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2289" y="1925052"/>
            <a:ext cx="1732547" cy="94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27540" r="26864" b="29466"/>
          <a:stretch/>
        </p:blipFill>
        <p:spPr>
          <a:xfrm>
            <a:off x="2065686" y="1965872"/>
            <a:ext cx="819874" cy="788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09" y="3486188"/>
            <a:ext cx="374909" cy="46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72" y="3493110"/>
            <a:ext cx="453248" cy="4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50"/>
          <p:cNvSpPr txBox="1">
            <a:spLocks/>
          </p:cNvSpPr>
          <p:nvPr/>
        </p:nvSpPr>
        <p:spPr>
          <a:xfrm>
            <a:off x="2140050" y="1498506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6000" smtClean="0">
                <a:solidFill>
                  <a:srgbClr val="FFFFFF"/>
                </a:solidFill>
              </a:rPr>
              <a:t>Thanks!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0" name="Shape 251"/>
          <p:cNvSpPr txBox="1">
            <a:spLocks/>
          </p:cNvSpPr>
          <p:nvPr/>
        </p:nvSpPr>
        <p:spPr>
          <a:xfrm>
            <a:off x="2140050" y="2698061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buFont typeface="Lato Light"/>
              <a:buNone/>
            </a:pPr>
            <a:r>
              <a:rPr lang="en-US" sz="3600" smtClean="0">
                <a:solidFill>
                  <a:srgbClr val="FFFFFF"/>
                </a:solidFill>
              </a:rPr>
              <a:t>Any questions?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5208" y="622002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˅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1639088"/>
            <a:ext cx="363260" cy="3849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5082" y="168018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2173863"/>
            <a:ext cx="385743" cy="2980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3937" y="21841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2685693"/>
            <a:ext cx="463353" cy="3114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13937" y="26893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282843"/>
            <a:ext cx="414922" cy="1982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13937" y="320194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89114" y="2232013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</a:t>
            </a:r>
            <a:endParaRPr lang="en-US" sz="6000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86" y="1387745"/>
            <a:ext cx="795530" cy="813447"/>
          </a:xfrm>
          <a:prstGeom prst="rect">
            <a:avLst/>
          </a:prstGeom>
        </p:spPr>
      </p:pic>
      <p:sp>
        <p:nvSpPr>
          <p:cNvPr id="32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5208" y="1125496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˄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2625401"/>
            <a:ext cx="363260" cy="38492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5082" y="266649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3160176"/>
            <a:ext cx="385743" cy="2980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3937" y="31704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672006"/>
            <a:ext cx="463353" cy="3114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3937" y="36756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4269156"/>
            <a:ext cx="414922" cy="1982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13937" y="418825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81370" y="1715784"/>
            <a:ext cx="2144022" cy="441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" y="1825557"/>
            <a:ext cx="207643" cy="207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3937" y="1803519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Reg. College Students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" y="2233260"/>
            <a:ext cx="207643" cy="207643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 flipH="1">
            <a:off x="863003" y="2279145"/>
            <a:ext cx="92467" cy="12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04319" y="219822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Unreg. College Students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7199876" y="1040298"/>
            <a:ext cx="1306529" cy="1331284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Scholarship Details</a:t>
            </a:r>
            <a:endParaRPr lang="en-US" sz="1100" dirty="0"/>
          </a:p>
        </p:txBody>
      </p:sp>
      <p:sp>
        <p:nvSpPr>
          <p:cNvPr id="51" name="Oval 50"/>
          <p:cNvSpPr/>
          <p:nvPr/>
        </p:nvSpPr>
        <p:spPr>
          <a:xfrm>
            <a:off x="4990041" y="436959"/>
            <a:ext cx="1325366" cy="129453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98378" y="2884847"/>
            <a:ext cx="1306529" cy="1331284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Intercollege </a:t>
            </a:r>
            <a:r>
              <a:rPr lang="en-US" sz="1100" dirty="0" smtClean="0"/>
              <a:t>Events Reg.</a:t>
            </a:r>
            <a:endParaRPr lang="en-US" sz="1100" dirty="0"/>
          </a:p>
        </p:txBody>
      </p:sp>
      <p:sp>
        <p:nvSpPr>
          <p:cNvPr id="50" name="Oval 49"/>
          <p:cNvSpPr/>
          <p:nvPr/>
        </p:nvSpPr>
        <p:spPr>
          <a:xfrm>
            <a:off x="6078114" y="790842"/>
            <a:ext cx="1325366" cy="1294539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419347" y="1791994"/>
            <a:ext cx="1325366" cy="129453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409234" y="1899188"/>
            <a:ext cx="1306529" cy="133128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Academic </a:t>
            </a:r>
            <a:r>
              <a:rPr lang="en-US" sz="1100" dirty="0" err="1" smtClean="0"/>
              <a:t>Calender</a:t>
            </a:r>
            <a:endParaRPr lang="en-US" sz="1100" dirty="0"/>
          </a:p>
        </p:txBody>
      </p:sp>
      <p:sp>
        <p:nvSpPr>
          <p:cNvPr id="52" name="Oval 51"/>
          <p:cNvSpPr/>
          <p:nvPr/>
        </p:nvSpPr>
        <p:spPr>
          <a:xfrm>
            <a:off x="4771585" y="3398065"/>
            <a:ext cx="1306529" cy="1331284"/>
          </a:xfrm>
          <a:prstGeom prst="ellipse">
            <a:avLst/>
          </a:prstGeom>
          <a:solidFill>
            <a:srgbClr val="008080"/>
          </a:solidFill>
          <a:ln>
            <a:solidFill>
              <a:srgbClr val="0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Notification From College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5621812" y="2641994"/>
            <a:ext cx="1306529" cy="1331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Intercollege Events</a:t>
            </a:r>
            <a:endParaRPr lang="en-US" sz="1100" dirty="0"/>
          </a:p>
        </p:txBody>
      </p:sp>
      <p:sp>
        <p:nvSpPr>
          <p:cNvPr id="55" name="Oval 54"/>
          <p:cNvSpPr/>
          <p:nvPr/>
        </p:nvSpPr>
        <p:spPr>
          <a:xfrm>
            <a:off x="4388512" y="2399141"/>
            <a:ext cx="1306529" cy="1331284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Chat Between Students</a:t>
            </a:r>
            <a:endParaRPr lang="en-US" sz="1100" dirty="0"/>
          </a:p>
        </p:txBody>
      </p:sp>
      <p:sp>
        <p:nvSpPr>
          <p:cNvPr id="54" name="Oval 53"/>
          <p:cNvSpPr/>
          <p:nvPr/>
        </p:nvSpPr>
        <p:spPr>
          <a:xfrm>
            <a:off x="4025834" y="1156285"/>
            <a:ext cx="1306529" cy="1331284"/>
          </a:xfrm>
          <a:prstGeom prst="ellipse">
            <a:avLst/>
          </a:pr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Contact to </a:t>
            </a:r>
            <a:r>
              <a:rPr lang="en-US" sz="1100" dirty="0"/>
              <a:t>T</a:t>
            </a:r>
            <a:r>
              <a:rPr lang="en-US" sz="1100" dirty="0" smtClean="0"/>
              <a:t>heir Teachers</a:t>
            </a:r>
            <a:endParaRPr lang="en-US" sz="1100" dirty="0"/>
          </a:p>
        </p:txBody>
      </p:sp>
      <p:sp>
        <p:nvSpPr>
          <p:cNvPr id="106" name="Oval 105"/>
          <p:cNvSpPr/>
          <p:nvPr/>
        </p:nvSpPr>
        <p:spPr>
          <a:xfrm>
            <a:off x="5008878" y="1414119"/>
            <a:ext cx="1618459" cy="16271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 College Students (Free)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1" grpId="0" animBg="1"/>
      <p:bldP spid="58" grpId="0" animBg="1"/>
      <p:bldP spid="50" grpId="0" animBg="1"/>
      <p:bldP spid="49" grpId="0" animBg="1"/>
      <p:bldP spid="53" grpId="0" animBg="1"/>
      <p:bldP spid="52" grpId="0" animBg="1"/>
      <p:bldP spid="48" grpId="0" animBg="1"/>
      <p:bldP spid="55" grpId="0" animBg="1"/>
      <p:bldP spid="54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5208" y="1125496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˄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2625401"/>
            <a:ext cx="363260" cy="38492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5082" y="266649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3160176"/>
            <a:ext cx="385743" cy="2980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3937" y="31704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672006"/>
            <a:ext cx="463353" cy="3114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3937" y="36756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4269156"/>
            <a:ext cx="414922" cy="1982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13937" y="418825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81370" y="1715784"/>
            <a:ext cx="2144022" cy="441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" y="1825557"/>
            <a:ext cx="207643" cy="207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3937" y="1803519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Reg. College Students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" y="2233260"/>
            <a:ext cx="207643" cy="207643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 flipH="1">
            <a:off x="863003" y="2279145"/>
            <a:ext cx="92467" cy="12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04319" y="219822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Unreg. College Students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4990041" y="427334"/>
            <a:ext cx="1325366" cy="129453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Reg. For Intercollege Events With Discounts</a:t>
            </a:r>
            <a:endParaRPr lang="en-US" sz="1050" dirty="0"/>
          </a:p>
        </p:txBody>
      </p:sp>
      <p:sp>
        <p:nvSpPr>
          <p:cNvPr id="50" name="Oval 49"/>
          <p:cNvSpPr/>
          <p:nvPr/>
        </p:nvSpPr>
        <p:spPr>
          <a:xfrm>
            <a:off x="6164739" y="771592"/>
            <a:ext cx="1325366" cy="1294539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Reg. For Internship With Discounts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6419347" y="1791994"/>
            <a:ext cx="1325366" cy="129453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Tutorial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621812" y="2641994"/>
            <a:ext cx="1306529" cy="1331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100" dirty="0" smtClean="0"/>
              <a:t>Contact With Other Teachers</a:t>
            </a:r>
            <a:endParaRPr lang="en-US" sz="1100" dirty="0"/>
          </a:p>
        </p:txBody>
      </p:sp>
      <p:sp>
        <p:nvSpPr>
          <p:cNvPr id="55" name="Oval 54"/>
          <p:cNvSpPr/>
          <p:nvPr/>
        </p:nvSpPr>
        <p:spPr>
          <a:xfrm>
            <a:off x="4388512" y="2399141"/>
            <a:ext cx="1306529" cy="1331284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Near Project </a:t>
            </a:r>
            <a:r>
              <a:rPr lang="en-US" sz="1100" dirty="0" err="1" smtClean="0"/>
              <a:t>Centres</a:t>
            </a:r>
            <a:r>
              <a:rPr lang="en-US" sz="1100" dirty="0" smtClean="0"/>
              <a:t> &amp; Reg.</a:t>
            </a:r>
            <a:endParaRPr lang="en-US" sz="1100" dirty="0"/>
          </a:p>
        </p:txBody>
      </p:sp>
      <p:sp>
        <p:nvSpPr>
          <p:cNvPr id="54" name="Oval 53"/>
          <p:cNvSpPr/>
          <p:nvPr/>
        </p:nvSpPr>
        <p:spPr>
          <a:xfrm>
            <a:off x="4025834" y="1156285"/>
            <a:ext cx="1306529" cy="1331284"/>
          </a:xfrm>
          <a:prstGeom prst="ellipse">
            <a:avLst/>
          </a:pr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Placement Cell</a:t>
            </a:r>
            <a:endParaRPr lang="en-US" sz="1100" dirty="0"/>
          </a:p>
        </p:txBody>
      </p:sp>
      <p:sp>
        <p:nvSpPr>
          <p:cNvPr id="106" name="Oval 105"/>
          <p:cNvSpPr/>
          <p:nvPr/>
        </p:nvSpPr>
        <p:spPr>
          <a:xfrm>
            <a:off x="5008878" y="1414119"/>
            <a:ext cx="1618459" cy="1627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 College Students (Prime)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87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49" grpId="0" animBg="1"/>
      <p:bldP spid="48" grpId="0" animBg="1"/>
      <p:bldP spid="55" grpId="0" animBg="1"/>
      <p:bldP spid="54" grpId="0" animBg="1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5208" y="1125496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˄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2625401"/>
            <a:ext cx="363260" cy="3849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5082" y="266649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3160176"/>
            <a:ext cx="385743" cy="2980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13937" y="31704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672006"/>
            <a:ext cx="463353" cy="311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3937" y="36756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4269156"/>
            <a:ext cx="414922" cy="1982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3937" y="418825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370" y="2109127"/>
            <a:ext cx="2144022" cy="441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" y="1825557"/>
            <a:ext cx="207643" cy="20764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13937" y="1803519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Reg. College Students</a:t>
            </a:r>
            <a:endParaRPr lang="en-US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" y="2233260"/>
            <a:ext cx="207643" cy="20764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863003" y="2279145"/>
            <a:ext cx="92467" cy="12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4319" y="219822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Unreg. College Students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288425" y="623687"/>
            <a:ext cx="1325366" cy="129453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632628" y="1264998"/>
            <a:ext cx="1325366" cy="1294539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314185" y="2761103"/>
            <a:ext cx="1325366" cy="129453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180651" y="1605964"/>
            <a:ext cx="1306529" cy="133128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Academic Calendar</a:t>
            </a:r>
            <a:endParaRPr lang="en-US" sz="1100" dirty="0"/>
          </a:p>
        </p:txBody>
      </p:sp>
      <p:sp>
        <p:nvSpPr>
          <p:cNvPr id="39" name="Oval 38"/>
          <p:cNvSpPr/>
          <p:nvPr/>
        </p:nvSpPr>
        <p:spPr>
          <a:xfrm>
            <a:off x="4827073" y="2897510"/>
            <a:ext cx="1306529" cy="1331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Intercollege Events</a:t>
            </a:r>
            <a:endParaRPr lang="en-US" sz="1100" dirty="0"/>
          </a:p>
        </p:txBody>
      </p:sp>
      <p:sp>
        <p:nvSpPr>
          <p:cNvPr id="42" name="Oval 41"/>
          <p:cNvSpPr/>
          <p:nvPr/>
        </p:nvSpPr>
        <p:spPr>
          <a:xfrm>
            <a:off x="5307262" y="1664376"/>
            <a:ext cx="1618459" cy="16271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College Students (Free)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5208" y="1125496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˄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2625401"/>
            <a:ext cx="363260" cy="3849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5082" y="266649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3160176"/>
            <a:ext cx="385743" cy="2980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13937" y="31704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672006"/>
            <a:ext cx="463353" cy="311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3937" y="36756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4269156"/>
            <a:ext cx="414922" cy="1982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3937" y="418825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370" y="2109127"/>
            <a:ext cx="2144022" cy="441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" y="1825557"/>
            <a:ext cx="207643" cy="20764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13937" y="1803519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Reg. College Students</a:t>
            </a:r>
            <a:endParaRPr lang="en-US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" y="2233260"/>
            <a:ext cx="207643" cy="20764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863003" y="2279145"/>
            <a:ext cx="92467" cy="12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4319" y="219822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Unreg. College Students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5415302" y="581608"/>
            <a:ext cx="1325366" cy="129453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Reg. For Intercollege Events</a:t>
            </a:r>
            <a:endParaRPr lang="en-US" sz="1050" dirty="0"/>
          </a:p>
        </p:txBody>
      </p:sp>
      <p:sp>
        <p:nvSpPr>
          <p:cNvPr id="38" name="Oval 37"/>
          <p:cNvSpPr/>
          <p:nvPr/>
        </p:nvSpPr>
        <p:spPr>
          <a:xfrm>
            <a:off x="6625375" y="1792167"/>
            <a:ext cx="1325366" cy="1294539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Reg. For Internship</a:t>
            </a:r>
            <a:endParaRPr lang="en-US" sz="1100" dirty="0"/>
          </a:p>
        </p:txBody>
      </p:sp>
      <p:sp>
        <p:nvSpPr>
          <p:cNvPr id="40" name="Oval 39"/>
          <p:cNvSpPr/>
          <p:nvPr/>
        </p:nvSpPr>
        <p:spPr>
          <a:xfrm>
            <a:off x="4224295" y="1792167"/>
            <a:ext cx="1325366" cy="129453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Tutorial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424721" y="3015146"/>
            <a:ext cx="1306529" cy="1331284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Near Project </a:t>
            </a:r>
            <a:r>
              <a:rPr lang="en-US" sz="1100" dirty="0" err="1" smtClean="0"/>
              <a:t>Centres</a:t>
            </a:r>
            <a:r>
              <a:rPr lang="en-US" sz="1100" dirty="0" smtClean="0"/>
              <a:t> &amp; Reg.</a:t>
            </a:r>
            <a:endParaRPr lang="en-US" sz="1100" dirty="0"/>
          </a:p>
        </p:txBody>
      </p:sp>
      <p:sp>
        <p:nvSpPr>
          <p:cNvPr id="45" name="Oval 44"/>
          <p:cNvSpPr/>
          <p:nvPr/>
        </p:nvSpPr>
        <p:spPr>
          <a:xfrm>
            <a:off x="5268757" y="1625873"/>
            <a:ext cx="1618459" cy="1627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College Students (Prime)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6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0" grpId="0" animBg="1"/>
      <p:bldP spid="43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95208" y="1594152"/>
            <a:ext cx="2630184" cy="47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˅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1639088"/>
            <a:ext cx="363260" cy="3849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5082" y="168018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2173863"/>
            <a:ext cx="385743" cy="2980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3937" y="21841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2685693"/>
            <a:ext cx="463353" cy="3114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13937" y="26893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282843"/>
            <a:ext cx="414922" cy="1982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3937" y="320194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25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Oval 25"/>
          <p:cNvSpPr/>
          <p:nvPr/>
        </p:nvSpPr>
        <p:spPr>
          <a:xfrm>
            <a:off x="4081112" y="360833"/>
            <a:ext cx="2184934" cy="21310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With Other Teachers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66045" y="2173862"/>
            <a:ext cx="1761423" cy="1695493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Opportunities in Other Colleges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81103" y="3128558"/>
            <a:ext cx="1594056" cy="1545093"/>
          </a:xfrm>
          <a:prstGeom prst="ellipse">
            <a:avLst/>
          </a:prstGeom>
          <a:solidFill>
            <a:srgbClr val="008080"/>
          </a:solidFill>
          <a:ln>
            <a:solidFill>
              <a:srgbClr val="0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With Colleges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95208" y="2085039"/>
            <a:ext cx="2630184" cy="47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4974" y="1207001"/>
            <a:ext cx="30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˅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1639088"/>
            <a:ext cx="363260" cy="3849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082" y="168018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2173863"/>
            <a:ext cx="385743" cy="2980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937" y="21841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2685693"/>
            <a:ext cx="463353" cy="3114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3937" y="26893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282843"/>
            <a:ext cx="414922" cy="1982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3937" y="320194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18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val 18"/>
          <p:cNvSpPr/>
          <p:nvPr/>
        </p:nvSpPr>
        <p:spPr>
          <a:xfrm>
            <a:off x="2239030" y="2836934"/>
            <a:ext cx="1979834" cy="19345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to Control Student’s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30912" y="2173863"/>
            <a:ext cx="1687329" cy="1711698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List of Resource Persons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3547" y="2587234"/>
            <a:ext cx="1578531" cy="1589516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Contact With Student’s Parents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210242" y="1078514"/>
            <a:ext cx="1791053" cy="1762882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Best Rated Teachers and Contacts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6302" y="55904"/>
            <a:ext cx="2015366" cy="2040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Hostel Fee, Bus Fee, Library Controlling Database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28370" y="190038"/>
            <a:ext cx="2256269" cy="22521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Notifications to the Students, Teachers and Staffs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1607" y="3279430"/>
            <a:ext cx="1875131" cy="178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Advertisement of College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750" r="80250">
                        <a14:foregroundMark x1="30583" y1="21111" x2="30583" y2="21111"/>
                        <a14:foregroundMark x1="43000" y1="82063" x2="43000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48" r="23146"/>
          <a:stretch/>
        </p:blipFill>
        <p:spPr>
          <a:xfrm>
            <a:off x="195208" y="201823"/>
            <a:ext cx="246579" cy="2332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4803" y="1642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803" y="1207001"/>
            <a:ext cx="253141" cy="303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4319" y="120700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3" y="1639088"/>
            <a:ext cx="363260" cy="3849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5082" y="168018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" y="2173863"/>
            <a:ext cx="385743" cy="2980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3937" y="21841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2685693"/>
            <a:ext cx="463353" cy="3114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3937" y="26893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3937" y="7338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" y="3282843"/>
            <a:ext cx="414922" cy="1982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3937" y="320194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28" name="Shape 281"/>
          <p:cNvSpPr/>
          <p:nvPr/>
        </p:nvSpPr>
        <p:spPr>
          <a:xfrm>
            <a:off x="474229" y="685864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195208" y="2604809"/>
            <a:ext cx="2630184" cy="47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08999" y="3201940"/>
            <a:ext cx="1306529" cy="1331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Gadgets Selling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58242" y="2685693"/>
            <a:ext cx="1574202" cy="1574137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Giving Projects and Ads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08774" y="774481"/>
            <a:ext cx="1595978" cy="1563544"/>
          </a:xfrm>
          <a:prstGeom prst="ellipse">
            <a:avLst/>
          </a:pr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05689" y="835447"/>
            <a:ext cx="1979834" cy="19345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Providing Internship for Students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319</Words>
  <Application>Microsoft Office PowerPoint</Application>
  <PresentationFormat>On-screen Show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 Hairline</vt:lpstr>
      <vt:lpstr>Lato Light</vt:lpstr>
      <vt:lpstr>Eglamour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Ramesh</dc:creator>
  <cp:lastModifiedBy>Aswin Ramesh</cp:lastModifiedBy>
  <cp:revision>27</cp:revision>
  <dcterms:modified xsi:type="dcterms:W3CDTF">2018-02-22T14:54:19Z</dcterms:modified>
</cp:coreProperties>
</file>