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673b816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673b81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p:nvPr>
            <p:ph idx="1" type="subTitle"/>
          </p:nvPr>
        </p:nvSpPr>
        <p:spPr>
          <a:xfrm>
            <a:off x="1028700" y="3492075"/>
            <a:ext cx="7086600" cy="1955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sz="2800">
                <a:solidFill>
                  <a:srgbClr val="000000"/>
                </a:solidFill>
              </a:rPr>
              <a:t>Section - A</a:t>
            </a:r>
            <a:endParaRPr>
              <a:solidFill>
                <a:srgbClr val="000000"/>
              </a:solidFill>
            </a:endParaRPr>
          </a:p>
          <a:p>
            <a:pPr indent="0" lvl="0" marL="0" rtl="0" algn="ctr">
              <a:spcBef>
                <a:spcPts val="560"/>
              </a:spcBef>
              <a:spcAft>
                <a:spcPts val="0"/>
              </a:spcAft>
              <a:buClr>
                <a:srgbClr val="888888"/>
              </a:buClr>
              <a:buSzPts val="2800"/>
              <a:buNone/>
            </a:pPr>
            <a:r>
              <a:rPr lang="en-US" sz="2800">
                <a:solidFill>
                  <a:srgbClr val="000000"/>
                </a:solidFill>
              </a:rPr>
              <a:t>ABHIRAM PURANIK - PES1UG19CS018</a:t>
            </a:r>
            <a:endParaRPr sz="2800">
              <a:solidFill>
                <a:srgbClr val="000000"/>
              </a:solidFill>
            </a:endParaRPr>
          </a:p>
          <a:p>
            <a:pPr indent="0" lvl="0" marL="0" rtl="0" algn="ctr">
              <a:spcBef>
                <a:spcPts val="560"/>
              </a:spcBef>
              <a:spcAft>
                <a:spcPts val="0"/>
              </a:spcAft>
              <a:buClr>
                <a:srgbClr val="888888"/>
              </a:buClr>
              <a:buSzPts val="2800"/>
              <a:buNone/>
            </a:pPr>
            <a:r>
              <a:rPr lang="en-US" sz="2800">
                <a:solidFill>
                  <a:srgbClr val="000000"/>
                </a:solidFill>
              </a:rPr>
              <a:t>AKSHAY B - PES1UG19CS044</a:t>
            </a:r>
            <a:endParaRPr sz="2800">
              <a:solidFill>
                <a:srgbClr val="000000"/>
              </a:solidFill>
            </a:endParaRPr>
          </a:p>
          <a:p>
            <a:pPr indent="0" lvl="0" marL="0" rtl="0" algn="ctr">
              <a:spcBef>
                <a:spcPts val="560"/>
              </a:spcBef>
              <a:spcAft>
                <a:spcPts val="0"/>
              </a:spcAft>
              <a:buClr>
                <a:srgbClr val="888888"/>
              </a:buClr>
              <a:buSzPts val="2800"/>
              <a:buNone/>
            </a:pPr>
            <a:r>
              <a:rPr lang="en-US" sz="2800">
                <a:solidFill>
                  <a:srgbClr val="000000"/>
                </a:solidFill>
              </a:rPr>
              <a:t>AMIT PATTI - PES1UG19CS054</a:t>
            </a:r>
            <a:endParaRPr sz="2800">
              <a:solidFill>
                <a:srgbClr val="000000"/>
              </a:solidFill>
            </a:endParaRPr>
          </a:p>
        </p:txBody>
      </p:sp>
      <p:sp>
        <p:nvSpPr>
          <p:cNvPr descr="PES University - Home | Facebook" id="86" name="Google Shape;8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3"/>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88" name="Google Shape;88;p13"/>
          <p:cNvSpPr txBox="1"/>
          <p:nvPr/>
        </p:nvSpPr>
        <p:spPr>
          <a:xfrm>
            <a:off x="1028700" y="5522225"/>
            <a:ext cx="7086600" cy="1335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b="0" i="0" lang="en-US" sz="2800" u="none" cap="none" strike="noStrike">
                <a:latin typeface="Calibri"/>
                <a:ea typeface="Calibri"/>
                <a:cs typeface="Calibri"/>
                <a:sym typeface="Calibri"/>
              </a:rPr>
              <a:t>GITHUB Link - https://github.com/abhiramwastaken/codeandcollaborate</a:t>
            </a:r>
            <a:endParaRPr b="0" i="0" sz="2800" u="none" cap="none" strike="noStrike">
              <a:latin typeface="Calibri"/>
              <a:ea typeface="Calibri"/>
              <a:cs typeface="Calibri"/>
              <a:sym typeface="Calibri"/>
            </a:endParaRPr>
          </a:p>
        </p:txBody>
      </p:sp>
      <p:sp>
        <p:nvSpPr>
          <p:cNvPr id="89" name="Google Shape;89;p13"/>
          <p:cNvSpPr txBox="1"/>
          <p:nvPr/>
        </p:nvSpPr>
        <p:spPr>
          <a:xfrm>
            <a:off x="579825" y="2668525"/>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Project</a:t>
            </a:r>
            <a:r>
              <a:rPr b="0" i="0" lang="en-US" sz="3200" u="none" cap="none" strike="noStrike">
                <a:solidFill>
                  <a:schemeClr val="dk1"/>
                </a:solidFill>
                <a:latin typeface="Calibri"/>
                <a:ea typeface="Calibri"/>
                <a:cs typeface="Calibri"/>
                <a:sym typeface="Calibri"/>
              </a:rPr>
              <a:t> Title - Code an</a:t>
            </a:r>
            <a:r>
              <a:rPr lang="en-US" sz="3200">
                <a:solidFill>
                  <a:schemeClr val="dk1"/>
                </a:solidFill>
                <a:latin typeface="Calibri"/>
                <a:ea typeface="Calibri"/>
                <a:cs typeface="Calibri"/>
                <a:sym typeface="Calibri"/>
              </a:rPr>
              <a:t>d Collaborate</a:t>
            </a: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rPr lang="en-US" sz="3400"/>
              <a:t>The web application projects main idea is to help students and coders who want to learn programming languages. This is an online application for collaborative code development with real time editing and meeting integrated in the same environment. The editor also comes with a chat box used for any queries.</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457200" y="980750"/>
            <a:ext cx="8229600" cy="465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beginners as well as experts, people working on a same project face issue of not interactively code , s</a:t>
            </a:r>
            <a:r>
              <a:rPr lang="en-US"/>
              <a:t>o this application solves the issue of collaboration in any kind of project. This application is mainly focused for students who are interested in coding as its required for them to interact with their peers to learn more. This application helps you to store the files, updating them and even retrieve those files.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06" name="Google Shape;106;p16"/>
          <p:cNvSpPr txBox="1"/>
          <p:nvPr>
            <p:ph idx="1" type="body"/>
          </p:nvPr>
        </p:nvSpPr>
        <p:spPr>
          <a:xfrm>
            <a:off x="457200" y="1264225"/>
            <a:ext cx="8229600" cy="5507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ReactJS</a:t>
            </a:r>
            <a:endParaRPr/>
          </a:p>
          <a:p>
            <a:pPr indent="-342900" lvl="0" marL="457200" rtl="0" algn="l">
              <a:spcBef>
                <a:spcPts val="0"/>
              </a:spcBef>
              <a:spcAft>
                <a:spcPts val="0"/>
              </a:spcAft>
              <a:buSzPts val="1800"/>
              <a:buChar char="●"/>
            </a:pPr>
            <a:r>
              <a:rPr lang="en-US"/>
              <a:t>NodeJS</a:t>
            </a:r>
            <a:endParaRPr/>
          </a:p>
          <a:p>
            <a:pPr indent="-342900" lvl="0" marL="457200" rtl="0" algn="l">
              <a:spcBef>
                <a:spcPts val="0"/>
              </a:spcBef>
              <a:spcAft>
                <a:spcPts val="0"/>
              </a:spcAft>
              <a:buSzPts val="1800"/>
              <a:buChar char="●"/>
            </a:pPr>
            <a:r>
              <a:rPr lang="en-US"/>
              <a:t>MongoDB</a:t>
            </a:r>
            <a:endParaRPr/>
          </a:p>
          <a:p>
            <a:pPr indent="-342900" lvl="0" marL="457200" rtl="0" algn="l">
              <a:spcBef>
                <a:spcPts val="0"/>
              </a:spcBef>
              <a:spcAft>
                <a:spcPts val="0"/>
              </a:spcAft>
              <a:buSzPts val="1800"/>
              <a:buChar char="●"/>
            </a:pPr>
            <a:r>
              <a:rPr lang="en-US"/>
              <a:t>ExpressJS</a:t>
            </a:r>
            <a:endParaRPr/>
          </a:p>
          <a:p>
            <a:pPr indent="-342900" lvl="0" marL="457200" rtl="0" algn="l">
              <a:spcBef>
                <a:spcPts val="0"/>
              </a:spcBef>
              <a:spcAft>
                <a:spcPts val="0"/>
              </a:spcAft>
              <a:buSzPts val="1800"/>
              <a:buChar char="●"/>
            </a:pPr>
            <a:r>
              <a:rPr lang="en-US"/>
              <a:t>Material-ui</a:t>
            </a:r>
            <a:endParaRPr/>
          </a:p>
          <a:p>
            <a:pPr indent="-342900" lvl="0" marL="457200" rtl="0" algn="l">
              <a:spcBef>
                <a:spcPts val="0"/>
              </a:spcBef>
              <a:spcAft>
                <a:spcPts val="0"/>
              </a:spcAft>
              <a:buSzPts val="1800"/>
              <a:buChar char="●"/>
            </a:pPr>
            <a:r>
              <a:rPr lang="en-US"/>
              <a:t>Socket.io</a:t>
            </a:r>
            <a:endParaRPr/>
          </a:p>
          <a:p>
            <a:pPr indent="-342900" lvl="0" marL="457200" rtl="0" algn="l">
              <a:spcBef>
                <a:spcPts val="0"/>
              </a:spcBef>
              <a:spcAft>
                <a:spcPts val="0"/>
              </a:spcAft>
              <a:buSzPts val="1800"/>
              <a:buChar char="●"/>
            </a:pPr>
            <a:r>
              <a:rPr lang="en-US"/>
              <a:t>Codemirror</a:t>
            </a:r>
            <a:endParaRPr/>
          </a:p>
          <a:p>
            <a:pPr indent="-342900" lvl="0" marL="457200" rtl="0" algn="l">
              <a:spcBef>
                <a:spcPts val="0"/>
              </a:spcBef>
              <a:spcAft>
                <a:spcPts val="0"/>
              </a:spcAft>
              <a:buSzPts val="1800"/>
              <a:buChar char="●"/>
            </a:pPr>
            <a:r>
              <a:rPr lang="en-US"/>
              <a:t>Mongoose</a:t>
            </a:r>
            <a:endParaRPr/>
          </a:p>
          <a:p>
            <a:pPr indent="-342900" lvl="0" marL="457200" rtl="0" algn="l">
              <a:spcBef>
                <a:spcPts val="0"/>
              </a:spcBef>
              <a:spcAft>
                <a:spcPts val="0"/>
              </a:spcAft>
              <a:buSzPts val="1800"/>
              <a:buChar char="●"/>
            </a:pPr>
            <a:r>
              <a:rPr lang="en-US"/>
              <a:t>Nodemon</a:t>
            </a:r>
            <a:endParaRPr/>
          </a:p>
          <a:p>
            <a:pPr indent="-342900" lvl="0" marL="457200" rtl="0" algn="l">
              <a:spcBef>
                <a:spcPts val="0"/>
              </a:spcBef>
              <a:spcAft>
                <a:spcPts val="0"/>
              </a:spcAft>
              <a:buSzPts val="1800"/>
              <a:buChar char="●"/>
            </a:pPr>
            <a:r>
              <a:rPr lang="en-US"/>
              <a:t>React Router 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112" name="Google Shape;1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95300" lvl="0" marL="457200" rtl="0" algn="l">
              <a:spcBef>
                <a:spcPts val="0"/>
              </a:spcBef>
              <a:spcAft>
                <a:spcPts val="0"/>
              </a:spcAft>
              <a:buSzPts val="4200"/>
              <a:buChar char="●"/>
            </a:pPr>
            <a:r>
              <a:rPr lang="en-US" sz="4200"/>
              <a:t>Chat - Akshay B</a:t>
            </a:r>
            <a:endParaRPr sz="4200"/>
          </a:p>
          <a:p>
            <a:pPr indent="-495300" lvl="0" marL="457200" rtl="0" algn="l">
              <a:spcBef>
                <a:spcPts val="0"/>
              </a:spcBef>
              <a:spcAft>
                <a:spcPts val="0"/>
              </a:spcAft>
              <a:buSzPts val="4200"/>
              <a:buChar char="●"/>
            </a:pPr>
            <a:r>
              <a:rPr lang="en-US" sz="4200"/>
              <a:t>Editor - Abhiram Puranik and Amit Patti</a:t>
            </a:r>
            <a:endParaRPr sz="4200"/>
          </a:p>
          <a:p>
            <a:pPr indent="-495300" lvl="0" marL="457200" rtl="0" algn="l">
              <a:spcBef>
                <a:spcPts val="0"/>
              </a:spcBef>
              <a:spcAft>
                <a:spcPts val="0"/>
              </a:spcAft>
              <a:buSzPts val="4200"/>
              <a:buChar char="●"/>
            </a:pPr>
            <a:r>
              <a:rPr lang="en-US" sz="4200"/>
              <a:t>Material-ui and Routing - Abhiram Puranik</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