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hyperlink" Target="https://realpython.com/python-django-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bhiramr/Talks_Resources/tree/master/2022_02" TargetMode="External"/><Relationship Id="rId5" Type="http://schemas.openxmlformats.org/officeDocument/2006/relationships/hyperlink" Target="https://share.streamlit.io/" TargetMode="External"/><Relationship Id="rId4" Type="http://schemas.openxmlformats.org/officeDocument/2006/relationships/hyperlink" Target="https://discuss.streamlit.io/catego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bhicantdraw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CBD6-AE43-44E9-9C99-324A4C94E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>
                <a:solidFill>
                  <a:schemeClr val="bg1"/>
                </a:solidFill>
              </a:rPr>
              <a:t>Using JS In Python	</a:t>
            </a:r>
            <a:endParaRPr lang="en-IN" sz="6000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F5AE-7388-420C-A7C8-3A324CFCB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59213"/>
            <a:ext cx="8867776" cy="11890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Abhiram R (@</a:t>
            </a:r>
            <a:r>
              <a:rPr lang="en-US" sz="3200" cap="none" dirty="0">
                <a:solidFill>
                  <a:schemeClr val="bg1"/>
                </a:solidFill>
              </a:rPr>
              <a:t>abhicantdraw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688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FA97-B088-4AE0-8128-A9BED6F8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Streamlit Demo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7AF9-5664-4AD2-B411-399759E4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Displaying a discrete slider instead of a continuous one. </a:t>
            </a:r>
          </a:p>
          <a:p>
            <a:r>
              <a:rPr lang="en-US" dirty="0">
                <a:solidFill>
                  <a:schemeClr val="bg1"/>
                </a:solidFill>
              </a:rPr>
              <a:t>Similar Elements. Different structural options for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coding.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9509-D029-44EC-BC54-BEDA0D14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Jupyterhub</a:t>
            </a:r>
            <a:r>
              <a:rPr lang="en-US" dirty="0"/>
              <a:t> Notebooks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9CCE-13FA-4D34-A98D-E933760F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new extensions.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63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35F3-49D9-4E33-9132-8C60F61E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FF59-739F-442E-9D9E-B9871315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https://realpython.com/python-django-blog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</a:t>
            </a:r>
            <a:r>
              <a:rPr lang="en-IN" dirty="0">
                <a:solidFill>
                  <a:schemeClr val="bg1"/>
                </a:solidFill>
              </a:rPr>
              <a:t> (Official documentation)</a:t>
            </a:r>
          </a:p>
          <a:p>
            <a:r>
              <a:rPr lang="en-IN" dirty="0">
                <a:solidFill>
                  <a:schemeClr val="bg1"/>
                </a:solidFill>
                <a:hlinkClick r:id="rId4"/>
              </a:rPr>
              <a:t>https://discuss.streamlit.io/categories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5"/>
              </a:rPr>
              <a:t>https://share.streamlit</a:t>
            </a:r>
            <a:r>
              <a:rPr lang="en-IN">
                <a:solidFill>
                  <a:schemeClr val="bg1"/>
                </a:solidFill>
                <a:hlinkClick r:id="rId5"/>
              </a:rPr>
              <a:t>.io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6"/>
              </a:rPr>
              <a:t>https://github.com/abhiramr/Talks_Resources/tree/master/2022_02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E7F-5237-47EE-9A3F-BBA5E743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Thank you! </a:t>
            </a:r>
            <a:r>
              <a:rPr lang="en-US" cap="non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BE8-F9BF-4286-A1F1-028536F1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abhicantdraw</a:t>
            </a:r>
            <a:r>
              <a:rPr lang="en-US" dirty="0">
                <a:solidFill>
                  <a:schemeClr val="bg1"/>
                </a:solidFill>
              </a:rPr>
              <a:t> on Twitter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abhicantdraw@gmail.com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Engineering guidance/project architecture tips (CS)/If you want to know about a career in Data Science and ML Engineering (mail/DM on Twitter)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666-0476-4A7C-8293-B919821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dirty="0">
                <a:solidFill>
                  <a:schemeClr val="bg1"/>
                </a:solidFill>
              </a:rPr>
              <a:t>Abhiram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ED7A-8A5C-43A2-A54E-34D81D76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Senior ML Engineer, O9 Solutions</a:t>
            </a:r>
          </a:p>
          <a:p>
            <a:r>
              <a:rPr lang="en-US" dirty="0">
                <a:solidFill>
                  <a:schemeClr val="bg1"/>
                </a:solidFill>
              </a:rPr>
              <a:t>Write code and short stories </a:t>
            </a:r>
          </a:p>
          <a:p>
            <a:r>
              <a:rPr lang="en-US" dirty="0">
                <a:solidFill>
                  <a:schemeClr val="bg1"/>
                </a:solidFill>
              </a:rPr>
              <a:t>Co-organize Python meetups at </a:t>
            </a:r>
            <a:r>
              <a:rPr lang="en-US" dirty="0" err="1">
                <a:solidFill>
                  <a:schemeClr val="bg1"/>
                </a:solidFill>
              </a:rPr>
              <a:t>Bangpypers</a:t>
            </a:r>
            <a:r>
              <a:rPr lang="en-US" dirty="0">
                <a:solidFill>
                  <a:schemeClr val="bg1"/>
                </a:solidFill>
              </a:rPr>
              <a:t> (@__bangpypers__</a:t>
            </a:r>
          </a:p>
          <a:p>
            <a:r>
              <a:rPr lang="en-US" dirty="0">
                <a:solidFill>
                  <a:schemeClr val="bg1"/>
                </a:solidFill>
              </a:rPr>
              <a:t>Run a </a:t>
            </a:r>
            <a:r>
              <a:rPr lang="en-US" dirty="0" err="1">
                <a:solidFill>
                  <a:schemeClr val="bg1"/>
                </a:solidFill>
              </a:rPr>
              <a:t>bookclub</a:t>
            </a:r>
            <a:r>
              <a:rPr lang="en-US" dirty="0">
                <a:solidFill>
                  <a:schemeClr val="bg1"/>
                </a:solidFill>
              </a:rPr>
              <a:t> in Bangalore (Broke Bibliophiles Bangalore @bibliophilesblr)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0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5E75-4DC5-420C-9807-A62A7936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What am I Doing in a JS conference?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2756-1D70-4FA2-BD33-81D2399A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5596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more thing to learn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Too many frameworks (Bane of choice)</a:t>
            </a:r>
          </a:p>
          <a:p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 need, but improves the overall experience considerably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Helps in separation of concerns (UI – Business logic)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a broader usage of UI and UX capabilities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76BA-B227-4169-8096-18C5DA25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Where can we use JS in Python?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3551-548E-4CCD-AF7B-37638FAA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Webapps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Django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Streamlit</a:t>
            </a:r>
          </a:p>
          <a:p>
            <a:r>
              <a:rPr lang="en-US" dirty="0">
                <a:solidFill>
                  <a:schemeClr val="bg1"/>
                </a:solidFill>
              </a:rPr>
              <a:t>Jupyter Notebooks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D39-050D-4C13-9CB0-0C460A3C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Typical Django App</a:t>
            </a:r>
            <a:endParaRPr lang="en-IN" cap="non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5ADD3-C834-4AD9-A145-5AED1C56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04" y="1890226"/>
            <a:ext cx="8416783" cy="44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1EC9-7CA0-4C2B-998C-D67A9A4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JS-</a:t>
            </a:r>
            <a:r>
              <a:rPr lang="en-US" cap="none" dirty="0" err="1">
                <a:solidFill>
                  <a:schemeClr val="bg1"/>
                </a:solidFill>
              </a:rPr>
              <a:t>ified</a:t>
            </a:r>
            <a:r>
              <a:rPr lang="en-US" cap="none" dirty="0">
                <a:solidFill>
                  <a:schemeClr val="bg1"/>
                </a:solidFill>
              </a:rPr>
              <a:t> Django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A1818-E239-4A9E-AA5A-D6FA3AD9F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305" y="2249488"/>
            <a:ext cx="7964215" cy="3541712"/>
          </a:xfrm>
        </p:spPr>
      </p:pic>
    </p:spTree>
    <p:extLst>
      <p:ext uri="{BB962C8B-B14F-4D97-AF65-F5344CB8AC3E}">
        <p14:creationId xmlns:p14="http://schemas.microsoft.com/office/powerpoint/2010/main" val="32751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6C08-4E93-42EC-A8CF-A7ACAE69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Django App Demo</a:t>
            </a:r>
            <a:endParaRPr lang="en-IN" cap="non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5CA58-0125-4135-BFC4-DEC64C5B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55" y="1749485"/>
            <a:ext cx="6011114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3C1C-09EF-493E-969B-2AEA1422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What have we achieved here?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A1E2-E319-46AD-8DBE-2724FA56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Separated views and logic</a:t>
            </a:r>
          </a:p>
          <a:p>
            <a:r>
              <a:rPr lang="en-US" dirty="0">
                <a:solidFill>
                  <a:schemeClr val="bg1"/>
                </a:solidFill>
              </a:rPr>
              <a:t>Made it easier to interface with </a:t>
            </a:r>
            <a:r>
              <a:rPr lang="en-US" dirty="0" err="1">
                <a:solidFill>
                  <a:schemeClr val="bg1"/>
                </a:solidFill>
              </a:rPr>
              <a:t>GraphQL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Adding new views and templating is very easy and more flexible than Jinja templating.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0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C20-5ED7-4E7A-9544-60E1CA46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Streamlit Demo 1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5462-0071-4C9D-A488-AE4C8F08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 React Hooks – Use Effect, Use State</a:t>
            </a:r>
          </a:p>
          <a:p>
            <a:r>
              <a:rPr lang="en-US" dirty="0" err="1">
                <a:solidFill>
                  <a:schemeClr val="bg1"/>
                </a:solidFill>
              </a:rPr>
              <a:t>UseEffect</a:t>
            </a:r>
            <a:r>
              <a:rPr lang="en-US" dirty="0">
                <a:solidFill>
                  <a:schemeClr val="bg1"/>
                </a:solidFill>
              </a:rPr>
              <a:t> : Lets you perform side effects in function components</a:t>
            </a:r>
          </a:p>
          <a:p>
            <a:r>
              <a:rPr lang="en-US" dirty="0" err="1">
                <a:solidFill>
                  <a:schemeClr val="bg1"/>
                </a:solidFill>
              </a:rPr>
              <a:t>UseState</a:t>
            </a:r>
            <a:r>
              <a:rPr lang="en-US" dirty="0">
                <a:solidFill>
                  <a:schemeClr val="bg1"/>
                </a:solidFill>
              </a:rPr>
              <a:t> : A way to “preserve” some values between the function calls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438</TotalTime>
  <Words>313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Using JS In Python </vt:lpstr>
      <vt:lpstr>I’M Abhiram</vt:lpstr>
      <vt:lpstr>What am I Doing in a JS conference?</vt:lpstr>
      <vt:lpstr>Where can we use JS in Python?</vt:lpstr>
      <vt:lpstr>Typical Django App</vt:lpstr>
      <vt:lpstr>JS-ified Django App</vt:lpstr>
      <vt:lpstr>Django App Demo</vt:lpstr>
      <vt:lpstr>What have we achieved here?</vt:lpstr>
      <vt:lpstr>Streamlit Demo 1</vt:lpstr>
      <vt:lpstr>Streamlit Demo 2</vt:lpstr>
      <vt:lpstr>In Jupyterhub Notebooks</vt:lpstr>
      <vt:lpstr>References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JS In Python</dc:title>
  <dc:creator>Abhiram Ramesh</dc:creator>
  <cp:lastModifiedBy>Abhiram Ramesh</cp:lastModifiedBy>
  <cp:revision>2</cp:revision>
  <dcterms:created xsi:type="dcterms:W3CDTF">2022-02-19T00:19:59Z</dcterms:created>
  <dcterms:modified xsi:type="dcterms:W3CDTF">2022-02-19T07:38:40Z</dcterms:modified>
</cp:coreProperties>
</file>