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Hudccn5B1ajJDnLQ0MxZvq5j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bhiram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otion.so/abhidotr/Notes-from-Feb-2021-Bangpypers-Event-1abe9802d78f4c3994857869e9e8b0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842688" y="1766812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842689" y="1423780"/>
            <a:ext cx="687754" cy="3820236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1183243" y="1239381"/>
            <a:ext cx="347200" cy="3699705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870997" y="1607809"/>
            <a:ext cx="9236026" cy="2876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</a:rPr>
              <a:t>Maps – What, Where, How?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987499" y="4810308"/>
            <a:ext cx="9003022" cy="107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Abhiram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ML Engineer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O9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What?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Geographical representation on 2 dimensions.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Geographic Information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Geospatial Data Representation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raster data : Uses matrices of pixes – For continuous data such as density of color on grass (rioxarray)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vector data : Uses points, lines , polygons to represent locations and boundaries of objects and areas (shp)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9" name="Google Shape;109;p3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Datastructures	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Raster attributes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Extent : amount of area covered by raster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Resolution : amount of area covered by each pixel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Coordinate Reference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NoDataValues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2" l="5472" r="12994" t="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3" name="Google Shape;123;p4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4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Datastructures (cont.d)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/>
              <a:t>Vector attributes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 Type – Point, Line or Polygon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Coordinate Reference System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model of the shape of the earth. 3D -&gt;2D.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Components</a:t>
            </a:r>
            <a:r>
              <a:rPr lang="en-US"/>
              <a:t> : Datum (Which fruit) , Projection (how the fruit is peeled)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40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packages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ESRI ArcGis – Proprietary, Very popular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Google Earth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GRASS GIS (Geographic Resources Analysis Support System)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Qgis – Open Source, C++, GUI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PostGIS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Leaflet JS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and packages of interest	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Shp files (Shape files) – How to procure them?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to use them?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extensions – prj, dbf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Check Jupyter notebooks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https://www.notion.so/abhidotr/Notes-from-Feb-2021-Bangpypers-Event-1abe9802d78f4c3994857869e9e8b02f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2021-02-26T21:39:47Z</dcterms:created>
  <dc:creator>Abhiram Ramesh</dc:creator>
</cp:coreProperties>
</file>