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41DF-8C4F-4A53-BA9D-67D8ED143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88236-8DDB-48F4-AB45-F621764C6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32898-D416-4DD0-891D-F37F87849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7F83-F250-41E8-8391-BF34E8240715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42A30-7846-4D6D-990B-395180B3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673BA-3CC2-4B35-8046-18240EA3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E9A8-EFBB-498E-9BBA-2BE35D2FD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88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C904-EB6A-46C9-8BF5-3A1054B4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47DE7-666B-4FE1-8273-4A31E449A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F35CA-7BD5-4E66-A406-5E0EC813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7F83-F250-41E8-8391-BF34E8240715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1D4FD-02E2-4B29-BE3B-FD38E8EE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49D37-85DD-4453-BE58-87158CF1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E9A8-EFBB-498E-9BBA-2BE35D2FD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44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3DB7BB-E234-4FA9-8619-62F3CACEF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688D6-32A2-4E7A-B1DF-DBE880256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A3CA0-27D4-4D19-B321-0445603E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7F83-F250-41E8-8391-BF34E8240715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7ACAD-CEB1-4641-9C15-061A2224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794D8-1461-4A76-BA34-54E0A74E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E9A8-EFBB-498E-9BBA-2BE35D2FD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41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23AE-8EA2-4A07-8DF9-44C5F9D9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9A245-659C-450F-9CBD-5E80ACEF1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023E1-1696-4AE0-9C9E-BEA57B560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7F83-F250-41E8-8391-BF34E8240715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817D2-9F2C-456D-AF82-3BFD29FE6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55CF4-FAD2-4EAC-BB99-B050B9DF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E9A8-EFBB-498E-9BBA-2BE35D2FD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18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96B4-DBAA-483E-A5D2-0F9350FA8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308D2-84C7-4103-B91C-F1BE3B26D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E3BFB-2D3B-464B-A150-72780D20F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7F83-F250-41E8-8391-BF34E8240715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97072-090A-48FA-8929-AEAA0C30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C9ABC-C476-4789-8078-5E09D7F5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E9A8-EFBB-498E-9BBA-2BE35D2FD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27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3BF76-A0CD-4A43-A2F2-896519DD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48E15-6111-4204-BABE-35933D62D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857CE-F09F-4761-9945-C8CCFE771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E1846-161F-4295-A2E7-B1DA661C0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7F83-F250-41E8-8391-BF34E8240715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5F351-8C85-48C2-ABDA-DACB413A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9ADF3-E40F-4E21-8B40-6F5F73AF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E9A8-EFBB-498E-9BBA-2BE35D2FD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00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FF92-9EC1-441B-A53F-3916EC859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6A3DE-3C0A-4F8D-83C9-FC1D22F82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9395-A5D7-4967-9E8C-9420E5A30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4536D-F347-4562-BC7A-076815465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80D8D-4982-4078-8DEA-BC37DA715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3E8F43-79BD-4708-A548-1CE3C9F14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7F83-F250-41E8-8391-BF34E8240715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47D08-E419-4300-B91B-71281B47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F3234-E771-4E31-847F-362D7F8B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E9A8-EFBB-498E-9BBA-2BE35D2FD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74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BA31-2750-440A-AF24-47619FA3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1E9CC-DA95-4E9C-BC0C-EA0703CA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7F83-F250-41E8-8391-BF34E8240715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5FBF0-4CB1-441F-8E96-077ED79EB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49661-2BD8-4C8D-9C16-563434E6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E9A8-EFBB-498E-9BBA-2BE35D2FD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2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F8E32-82E3-402B-9B03-ACA60744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7F83-F250-41E8-8391-BF34E8240715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1174E-8361-481D-B20D-33BB0C866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02F24-5F49-472D-AF58-CBE01930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E9A8-EFBB-498E-9BBA-2BE35D2FD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37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D934-5661-4FD6-9A79-6D4F16C38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DA052-3A83-4612-8D73-BE6EEAA7C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36A35-CE34-4453-B40E-EA0708CFF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2B415-1CD8-4A23-877B-8E78F8690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7F83-F250-41E8-8391-BF34E8240715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567D9-DC90-40B2-96D3-0007D743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D45CB-9B5A-4483-897D-3123019B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E9A8-EFBB-498E-9BBA-2BE35D2FD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19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F466-DF13-4376-8228-380EC5A6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0ED56-DB29-43F0-AF0A-2BC06D5F7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D8193-1E7C-4EBC-A878-3AF21F961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CD0FB-E66B-4E7A-BC15-F77C5017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7F83-F250-41E8-8391-BF34E8240715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4FC61-EB69-4EBE-BEF2-49A4337E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37ABC-4D7D-4FAB-8365-77BA403E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E9A8-EFBB-498E-9BBA-2BE35D2FD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87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0375E-EB7A-42FC-9423-5D9EE957A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0DABD-BE00-46B6-BA48-311D98247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499B-BF30-47A0-818B-79CA25102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47F83-F250-41E8-8391-BF34E8240715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DE96D-FF83-4CBE-BD72-7934883E5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6E11E-6486-47EF-B1F6-F2AF477FA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DE9A8-EFBB-498E-9BBA-2BE35D2FD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86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D4764-240F-4411-B86E-3140FC0F1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Maps – What, Where, How?</a:t>
            </a:r>
            <a:endParaRPr lang="en-IN" sz="6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04ED1-0144-46BD-B95D-C5298D2A8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499" y="4810308"/>
            <a:ext cx="9003022" cy="1076551"/>
          </a:xfrm>
        </p:spPr>
        <p:txBody>
          <a:bodyPr>
            <a:normAutofit/>
          </a:bodyPr>
          <a:lstStyle/>
          <a:p>
            <a:pPr algn="l"/>
            <a:r>
              <a:rPr lang="en-US" sz="1700" dirty="0"/>
              <a:t>Abhiram R</a:t>
            </a:r>
          </a:p>
          <a:p>
            <a:pPr algn="l"/>
            <a:r>
              <a:rPr lang="en-US" sz="1700" dirty="0"/>
              <a:t>ML Engineer</a:t>
            </a:r>
          </a:p>
          <a:p>
            <a:pPr algn="l"/>
            <a:r>
              <a:rPr lang="en-US" sz="1700" dirty="0"/>
              <a:t>O9 Solutions</a:t>
            </a:r>
          </a:p>
        </p:txBody>
      </p:sp>
    </p:spTree>
    <p:extLst>
      <p:ext uri="{BB962C8B-B14F-4D97-AF65-F5344CB8AC3E}">
        <p14:creationId xmlns:p14="http://schemas.microsoft.com/office/powerpoint/2010/main" val="96741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A1733-0576-469F-AF85-37222EDFE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are Maps?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115BE-C0AF-4FC3-BABF-4FC1923A6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Geographical representation on 2 dimensions.</a:t>
            </a:r>
          </a:p>
          <a:p>
            <a:r>
              <a:rPr lang="en-US" sz="2400" dirty="0"/>
              <a:t>Geographic Information Systems</a:t>
            </a:r>
          </a:p>
          <a:p>
            <a:r>
              <a:rPr lang="en-IN" sz="2400" dirty="0"/>
              <a:t>Geospatial Data Representation : </a:t>
            </a:r>
          </a:p>
          <a:p>
            <a:pPr lvl="1"/>
            <a:r>
              <a:rPr lang="en-IN" dirty="0"/>
              <a:t>As raster data : Uses matrices of </a:t>
            </a:r>
            <a:r>
              <a:rPr lang="en-IN" dirty="0" err="1"/>
              <a:t>pixes</a:t>
            </a:r>
            <a:r>
              <a:rPr lang="en-IN" dirty="0"/>
              <a:t> – For continuous data such as density of </a:t>
            </a:r>
            <a:r>
              <a:rPr lang="en-IN" dirty="0" err="1"/>
              <a:t>color</a:t>
            </a:r>
            <a:r>
              <a:rPr lang="en-IN" dirty="0"/>
              <a:t> on grass (</a:t>
            </a:r>
            <a:r>
              <a:rPr lang="en-IN" dirty="0" err="1"/>
              <a:t>rioxarray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As vector data : Uses points, lines , polygons to represent locations and boundaries of objects and areas (</a:t>
            </a:r>
            <a:r>
              <a:rPr lang="en-IN" dirty="0" err="1"/>
              <a:t>shp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1057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DB5FDA-AA23-4265-A519-99C2EE258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Datastructures	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373EF-6C26-41EB-9D4E-D192A266D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2400" u="sng" dirty="0"/>
              <a:t>Raster attributes :</a:t>
            </a:r>
          </a:p>
          <a:p>
            <a:pPr lvl="1"/>
            <a:r>
              <a:rPr lang="en-US"/>
              <a:t>Extent : amount of area covered by raster data</a:t>
            </a:r>
          </a:p>
          <a:p>
            <a:pPr lvl="1"/>
            <a:r>
              <a:rPr lang="en-US"/>
              <a:t>Resolution : amount of area covered by each pixel</a:t>
            </a:r>
          </a:p>
          <a:p>
            <a:pPr lvl="1"/>
            <a:r>
              <a:rPr lang="en-US"/>
              <a:t>Coordinate Reference System</a:t>
            </a:r>
          </a:p>
          <a:p>
            <a:pPr lvl="1"/>
            <a:r>
              <a:rPr lang="en-US"/>
              <a:t>NoDataValues</a:t>
            </a:r>
            <a:endParaRPr lang="en-IN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6A757-1C1D-48E5-AEFA-2AB45655A2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2" r="12994" b="2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7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FFF41B-56DC-45AD-B19E-08089AF0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Datastructures (cont.d)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4AACE-9F8B-4D6A-8657-04054EE85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2000" u="sng" dirty="0"/>
              <a:t>Vector attributes :</a:t>
            </a:r>
          </a:p>
          <a:p>
            <a:pPr lvl="1"/>
            <a:r>
              <a:rPr lang="en-IN" sz="2000" dirty="0"/>
              <a:t>Extent</a:t>
            </a:r>
          </a:p>
          <a:p>
            <a:pPr lvl="1"/>
            <a:r>
              <a:rPr lang="en-IN" sz="2000" dirty="0"/>
              <a:t>Object Type – Point, Line or Polygon</a:t>
            </a:r>
          </a:p>
          <a:p>
            <a:pPr lvl="1"/>
            <a:r>
              <a:rPr lang="en-IN" sz="2000" dirty="0"/>
              <a:t>Coordinate Reference System</a:t>
            </a:r>
          </a:p>
          <a:p>
            <a:pPr lvl="2"/>
            <a:r>
              <a:rPr lang="en-IN" dirty="0"/>
              <a:t>A model of the shape of the earth. 3D -&gt;2D.</a:t>
            </a:r>
          </a:p>
          <a:p>
            <a:pPr lvl="2"/>
            <a:r>
              <a:rPr lang="en-IN" i="1" dirty="0"/>
              <a:t>Components</a:t>
            </a:r>
            <a:r>
              <a:rPr lang="en-IN" dirty="0"/>
              <a:t> : Datum (Which fruit) , Projection (how the fruit is peeled)</a:t>
            </a:r>
          </a:p>
          <a:p>
            <a:pPr lvl="2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ED2FB-D0C0-44D0-A5CC-F66903A279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3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6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A46BF-AF69-45BE-B90E-513EE7A0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Software packages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BC74-E55E-47B7-9CD3-96ACD6B57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ESRI </a:t>
            </a:r>
            <a:r>
              <a:rPr lang="en-US" sz="2400" dirty="0" err="1"/>
              <a:t>ArcGis</a:t>
            </a:r>
            <a:r>
              <a:rPr lang="en-US" sz="2400" dirty="0"/>
              <a:t> – Proprietary, Very popular</a:t>
            </a:r>
          </a:p>
          <a:p>
            <a:r>
              <a:rPr lang="en-US" sz="2400" dirty="0"/>
              <a:t>Google Earth</a:t>
            </a:r>
          </a:p>
          <a:p>
            <a:r>
              <a:rPr lang="en-US" sz="2400" dirty="0"/>
              <a:t>GRASS GIS (Geographic Resources Analysis Support System)</a:t>
            </a:r>
          </a:p>
          <a:p>
            <a:r>
              <a:rPr lang="en-US" sz="2400" dirty="0" err="1"/>
              <a:t>Qgis</a:t>
            </a:r>
            <a:r>
              <a:rPr lang="en-US" sz="2400" dirty="0"/>
              <a:t> – Open Source, C++, GUI</a:t>
            </a:r>
          </a:p>
          <a:p>
            <a:r>
              <a:rPr lang="en-US" sz="2400" dirty="0" err="1"/>
              <a:t>PostGIS</a:t>
            </a:r>
            <a:endParaRPr lang="en-US" sz="2400" dirty="0"/>
          </a:p>
          <a:p>
            <a:r>
              <a:rPr lang="en-US" sz="2400" dirty="0"/>
              <a:t>Leaflet JS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6230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4FBBC-946E-420D-9237-79183396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and packages of interest	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F2DBF-2205-4531-8817-A57F56260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Shp</a:t>
            </a:r>
            <a:r>
              <a:rPr lang="en-US" sz="2400" dirty="0"/>
              <a:t> files (Shape files) – How to procure them?</a:t>
            </a:r>
          </a:p>
          <a:p>
            <a:r>
              <a:rPr lang="en-US" sz="2400" dirty="0"/>
              <a:t>How to use them?</a:t>
            </a:r>
          </a:p>
          <a:p>
            <a:r>
              <a:rPr lang="en-US" sz="2400" dirty="0"/>
              <a:t>Other extensions – </a:t>
            </a:r>
            <a:r>
              <a:rPr lang="en-US" sz="2400" dirty="0" err="1"/>
              <a:t>prj</a:t>
            </a:r>
            <a:r>
              <a:rPr lang="en-US" sz="2400" dirty="0"/>
              <a:t>, </a:t>
            </a:r>
            <a:r>
              <a:rPr lang="en-US" sz="2400" dirty="0" err="1"/>
              <a:t>dbf</a:t>
            </a:r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13760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AFC3-D9E9-4A69-B943-1F7B045DE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C9B63-8F33-468E-B1A4-E0D63C9A0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https://www.notion.so/abhidotr/Notes-from-Feb-2021-Bangpypers-Event-1abe9802d78f4c3994857869e9e8b02f</a:t>
            </a:r>
          </a:p>
        </p:txBody>
      </p:sp>
    </p:spTree>
    <p:extLst>
      <p:ext uri="{BB962C8B-B14F-4D97-AF65-F5344CB8AC3E}">
        <p14:creationId xmlns:p14="http://schemas.microsoft.com/office/powerpoint/2010/main" val="3242506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224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Maps – What, Where, How?</vt:lpstr>
      <vt:lpstr>What are Maps?</vt:lpstr>
      <vt:lpstr>Datastructures </vt:lpstr>
      <vt:lpstr>Datastructures (cont.d)</vt:lpstr>
      <vt:lpstr>Software packages</vt:lpstr>
      <vt:lpstr>Data and packages of interest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 – What, Where, How?</dc:title>
  <dc:creator>Abhiram Ramesh</dc:creator>
  <cp:lastModifiedBy>Abhiram Ramesh</cp:lastModifiedBy>
  <cp:revision>7</cp:revision>
  <dcterms:created xsi:type="dcterms:W3CDTF">2021-02-26T21:39:47Z</dcterms:created>
  <dcterms:modified xsi:type="dcterms:W3CDTF">2021-02-27T19:03:00Z</dcterms:modified>
</cp:coreProperties>
</file>