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77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5" r:id="rId9"/>
    <p:sldId id="273" r:id="rId10"/>
    <p:sldId id="260" r:id="rId11"/>
    <p:sldId id="271" r:id="rId12"/>
    <p:sldId id="293" r:id="rId13"/>
    <p:sldId id="274" r:id="rId14"/>
    <p:sldId id="275" r:id="rId15"/>
    <p:sldId id="276" r:id="rId16"/>
    <p:sldId id="277" r:id="rId17"/>
    <p:sldId id="279" r:id="rId18"/>
    <p:sldId id="280" r:id="rId19"/>
    <p:sldId id="281" r:id="rId20"/>
    <p:sldId id="282" r:id="rId21"/>
    <p:sldId id="283" r:id="rId22"/>
    <p:sldId id="284" r:id="rId23"/>
    <p:sldId id="286" r:id="rId24"/>
    <p:sldId id="287" r:id="rId25"/>
    <p:sldId id="291" r:id="rId26"/>
    <p:sldId id="29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613E-2C75-4147-80B6-FE6BFC4348C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AB6B-1E17-495B-97BF-B4FE31B4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9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613E-2C75-4147-80B6-FE6BFC4348C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AB6B-1E17-495B-97BF-B4FE31B4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4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613E-2C75-4147-80B6-FE6BFC4348C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AB6B-1E17-495B-97BF-B4FE31B4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75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613E-2C75-4147-80B6-FE6BFC4348C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AB6B-1E17-495B-97BF-B4FE31B4BB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2874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613E-2C75-4147-80B6-FE6BFC4348C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AB6B-1E17-495B-97BF-B4FE31B4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19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613E-2C75-4147-80B6-FE6BFC4348C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AB6B-1E17-495B-97BF-B4FE31B4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11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613E-2C75-4147-80B6-FE6BFC4348C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AB6B-1E17-495B-97BF-B4FE31B4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55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613E-2C75-4147-80B6-FE6BFC4348C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AB6B-1E17-495B-97BF-B4FE31B4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61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613E-2C75-4147-80B6-FE6BFC4348C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AB6B-1E17-495B-97BF-B4FE31B4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613E-2C75-4147-80B6-FE6BFC4348C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AB6B-1E17-495B-97BF-B4FE31B4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8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613E-2C75-4147-80B6-FE6BFC4348C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AB6B-1E17-495B-97BF-B4FE31B4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4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613E-2C75-4147-80B6-FE6BFC4348C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AB6B-1E17-495B-97BF-B4FE31B4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8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613E-2C75-4147-80B6-FE6BFC4348C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AB6B-1E17-495B-97BF-B4FE31B4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1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613E-2C75-4147-80B6-FE6BFC4348C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AB6B-1E17-495B-97BF-B4FE31B4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0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613E-2C75-4147-80B6-FE6BFC4348C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AB6B-1E17-495B-97BF-B4FE31B4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5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613E-2C75-4147-80B6-FE6BFC4348C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AB6B-1E17-495B-97BF-B4FE31B4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613E-2C75-4147-80B6-FE6BFC4348C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AB6B-1E17-495B-97BF-B4FE31B4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58613E-2C75-4147-80B6-FE6BFC4348C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BAB6B-1E17-495B-97BF-B4FE31B4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24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AngularJS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Shivakumar </a:t>
            </a:r>
          </a:p>
          <a:p>
            <a:r>
              <a:rPr lang="en-GB" dirty="0" smtClean="0"/>
              <a:t>Vishwaraj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8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Directives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directive is an extension of the HTML vocabulary that allows us to create new behaviors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This technology lets the developers create reusable components that can be used within the whole application and even provide their own custom components</a:t>
            </a:r>
            <a:r>
              <a:rPr lang="en-US" dirty="0" smtClean="0"/>
              <a:t>.</a:t>
            </a:r>
          </a:p>
          <a:p>
            <a:r>
              <a:rPr lang="en-US" dirty="0"/>
              <a:t>The directive can be applied as an attribute, element, class, and even as a comment, using the </a:t>
            </a:r>
            <a:r>
              <a:rPr lang="en-US" dirty="0" err="1"/>
              <a:t>camelCase</a:t>
            </a:r>
            <a:r>
              <a:rPr lang="en-US" dirty="0"/>
              <a:t> syntax</a:t>
            </a:r>
            <a:endParaRPr lang="en-US" dirty="0" smtClean="0"/>
          </a:p>
          <a:p>
            <a:r>
              <a:rPr lang="en-GB" dirty="0" err="1" smtClean="0"/>
              <a:t>AngularJS</a:t>
            </a:r>
            <a:r>
              <a:rPr lang="en-GB" dirty="0" smtClean="0"/>
              <a:t> has built-in directives such as </a:t>
            </a:r>
            <a:r>
              <a:rPr lang="en-GB" dirty="0" err="1" smtClean="0"/>
              <a:t>ngBind</a:t>
            </a:r>
            <a:r>
              <a:rPr lang="en-GB" dirty="0" smtClean="0"/>
              <a:t>, </a:t>
            </a:r>
            <a:r>
              <a:rPr lang="en-GB" dirty="0" err="1" smtClean="0"/>
              <a:t>ngModel</a:t>
            </a:r>
            <a:r>
              <a:rPr lang="en-GB" dirty="0"/>
              <a:t> </a:t>
            </a:r>
            <a:r>
              <a:rPr lang="en-GB" dirty="0" err="1" smtClean="0"/>
              <a:t>etc</a:t>
            </a: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7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ngApp</a:t>
            </a:r>
            <a:r>
              <a:rPr lang="en-US" b="1" dirty="0"/>
              <a:t> </a:t>
            </a:r>
            <a:r>
              <a:rPr lang="en-US" b="1" dirty="0" smtClean="0"/>
              <a:t>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ngApp</a:t>
            </a:r>
            <a:r>
              <a:rPr lang="en-US" dirty="0"/>
              <a:t> directive is the first directive we need to understand because it defines </a:t>
            </a:r>
            <a:r>
              <a:rPr lang="en-US" dirty="0" smtClean="0"/>
              <a:t>the </a:t>
            </a:r>
            <a:r>
              <a:rPr lang="en-US" dirty="0"/>
              <a:t>root of an </a:t>
            </a:r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smtClean="0"/>
              <a:t>application</a:t>
            </a:r>
          </a:p>
          <a:p>
            <a:r>
              <a:rPr lang="en-US" dirty="0"/>
              <a:t> Applied to one of the elements, in general HTML or body, this directive is used to bootstrap the </a:t>
            </a:r>
            <a:r>
              <a:rPr lang="en-US" dirty="0" smtClean="0"/>
              <a:t>framework</a:t>
            </a:r>
          </a:p>
          <a:p>
            <a:r>
              <a:rPr lang="en-US" dirty="0"/>
              <a:t>However, it is recommended that you provide a module name, defining the entry point of the application in which other components such as controllers, services, filters, and directives can be bound</a:t>
            </a:r>
            <a:r>
              <a:rPr lang="en-US" dirty="0" smtClean="0"/>
              <a:t>,</a:t>
            </a:r>
          </a:p>
          <a:p>
            <a:r>
              <a:rPr lang="en-US" dirty="0"/>
              <a:t>There can be only one </a:t>
            </a:r>
            <a:r>
              <a:rPr lang="en-US" dirty="0" err="1"/>
              <a:t>ngApp</a:t>
            </a:r>
            <a:r>
              <a:rPr lang="en-US" dirty="0"/>
              <a:t> directive in the same HTML document that will be loaded and bootstrapped by the framework automatically.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43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ngController</a:t>
            </a:r>
            <a:r>
              <a:rPr lang="en-US" b="1" dirty="0"/>
              <a:t> directive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attach any controller to the view using the </a:t>
            </a:r>
            <a:r>
              <a:rPr lang="en-US" dirty="0" err="1"/>
              <a:t>ngController</a:t>
            </a:r>
            <a:r>
              <a:rPr lang="en-US" dirty="0"/>
              <a:t> directive. </a:t>
            </a:r>
            <a:endParaRPr lang="en-US" dirty="0" smtClean="0"/>
          </a:p>
          <a:p>
            <a:r>
              <a:rPr lang="en-US" dirty="0"/>
              <a:t>After using this directive, the view and controller start to share the same scope and are </a:t>
            </a:r>
            <a:r>
              <a:rPr lang="en-US" dirty="0" smtClean="0"/>
              <a:t>ready </a:t>
            </a:r>
            <a:r>
              <a:rPr lang="en-US" dirty="0"/>
              <a:t>to work </a:t>
            </a:r>
            <a:r>
              <a:rPr lang="en-US" dirty="0" smtClean="0"/>
              <a:t>together </a:t>
            </a:r>
          </a:p>
          <a:p>
            <a:endParaRPr lang="en-GB" dirty="0"/>
          </a:p>
          <a:p>
            <a:pPr marL="0" indent="0">
              <a:buNone/>
            </a:pPr>
            <a:r>
              <a:rPr lang="en-US" dirty="0" smtClean="0"/>
              <a:t>		&lt;</a:t>
            </a:r>
            <a:r>
              <a:rPr lang="en-US" dirty="0"/>
              <a:t>body ng-controller="</a:t>
            </a:r>
            <a:r>
              <a:rPr lang="en-US" dirty="0" err="1"/>
              <a:t>parkingCtrl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		&lt;/</a:t>
            </a:r>
            <a:r>
              <a:rPr lang="en-US" dirty="0"/>
              <a:t>body&gt;</a:t>
            </a:r>
          </a:p>
        </p:txBody>
      </p:sp>
    </p:spTree>
    <p:extLst>
      <p:ext uri="{BB962C8B-B14F-4D97-AF65-F5344CB8AC3E}">
        <p14:creationId xmlns:p14="http://schemas.microsoft.com/office/powerpoint/2010/main" val="331613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ngBind</a:t>
            </a:r>
            <a:r>
              <a:rPr lang="en-US" b="1" dirty="0"/>
              <a:t> directive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ngBind</a:t>
            </a:r>
            <a:r>
              <a:rPr lang="en-US" dirty="0"/>
              <a:t> directive is generally applied to a span element and replaces the content of the element with the results of the provided expression. It has the same meaning as that of the double curly markup, for example, {{expression</a:t>
            </a:r>
            <a:r>
              <a:rPr lang="en-US" dirty="0" smtClean="0"/>
              <a:t>}}.</a:t>
            </a:r>
          </a:p>
          <a:p>
            <a:r>
              <a:rPr lang="en-GB" dirty="0" smtClean="0"/>
              <a:t>Why to use </a:t>
            </a:r>
            <a:r>
              <a:rPr lang="en-GB" dirty="0" err="1" smtClean="0"/>
              <a:t>ngBind</a:t>
            </a:r>
            <a:r>
              <a:rPr lang="en-GB" dirty="0" smtClean="0"/>
              <a:t> instead {{}}</a:t>
            </a:r>
            <a:endParaRPr lang="en-GB" dirty="0"/>
          </a:p>
          <a:p>
            <a:pPr lvl="1"/>
            <a:endParaRPr lang="en-GB" dirty="0" smtClean="0"/>
          </a:p>
          <a:p>
            <a:pPr marL="457200" lvl="1" indent="0">
              <a:buNone/>
            </a:pPr>
            <a:r>
              <a:rPr lang="en-US" dirty="0"/>
              <a:t>&lt;body ng-controller="</a:t>
            </a:r>
            <a:r>
              <a:rPr lang="en-US" dirty="0" err="1"/>
              <a:t>parkingCtrl</a:t>
            </a:r>
            <a:r>
              <a:rPr lang="en-US" dirty="0"/>
              <a:t>"&gt;</a:t>
            </a:r>
          </a:p>
          <a:p>
            <a:pPr marL="457200" lvl="1" indent="0">
              <a:buNone/>
            </a:pPr>
            <a:r>
              <a:rPr lang="en-US" dirty="0"/>
              <a:t>    &lt;h3 ng-bind="</a:t>
            </a:r>
            <a:r>
              <a:rPr lang="en-US" dirty="0" err="1"/>
              <a:t>appTitle</a:t>
            </a:r>
            <a:r>
              <a:rPr lang="en-US" dirty="0"/>
              <a:t>"&gt;&lt;/h3&gt;</a:t>
            </a:r>
          </a:p>
          <a:p>
            <a:pPr marL="457200" lvl="1" indent="0">
              <a:buNone/>
            </a:pPr>
            <a:r>
              <a:rPr lang="en-US" dirty="0"/>
              <a:t>  &lt;/body&gt;</a:t>
            </a:r>
          </a:p>
        </p:txBody>
      </p:sp>
      <p:pic>
        <p:nvPicPr>
          <p:cNvPr id="3075" name="Picture 3" descr="Image result for binding in angularj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675" y="2754918"/>
            <a:ext cx="4395788" cy="280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1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ngRepeat</a:t>
            </a:r>
            <a:r>
              <a:rPr lang="en-US" b="1" dirty="0"/>
              <a:t> directive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ngRepeat</a:t>
            </a:r>
            <a:r>
              <a:rPr lang="en-US" dirty="0"/>
              <a:t> directive is really useful to iterate over arrays and </a:t>
            </a:r>
            <a:r>
              <a:rPr lang="en-US" dirty="0" smtClean="0"/>
              <a:t>objects</a:t>
            </a:r>
          </a:p>
          <a:p>
            <a:r>
              <a:rPr lang="en-US" dirty="0"/>
              <a:t>It can be used with any kind of element such as the rows of a table, the elements of a list, and even the options of select</a:t>
            </a:r>
            <a:r>
              <a:rPr lang="en-US" dirty="0" smtClean="0"/>
              <a:t>.</a:t>
            </a:r>
          </a:p>
          <a:p>
            <a:r>
              <a:rPr lang="en-GB" dirty="0"/>
              <a:t>Special Expression : variable in </a:t>
            </a:r>
            <a:r>
              <a:rPr lang="en-GB" dirty="0" smtClean="0"/>
              <a:t>array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    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/>
              <a:t>        &lt;</a:t>
            </a:r>
            <a:r>
              <a:rPr lang="en-US" dirty="0" err="1"/>
              <a:t>tr</a:t>
            </a:r>
            <a:r>
              <a:rPr lang="en-US" dirty="0"/>
              <a:t> ng-repeat="car in cars"&gt;</a:t>
            </a:r>
          </a:p>
          <a:p>
            <a:pPr marL="457200" lvl="1" indent="0">
              <a:buNone/>
            </a:pPr>
            <a:r>
              <a:rPr lang="en-US" dirty="0"/>
              <a:t>          &lt;td&gt;&lt;span ng-bind="</a:t>
            </a:r>
            <a:r>
              <a:rPr lang="en-US" dirty="0" err="1"/>
              <a:t>car.plate</a:t>
            </a:r>
            <a:r>
              <a:rPr lang="en-US" dirty="0"/>
              <a:t>"&gt;&lt;/span&gt;&lt;/td&gt;</a:t>
            </a:r>
          </a:p>
          <a:p>
            <a:pPr marL="457200" lvl="1" indent="0">
              <a:buNone/>
            </a:pPr>
            <a:r>
              <a:rPr lang="en-US" dirty="0"/>
              <a:t>          &lt;td&gt;&lt;span ng-bind="</a:t>
            </a:r>
            <a:r>
              <a:rPr lang="en-US" dirty="0" err="1"/>
              <a:t>car.entrance</a:t>
            </a:r>
            <a:r>
              <a:rPr lang="en-US" dirty="0"/>
              <a:t>"&gt;&lt;/span&gt;&lt;/td&gt;</a:t>
            </a:r>
          </a:p>
          <a:p>
            <a:pPr marL="457200" lvl="1" indent="0">
              <a:buNone/>
            </a:pPr>
            <a:r>
              <a:rPr lang="en-US" dirty="0"/>
              <a:t>    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/>
              <a:t>      &lt;/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3373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ngModel</a:t>
            </a:r>
            <a:r>
              <a:rPr lang="en-US" b="1" dirty="0"/>
              <a:t> directive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809808" cy="41957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ngModel</a:t>
            </a:r>
            <a:r>
              <a:rPr lang="en-US" dirty="0"/>
              <a:t> directive attaches the element to a property in the scope, thus binding the view to the model</a:t>
            </a:r>
            <a:r>
              <a:rPr lang="en-US" dirty="0" smtClean="0"/>
              <a:t>.</a:t>
            </a:r>
          </a:p>
          <a:p>
            <a:r>
              <a:rPr lang="en-US" dirty="0"/>
              <a:t>In this case, the element can be input (all types), select, or </a:t>
            </a:r>
            <a:r>
              <a:rPr lang="en-US" dirty="0" err="1"/>
              <a:t>textarea</a:t>
            </a:r>
            <a:r>
              <a:rPr lang="en-US" dirty="0"/>
              <a:t>, as shown in the following code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&lt;input </a:t>
            </a:r>
            <a:r>
              <a:rPr lang="en-US" dirty="0" smtClean="0"/>
              <a:t> </a:t>
            </a:r>
            <a:r>
              <a:rPr lang="en-US" dirty="0"/>
              <a:t>type="text" </a:t>
            </a:r>
            <a:r>
              <a:rPr lang="en-US" dirty="0" smtClean="0"/>
              <a:t>  </a:t>
            </a:r>
            <a:r>
              <a:rPr lang="en-US" dirty="0"/>
              <a:t>ng-model="</a:t>
            </a:r>
            <a:r>
              <a:rPr lang="en-US" dirty="0" err="1"/>
              <a:t>car.plate</a:t>
            </a:r>
            <a:r>
              <a:rPr lang="en-US" dirty="0"/>
              <a:t>" </a:t>
            </a:r>
            <a:r>
              <a:rPr lang="en-US" dirty="0" smtClean="0"/>
              <a:t>  </a:t>
            </a:r>
            <a:r>
              <a:rPr lang="en-US" dirty="0"/>
              <a:t>placeholder="What's the plate</a:t>
            </a:r>
            <a:r>
              <a:rPr lang="en-US" dirty="0" smtClean="0"/>
              <a:t>?“ /&gt;</a:t>
            </a:r>
            <a:endParaRPr lang="en-US" dirty="0"/>
          </a:p>
        </p:txBody>
      </p:sp>
      <p:pic>
        <p:nvPicPr>
          <p:cNvPr id="13318" name="Picture 6" descr="Image result for binding in angularj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018" y="1853248"/>
            <a:ext cx="4395788" cy="318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59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ngClick</a:t>
            </a:r>
            <a:r>
              <a:rPr lang="en-US" b="1" dirty="0"/>
              <a:t> directive and other event directives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allows you to bind any custom behavior to the click event of the element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/>
              <a:t>&lt;button </a:t>
            </a:r>
            <a:r>
              <a:rPr lang="en-US" dirty="0" smtClean="0"/>
              <a:t>ng-click</a:t>
            </a:r>
            <a:r>
              <a:rPr lang="en-US" dirty="0"/>
              <a:t>="park(car)"&gt;Park&lt;/</a:t>
            </a:r>
            <a:r>
              <a:rPr lang="en-US" dirty="0" smtClean="0"/>
              <a:t>button&gt;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Other directives that have the same behavior but are triggered by other events are </a:t>
            </a:r>
            <a:r>
              <a:rPr lang="en-US" dirty="0" err="1" smtClean="0"/>
              <a:t>ngBlur</a:t>
            </a:r>
            <a:r>
              <a:rPr lang="en-US" dirty="0" smtClean="0"/>
              <a:t>, </a:t>
            </a:r>
            <a:r>
              <a:rPr lang="en-US" dirty="0" err="1" smtClean="0"/>
              <a:t>ngChange</a:t>
            </a:r>
            <a:r>
              <a:rPr lang="en-US" dirty="0" smtClean="0"/>
              <a:t>, </a:t>
            </a:r>
            <a:r>
              <a:rPr lang="en-US" dirty="0" err="1" smtClean="0"/>
              <a:t>ngCopy</a:t>
            </a:r>
            <a:r>
              <a:rPr lang="en-US" dirty="0" smtClean="0"/>
              <a:t>, </a:t>
            </a:r>
            <a:r>
              <a:rPr lang="en-US" dirty="0" err="1" smtClean="0"/>
              <a:t>ngCut</a:t>
            </a:r>
            <a:r>
              <a:rPr lang="en-US" dirty="0" smtClean="0"/>
              <a:t>, </a:t>
            </a:r>
            <a:r>
              <a:rPr lang="en-US" dirty="0" err="1" smtClean="0"/>
              <a:t>ngDblClick</a:t>
            </a:r>
            <a:r>
              <a:rPr lang="en-US" dirty="0" smtClean="0"/>
              <a:t>, </a:t>
            </a:r>
            <a:r>
              <a:rPr lang="en-US" dirty="0" err="1" smtClean="0"/>
              <a:t>ngFocus</a:t>
            </a:r>
            <a:r>
              <a:rPr lang="en-US" dirty="0" smtClean="0"/>
              <a:t>, </a:t>
            </a:r>
            <a:r>
              <a:rPr lang="en-US" dirty="0" err="1" smtClean="0"/>
              <a:t>ngKeyPress</a:t>
            </a:r>
            <a:r>
              <a:rPr lang="en-US" dirty="0" smtClean="0"/>
              <a:t>, </a:t>
            </a:r>
            <a:r>
              <a:rPr lang="en-US" dirty="0" err="1" smtClean="0"/>
              <a:t>ngKeyDown</a:t>
            </a:r>
            <a:r>
              <a:rPr lang="en-US" dirty="0" smtClean="0"/>
              <a:t>, </a:t>
            </a:r>
            <a:r>
              <a:rPr lang="en-US" dirty="0" err="1" smtClean="0"/>
              <a:t>ngKeyUp</a:t>
            </a:r>
            <a:r>
              <a:rPr lang="en-US" dirty="0" smtClean="0"/>
              <a:t>, </a:t>
            </a:r>
            <a:r>
              <a:rPr lang="en-US" dirty="0" err="1" smtClean="0"/>
              <a:t>ngMousedown</a:t>
            </a:r>
            <a:r>
              <a:rPr lang="en-US" dirty="0" smtClean="0"/>
              <a:t>, </a:t>
            </a:r>
            <a:r>
              <a:rPr lang="en-US" dirty="0" err="1" smtClean="0"/>
              <a:t>ngMouseenter</a:t>
            </a:r>
            <a:r>
              <a:rPr lang="en-US" dirty="0" smtClean="0"/>
              <a:t>, </a:t>
            </a:r>
            <a:r>
              <a:rPr lang="en-US" dirty="0" err="1" smtClean="0"/>
              <a:t>ngMouseleave</a:t>
            </a:r>
            <a:r>
              <a:rPr lang="en-US" dirty="0" smtClean="0"/>
              <a:t>, </a:t>
            </a:r>
            <a:r>
              <a:rPr lang="en-US" dirty="0" err="1" smtClean="0"/>
              <a:t>ngMousemove</a:t>
            </a:r>
            <a:r>
              <a:rPr lang="en-US" dirty="0" smtClean="0"/>
              <a:t>, </a:t>
            </a:r>
            <a:r>
              <a:rPr lang="en-US" dirty="0" err="1" smtClean="0"/>
              <a:t>ngMouseover</a:t>
            </a:r>
            <a:r>
              <a:rPr lang="en-US" dirty="0" smtClean="0"/>
              <a:t>, </a:t>
            </a:r>
            <a:r>
              <a:rPr lang="en-US" dirty="0" err="1" smtClean="0"/>
              <a:t>ngMouseup</a:t>
            </a:r>
            <a:r>
              <a:rPr lang="en-US" dirty="0" smtClean="0"/>
              <a:t>, and </a:t>
            </a:r>
            <a:r>
              <a:rPr lang="en-US" dirty="0" err="1" smtClean="0"/>
              <a:t>ngPaste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5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Commonly used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ngDisable</a:t>
            </a:r>
            <a:r>
              <a:rPr lang="en-US" b="1" dirty="0"/>
              <a:t> directive</a:t>
            </a:r>
          </a:p>
          <a:p>
            <a:r>
              <a:rPr lang="en-US" b="1" dirty="0"/>
              <a:t>The </a:t>
            </a:r>
            <a:r>
              <a:rPr lang="en-US" b="1" dirty="0" err="1"/>
              <a:t>ngClass</a:t>
            </a:r>
            <a:r>
              <a:rPr lang="en-US" b="1" dirty="0"/>
              <a:t> directive</a:t>
            </a:r>
          </a:p>
          <a:p>
            <a:r>
              <a:rPr lang="en-US" b="1" dirty="0"/>
              <a:t>The </a:t>
            </a:r>
            <a:r>
              <a:rPr lang="en-US" b="1" dirty="0" err="1"/>
              <a:t>ngOptions</a:t>
            </a:r>
            <a:r>
              <a:rPr lang="en-US" b="1" dirty="0"/>
              <a:t> directive</a:t>
            </a:r>
          </a:p>
          <a:p>
            <a:r>
              <a:rPr lang="en-US" b="1" dirty="0"/>
              <a:t>The </a:t>
            </a:r>
            <a:r>
              <a:rPr lang="en-US" b="1" dirty="0" err="1"/>
              <a:t>ngStyle</a:t>
            </a:r>
            <a:r>
              <a:rPr lang="en-US" b="1" dirty="0"/>
              <a:t> directive</a:t>
            </a:r>
          </a:p>
          <a:p>
            <a:r>
              <a:rPr lang="en-US" b="1" dirty="0"/>
              <a:t>The </a:t>
            </a:r>
            <a:r>
              <a:rPr lang="en-US" b="1" dirty="0" err="1"/>
              <a:t>ngShow</a:t>
            </a:r>
            <a:r>
              <a:rPr lang="en-US" b="1" dirty="0"/>
              <a:t> and </a:t>
            </a:r>
            <a:r>
              <a:rPr lang="en-US" b="1" dirty="0" err="1"/>
              <a:t>ngHide</a:t>
            </a:r>
            <a:r>
              <a:rPr lang="en-US" b="1" dirty="0"/>
              <a:t> directives</a:t>
            </a:r>
          </a:p>
          <a:p>
            <a:r>
              <a:rPr lang="en-US" b="1" dirty="0"/>
              <a:t>The </a:t>
            </a:r>
            <a:r>
              <a:rPr lang="en-US" b="1" dirty="0" err="1"/>
              <a:t>ngIf</a:t>
            </a:r>
            <a:r>
              <a:rPr lang="en-US" b="1" dirty="0"/>
              <a:t> directive</a:t>
            </a:r>
          </a:p>
          <a:p>
            <a:r>
              <a:rPr lang="en-US" b="1" dirty="0"/>
              <a:t>The </a:t>
            </a:r>
            <a:r>
              <a:rPr lang="en-US" b="1" dirty="0" err="1"/>
              <a:t>ngInclude</a:t>
            </a:r>
            <a:r>
              <a:rPr lang="en-US" b="1" dirty="0"/>
              <a:t> directive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75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Expressions 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{{ }} notation for showing a variable</a:t>
            </a:r>
          </a:p>
          <a:p>
            <a:r>
              <a:rPr lang="en-US" dirty="0"/>
              <a:t>attached to a $scope is actually an expression: {{ expression </a:t>
            </a:r>
            <a:r>
              <a:rPr lang="en-US" dirty="0" smtClean="0"/>
              <a:t>}}.</a:t>
            </a:r>
          </a:p>
          <a:p>
            <a:r>
              <a:rPr lang="en-US" dirty="0" smtClean="0"/>
              <a:t>We use an expression (or a function) that Angular will evaluate.</a:t>
            </a:r>
          </a:p>
          <a:p>
            <a:r>
              <a:rPr lang="en-US" dirty="0"/>
              <a:t>All expressions are executed in the context of the scope and have access to local $</a:t>
            </a:r>
            <a:r>
              <a:rPr lang="en-US" dirty="0" smtClean="0"/>
              <a:t>scope variables.</a:t>
            </a:r>
          </a:p>
          <a:p>
            <a:r>
              <a:rPr lang="en-US" dirty="0"/>
              <a:t>An expression doesn’t throw errors if it results in a </a:t>
            </a:r>
            <a:r>
              <a:rPr lang="en-US" i="1" dirty="0" err="1"/>
              <a:t>TypeError</a:t>
            </a:r>
            <a:r>
              <a:rPr lang="en-US" i="1" dirty="0"/>
              <a:t> </a:t>
            </a:r>
            <a:r>
              <a:rPr lang="en-US" dirty="0"/>
              <a:t>or a </a:t>
            </a:r>
            <a:r>
              <a:rPr lang="en-US" i="1" dirty="0" err="1"/>
              <a:t>ReferenceError</a:t>
            </a:r>
            <a:r>
              <a:rPr lang="en-US" dirty="0"/>
              <a:t>.</a:t>
            </a:r>
          </a:p>
          <a:p>
            <a:r>
              <a:rPr lang="en-US" dirty="0" smtClean="0"/>
              <a:t>They </a:t>
            </a:r>
            <a:r>
              <a:rPr lang="en-US" dirty="0"/>
              <a:t>do not allow for any control flow functions (conditionals; e.g., if/else).</a:t>
            </a:r>
          </a:p>
          <a:p>
            <a:r>
              <a:rPr lang="en-US" dirty="0" smtClean="0"/>
              <a:t>They </a:t>
            </a:r>
            <a:r>
              <a:rPr lang="en-US" dirty="0"/>
              <a:t>can accept a filter and/or filter chains.</a:t>
            </a:r>
          </a:p>
        </p:txBody>
      </p:sp>
    </p:spTree>
    <p:extLst>
      <p:ext uri="{BB962C8B-B14F-4D97-AF65-F5344CB8AC3E}">
        <p14:creationId xmlns:p14="http://schemas.microsoft.com/office/powerpoint/2010/main" val="291326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Filters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filter provides a way to format the data we display to the </a:t>
            </a:r>
            <a:r>
              <a:rPr lang="en-US" dirty="0" smtClean="0"/>
              <a:t>user</a:t>
            </a:r>
          </a:p>
          <a:p>
            <a:r>
              <a:rPr lang="en-US" dirty="0"/>
              <a:t>We invoke filters in our HTML with the | (pipe) character inside the template binding characters </a:t>
            </a:r>
            <a:r>
              <a:rPr lang="en-US" dirty="0" smtClean="0"/>
              <a:t>{{ }}</a:t>
            </a:r>
          </a:p>
          <a:p>
            <a:r>
              <a:rPr lang="en-US" dirty="0" smtClean="0"/>
              <a:t>For example 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{{ name | uppercase </a:t>
            </a:r>
            <a:r>
              <a:rPr lang="en-US" dirty="0" smtClean="0"/>
              <a:t>}}</a:t>
            </a:r>
          </a:p>
          <a:p>
            <a:pPr lvl="1"/>
            <a:r>
              <a:rPr lang="en-US" dirty="0" smtClean="0"/>
              <a:t>{{ </a:t>
            </a:r>
            <a:r>
              <a:rPr lang="en-US" dirty="0"/>
              <a:t>123.456789 | number:2 </a:t>
            </a:r>
            <a:r>
              <a:rPr lang="en-US" dirty="0" smtClean="0"/>
              <a:t>}}</a:t>
            </a:r>
          </a:p>
          <a:p>
            <a:pPr lvl="1"/>
            <a:r>
              <a:rPr lang="en-US" dirty="0" err="1"/>
              <a:t>app.controller</a:t>
            </a:r>
            <a:r>
              <a:rPr lang="en-US" dirty="0"/>
              <a:t>('</a:t>
            </a:r>
            <a:r>
              <a:rPr lang="en-US" dirty="0" err="1"/>
              <a:t>DemoController</a:t>
            </a:r>
            <a:r>
              <a:rPr lang="en-US" dirty="0"/>
              <a:t>', ['$scope', '$filter',</a:t>
            </a:r>
          </a:p>
          <a:p>
            <a:pPr marL="457200" lvl="1" indent="0">
              <a:buNone/>
            </a:pPr>
            <a:r>
              <a:rPr lang="en-US" b="1" dirty="0" smtClean="0"/>
              <a:t>        function</a:t>
            </a:r>
            <a:r>
              <a:rPr lang="en-US" dirty="0"/>
              <a:t>($scope, $filter) {</a:t>
            </a:r>
          </a:p>
          <a:p>
            <a:pPr marL="0" indent="0">
              <a:buNone/>
            </a:pPr>
            <a:r>
              <a:rPr lang="en-US" sz="2400" dirty="0" smtClean="0"/>
              <a:t>	$</a:t>
            </a:r>
            <a:r>
              <a:rPr lang="en-US" sz="2400" dirty="0"/>
              <a:t>scope.name = $filter('lowercase')('Ari');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}]);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115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</a:t>
            </a:r>
            <a:r>
              <a:rPr lang="en-US" dirty="0" smtClean="0"/>
              <a:t>of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</a:t>
            </a:r>
            <a:r>
              <a:rPr lang="en-US" dirty="0"/>
              <a:t>by </a:t>
            </a:r>
            <a:r>
              <a:rPr lang="en-US" dirty="0" err="1"/>
              <a:t>Miško</a:t>
            </a:r>
            <a:r>
              <a:rPr lang="en-US" dirty="0"/>
              <a:t> </a:t>
            </a:r>
            <a:r>
              <a:rPr lang="en-US" dirty="0" err="1"/>
              <a:t>Hevery</a:t>
            </a:r>
            <a:r>
              <a:rPr lang="en-US" dirty="0"/>
              <a:t> and Adam </a:t>
            </a:r>
            <a:r>
              <a:rPr lang="en-US" dirty="0" err="1"/>
              <a:t>Abrons</a:t>
            </a:r>
            <a:r>
              <a:rPr lang="en-US" dirty="0"/>
              <a:t> in </a:t>
            </a:r>
            <a:r>
              <a:rPr lang="en-US" dirty="0" smtClean="0"/>
              <a:t>2009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open source, client-side JavaScript framework that promotes a high-productivity web development experience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HTML as your template language and lets you extend HTML's syntax to express your application components</a:t>
            </a:r>
          </a:p>
          <a:p>
            <a:endParaRPr lang="en-US" dirty="0" smtClean="0"/>
          </a:p>
          <a:p>
            <a:r>
              <a:rPr lang="en-US" dirty="0" smtClean="0"/>
              <a:t>Its data binding and dependency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7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AngularJS</a:t>
            </a:r>
            <a:r>
              <a:rPr lang="en-US" dirty="0"/>
              <a:t> supports form validation with a mix of the HTML5 form validation </a:t>
            </a:r>
            <a:r>
              <a:rPr lang="en-US" dirty="0" smtClean="0"/>
              <a:t>inputs as </a:t>
            </a:r>
            <a:r>
              <a:rPr lang="en-US" dirty="0"/>
              <a:t>well as with its own validation directives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Such as </a:t>
            </a:r>
          </a:p>
          <a:p>
            <a:pPr lvl="1"/>
            <a:r>
              <a:rPr lang="en-US" dirty="0" smtClean="0"/>
              <a:t>Required</a:t>
            </a:r>
          </a:p>
          <a:p>
            <a:pPr lvl="1"/>
            <a:r>
              <a:rPr lang="en-US" dirty="0"/>
              <a:t>Minimum </a:t>
            </a:r>
            <a:r>
              <a:rPr lang="en-US" dirty="0" smtClean="0"/>
              <a:t>Length</a:t>
            </a:r>
          </a:p>
          <a:p>
            <a:pPr lvl="1"/>
            <a:r>
              <a:rPr lang="en-US" dirty="0"/>
              <a:t>Maximum </a:t>
            </a:r>
            <a:r>
              <a:rPr lang="en-US" dirty="0" smtClean="0"/>
              <a:t>Length</a:t>
            </a:r>
          </a:p>
          <a:p>
            <a:pPr lvl="1"/>
            <a:r>
              <a:rPr lang="en-US" dirty="0"/>
              <a:t>Matches a </a:t>
            </a:r>
            <a:r>
              <a:rPr lang="en-US" dirty="0" smtClean="0"/>
              <a:t>Pattern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542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 Variables in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properties enable us to react to the form in </a:t>
            </a:r>
            <a:r>
              <a:rPr lang="en-US" i="1" dirty="0"/>
              <a:t>real </a:t>
            </a:r>
            <a:r>
              <a:rPr lang="en-US" i="1" dirty="0" smtClean="0"/>
              <a:t>time</a:t>
            </a:r>
          </a:p>
          <a:p>
            <a:r>
              <a:rPr lang="en-US" b="1" dirty="0"/>
              <a:t>Unmodified Form</a:t>
            </a:r>
          </a:p>
          <a:p>
            <a:pPr lvl="1"/>
            <a:r>
              <a:rPr lang="en-US" dirty="0"/>
              <a:t>This property is a </a:t>
            </a:r>
            <a:r>
              <a:rPr lang="en-US" dirty="0" err="1"/>
              <a:t>boolean</a:t>
            </a:r>
            <a:r>
              <a:rPr lang="en-US" dirty="0"/>
              <a:t> that tells us whether the user has modified the form. It is </a:t>
            </a:r>
            <a:r>
              <a:rPr lang="en-US" sz="1400" dirty="0"/>
              <a:t>true </a:t>
            </a:r>
            <a:r>
              <a:rPr lang="en-US" dirty="0"/>
              <a:t>if the </a:t>
            </a:r>
            <a:r>
              <a:rPr lang="en-US" dirty="0" smtClean="0"/>
              <a:t>user hasn’t </a:t>
            </a:r>
            <a:r>
              <a:rPr lang="en-US" dirty="0"/>
              <a:t>touched the form, and </a:t>
            </a:r>
            <a:r>
              <a:rPr lang="en-US" sz="1400" dirty="0"/>
              <a:t>false </a:t>
            </a:r>
            <a:r>
              <a:rPr lang="en-US" dirty="0"/>
              <a:t>if they </a:t>
            </a:r>
            <a:r>
              <a:rPr lang="en-US" dirty="0" smtClean="0"/>
              <a:t>have. Ex: </a:t>
            </a:r>
            <a:r>
              <a:rPr lang="en-US" b="1" dirty="0" smtClean="0"/>
              <a:t>formName.</a:t>
            </a:r>
            <a:r>
              <a:rPr lang="en-US" b="1" dirty="0" err="1" smtClean="0"/>
              <a:t>inputFieldName</a:t>
            </a:r>
            <a:r>
              <a:rPr lang="en-US" b="1" dirty="0"/>
              <a:t>.$pristine</a:t>
            </a:r>
            <a:r>
              <a:rPr lang="en-US" b="1" dirty="0" smtClean="0"/>
              <a:t>;</a:t>
            </a:r>
          </a:p>
          <a:p>
            <a:r>
              <a:rPr lang="en-US" b="1" dirty="0"/>
              <a:t>Modified Form</a:t>
            </a:r>
          </a:p>
          <a:p>
            <a:pPr lvl="1"/>
            <a:r>
              <a:rPr lang="en-US" dirty="0"/>
              <a:t>This property is a </a:t>
            </a:r>
            <a:r>
              <a:rPr lang="en-US" dirty="0" err="1"/>
              <a:t>boolean</a:t>
            </a:r>
            <a:r>
              <a:rPr lang="en-US" dirty="0"/>
              <a:t> that tells us if and only if the user has actually modified the form. It </a:t>
            </a:r>
            <a:r>
              <a:rPr lang="en-US" dirty="0" smtClean="0"/>
              <a:t>is set </a:t>
            </a:r>
            <a:r>
              <a:rPr lang="en-US" dirty="0"/>
              <a:t>regardless of validations on the form</a:t>
            </a:r>
            <a:r>
              <a:rPr lang="en-US" dirty="0" smtClean="0"/>
              <a:t>: </a:t>
            </a:r>
            <a:r>
              <a:rPr lang="en-US" b="1" dirty="0" smtClean="0"/>
              <a:t>formName.</a:t>
            </a:r>
            <a:r>
              <a:rPr lang="en-US" b="1" dirty="0" err="1" smtClean="0"/>
              <a:t>inputFieldName</a:t>
            </a:r>
            <a:r>
              <a:rPr lang="en-US" b="1" dirty="0"/>
              <a:t>.$dirty</a:t>
            </a:r>
          </a:p>
        </p:txBody>
      </p:sp>
    </p:spTree>
    <p:extLst>
      <p:ext uri="{BB962C8B-B14F-4D97-AF65-F5344CB8AC3E}">
        <p14:creationId xmlns:p14="http://schemas.microsoft.com/office/powerpoint/2010/main" val="133853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Valid </a:t>
            </a:r>
            <a:r>
              <a:rPr lang="en-US" b="1" dirty="0" smtClean="0"/>
              <a:t>Form</a:t>
            </a:r>
          </a:p>
          <a:p>
            <a:pPr lvl="1"/>
            <a:r>
              <a:rPr lang="en-US" dirty="0"/>
              <a:t>This property is a </a:t>
            </a:r>
            <a:r>
              <a:rPr lang="en-US" dirty="0" err="1"/>
              <a:t>boolean</a:t>
            </a:r>
            <a:r>
              <a:rPr lang="en-US" dirty="0"/>
              <a:t> that tells us whether or not the form is valid. If the form is currently </a:t>
            </a:r>
            <a:r>
              <a:rPr lang="en-US" i="1" dirty="0"/>
              <a:t>valid</a:t>
            </a:r>
            <a:r>
              <a:rPr lang="en-US" dirty="0" smtClean="0"/>
              <a:t>, then </a:t>
            </a:r>
            <a:r>
              <a:rPr lang="en-US" dirty="0"/>
              <a:t>the following will be true</a:t>
            </a:r>
            <a:r>
              <a:rPr lang="en-US" dirty="0" smtClean="0"/>
              <a:t>: formName.</a:t>
            </a:r>
            <a:r>
              <a:rPr lang="en-US" dirty="0" err="1" smtClean="0"/>
              <a:t>inputFieldName</a:t>
            </a:r>
            <a:r>
              <a:rPr lang="en-US" dirty="0"/>
              <a:t>.$</a:t>
            </a:r>
            <a:r>
              <a:rPr lang="en-US" dirty="0" smtClean="0"/>
              <a:t>valid</a:t>
            </a:r>
          </a:p>
          <a:p>
            <a:r>
              <a:rPr lang="en-US" b="1" dirty="0"/>
              <a:t>Errors</a:t>
            </a:r>
          </a:p>
          <a:p>
            <a:pPr lvl="1"/>
            <a:r>
              <a:rPr lang="en-US" dirty="0" smtClean="0"/>
              <a:t>This object </a:t>
            </a:r>
            <a:r>
              <a:rPr lang="en-US" dirty="0"/>
              <a:t>contains all of the validations on a particular form and a record of whether they are valid </a:t>
            </a:r>
            <a:r>
              <a:rPr lang="en-US" dirty="0" smtClean="0"/>
              <a:t>or invalid Ex formName.</a:t>
            </a:r>
            <a:r>
              <a:rPr lang="en-US" dirty="0" err="1" smtClean="0"/>
              <a:t>inputfieldName</a:t>
            </a:r>
            <a:r>
              <a:rPr lang="en-US" dirty="0"/>
              <a:t>.$</a:t>
            </a:r>
            <a:r>
              <a:rPr lang="en-US" dirty="0" smtClean="0"/>
              <a:t>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3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mage result for dependency injection in angularj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8" y="650557"/>
            <a:ext cx="9677528" cy="524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96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</a:t>
            </a:r>
            <a:endParaRPr lang="en-US" dirty="0"/>
          </a:p>
        </p:txBody>
      </p:sp>
      <p:pic>
        <p:nvPicPr>
          <p:cNvPr id="8194" name="Picture 2" descr="Image result for dependency injection in angularj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713" y="1853248"/>
            <a:ext cx="5056269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20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Routing</a:t>
            </a:r>
            <a:endParaRPr lang="en-US" dirty="0"/>
          </a:p>
        </p:txBody>
      </p:sp>
      <p:pic>
        <p:nvPicPr>
          <p:cNvPr id="11266" name="Picture 2" descr="Image result for routing in angularj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715" y="1518925"/>
            <a:ext cx="6899034" cy="481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07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 descr="Image result for thank you imag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172" y="2052638"/>
            <a:ext cx="6977431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16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Architecture </a:t>
            </a:r>
            <a:endParaRPr lang="en-US" dirty="0"/>
          </a:p>
        </p:txBody>
      </p:sp>
      <p:pic>
        <p:nvPicPr>
          <p:cNvPr id="1026" name="Picture 2" descr="Image result for angularjs mvc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2" y="1869743"/>
            <a:ext cx="8715375" cy="384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1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4170" y="2275811"/>
            <a:ext cx="10515600" cy="1325563"/>
          </a:xfrm>
        </p:spPr>
        <p:txBody>
          <a:bodyPr/>
          <a:lstStyle/>
          <a:p>
            <a:r>
              <a:rPr lang="en-US" dirty="0" smtClean="0"/>
              <a:t>Hello world in </a:t>
            </a:r>
            <a:r>
              <a:rPr lang="en-US" dirty="0" err="1" smtClean="0"/>
              <a:t>AngularJS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5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Component of </a:t>
            </a:r>
            <a:r>
              <a:rPr lang="en-US" dirty="0" err="1" smtClean="0"/>
              <a:t>AngularJS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dirty="0" smtClean="0"/>
              <a:t>Module </a:t>
            </a:r>
          </a:p>
          <a:p>
            <a:r>
              <a:rPr lang="en-US" sz="4000" dirty="0" smtClean="0"/>
              <a:t>Scope/</a:t>
            </a:r>
            <a:r>
              <a:rPr lang="en-US" sz="4000" dirty="0" err="1" smtClean="0"/>
              <a:t>R</a:t>
            </a:r>
            <a:r>
              <a:rPr lang="en-US" sz="4000" dirty="0" err="1" smtClean="0"/>
              <a:t>ootScope</a:t>
            </a:r>
            <a:endParaRPr lang="en-GB" sz="4000" dirty="0" smtClean="0"/>
          </a:p>
          <a:p>
            <a:r>
              <a:rPr lang="en-GB" sz="4000" dirty="0" smtClean="0"/>
              <a:t>Form Validation </a:t>
            </a:r>
          </a:p>
          <a:p>
            <a:r>
              <a:rPr lang="en-GB" sz="4000" dirty="0" smtClean="0"/>
              <a:t>Expressions</a:t>
            </a:r>
          </a:p>
          <a:p>
            <a:r>
              <a:rPr lang="en-US" sz="4000" dirty="0"/>
              <a:t>Filters </a:t>
            </a:r>
            <a:endParaRPr lang="en-US" sz="4000" dirty="0" smtClean="0"/>
          </a:p>
          <a:p>
            <a:r>
              <a:rPr lang="en-US" sz="4000" dirty="0" smtClean="0"/>
              <a:t>Directives </a:t>
            </a:r>
          </a:p>
          <a:p>
            <a:r>
              <a:rPr lang="en-US" sz="4000" dirty="0" smtClean="0"/>
              <a:t>Routing</a:t>
            </a:r>
          </a:p>
          <a:p>
            <a:r>
              <a:rPr lang="en-US" sz="4000" dirty="0"/>
              <a:t>Services </a:t>
            </a:r>
          </a:p>
          <a:p>
            <a:r>
              <a:rPr lang="en-US" sz="4000" dirty="0"/>
              <a:t>Factories 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5237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Module </a:t>
            </a:r>
            <a:endParaRPr lang="en-US" b="1" dirty="0"/>
          </a:p>
        </p:txBody>
      </p:sp>
      <p:pic>
        <p:nvPicPr>
          <p:cNvPr id="4098" name="Picture 2" descr="Image result for modules in angularj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47212" y="1818389"/>
            <a:ext cx="4285398" cy="435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6354170" cy="4351338"/>
          </a:xfrm>
        </p:spPr>
        <p:txBody>
          <a:bodyPr>
            <a:normAutofit/>
          </a:bodyPr>
          <a:lstStyle/>
          <a:p>
            <a:r>
              <a:rPr lang="en-US" i="1" dirty="0"/>
              <a:t>main </a:t>
            </a:r>
            <a:r>
              <a:rPr lang="en-US" dirty="0"/>
              <a:t>way to define an </a:t>
            </a:r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smtClean="0"/>
              <a:t>app</a:t>
            </a:r>
          </a:p>
          <a:p>
            <a:r>
              <a:rPr lang="en-US" dirty="0" smtClean="0"/>
              <a:t>It contains all the application code </a:t>
            </a:r>
          </a:p>
          <a:p>
            <a:r>
              <a:rPr lang="en-US" dirty="0" smtClean="0"/>
              <a:t>One application may contains several module </a:t>
            </a:r>
          </a:p>
          <a:p>
            <a:r>
              <a:rPr lang="en-US" dirty="0"/>
              <a:t>Keeping our global namespace </a:t>
            </a:r>
            <a:r>
              <a:rPr lang="en-US" dirty="0" smtClean="0"/>
              <a:t>clean tests easier</a:t>
            </a:r>
          </a:p>
          <a:p>
            <a:r>
              <a:rPr lang="en-US" dirty="0"/>
              <a:t>Making it easy to share code between </a:t>
            </a:r>
            <a:r>
              <a:rPr lang="en-US" dirty="0" smtClean="0"/>
              <a:t>applications</a:t>
            </a:r>
          </a:p>
          <a:p>
            <a:r>
              <a:rPr lang="en-US" dirty="0"/>
              <a:t>Allowing our app to load different parts of the code in any order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781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Scope / </a:t>
            </a:r>
            <a:r>
              <a:rPr lang="en-US" b="1" dirty="0" err="1" smtClean="0"/>
              <a:t>RootScope</a:t>
            </a:r>
            <a:endParaRPr lang="en-US" b="1" dirty="0"/>
          </a:p>
        </p:txBody>
      </p:sp>
      <p:pic>
        <p:nvPicPr>
          <p:cNvPr id="3074" name="Picture 2" descr="Image result for scope in angularj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0400" y="2232842"/>
            <a:ext cx="5181600" cy="318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25624"/>
            <a:ext cx="6172200" cy="4351338"/>
          </a:xfrm>
        </p:spPr>
        <p:txBody>
          <a:bodyPr/>
          <a:lstStyle/>
          <a:p>
            <a:r>
              <a:rPr lang="en-US" dirty="0" smtClean="0"/>
              <a:t>Core fundamental of App</a:t>
            </a:r>
          </a:p>
          <a:p>
            <a:r>
              <a:rPr lang="en-US" dirty="0" smtClean="0"/>
              <a:t>Execution context for expressions </a:t>
            </a:r>
          </a:p>
          <a:p>
            <a:r>
              <a:rPr lang="en-US" dirty="0" smtClean="0"/>
              <a:t>We define the business functionality of the app, methods in ctrl and properties of views </a:t>
            </a:r>
          </a:p>
          <a:p>
            <a:r>
              <a:rPr lang="en-US" dirty="0" smtClean="0"/>
              <a:t>Serves as a glue b/w ctrl and views </a:t>
            </a:r>
          </a:p>
          <a:p>
            <a:r>
              <a:rPr lang="en-US" b="1" dirty="0"/>
              <a:t>Scopes are the source of truth </a:t>
            </a:r>
            <a:r>
              <a:rPr lang="en-US" dirty="0"/>
              <a:t>for the application state</a:t>
            </a:r>
          </a:p>
        </p:txBody>
      </p:sp>
    </p:spTree>
    <p:extLst>
      <p:ext uri="{BB962C8B-B14F-4D97-AF65-F5344CB8AC3E}">
        <p14:creationId xmlns:p14="http://schemas.microsoft.com/office/powerpoint/2010/main" val="111587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Controller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583385" cy="4195763"/>
          </a:xfrm>
        </p:spPr>
        <p:txBody>
          <a:bodyPr/>
          <a:lstStyle/>
          <a:p>
            <a:r>
              <a:rPr lang="en-US" dirty="0"/>
              <a:t>Controllers in </a:t>
            </a:r>
            <a:r>
              <a:rPr lang="en-US" dirty="0" err="1"/>
              <a:t>AngularJS</a:t>
            </a:r>
            <a:r>
              <a:rPr lang="en-US" dirty="0"/>
              <a:t> exist to augment the view of an </a:t>
            </a:r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It is </a:t>
            </a:r>
            <a:r>
              <a:rPr lang="en-US" dirty="0"/>
              <a:t>a function that adds additional functionality to the scope of the </a:t>
            </a:r>
            <a:r>
              <a:rPr lang="en-US" dirty="0" smtClean="0"/>
              <a:t>view</a:t>
            </a:r>
          </a:p>
          <a:p>
            <a:r>
              <a:rPr lang="en-US" dirty="0"/>
              <a:t>use it to set up an initial state and to add custom behavior to the scope object.</a:t>
            </a:r>
          </a:p>
        </p:txBody>
      </p:sp>
      <p:pic>
        <p:nvPicPr>
          <p:cNvPr id="5122" name="Picture 2" descr="Image result for controller in angularj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806" y="2269764"/>
            <a:ext cx="4963886" cy="244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Implementing Module 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Angular module API allows us to declare a module using the </a:t>
            </a:r>
            <a:r>
              <a:rPr lang="en-US" dirty="0" smtClean="0"/>
              <a:t>angular.module() </a:t>
            </a:r>
            <a:r>
              <a:rPr lang="en-US" dirty="0"/>
              <a:t>API method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Takes two parameters </a:t>
            </a:r>
          </a:p>
          <a:p>
            <a:pPr lvl="1"/>
            <a:r>
              <a:rPr lang="en-US" dirty="0" smtClean="0"/>
              <a:t>Name of module </a:t>
            </a:r>
          </a:p>
          <a:p>
            <a:pPr lvl="1"/>
            <a:r>
              <a:rPr lang="en-US" dirty="0" smtClean="0"/>
              <a:t>Dependencies also know as injectable</a:t>
            </a:r>
          </a:p>
          <a:p>
            <a:r>
              <a:rPr lang="en-US" dirty="0" smtClean="0"/>
              <a:t>Examples </a:t>
            </a:r>
          </a:p>
          <a:p>
            <a:pPr marL="457200" lvl="1" indent="0">
              <a:buNone/>
            </a:pPr>
            <a:r>
              <a:rPr lang="en-US" dirty="0"/>
              <a:t>angular.module('</a:t>
            </a:r>
            <a:r>
              <a:rPr lang="en-US" dirty="0" err="1"/>
              <a:t>myApp</a:t>
            </a:r>
            <a:r>
              <a:rPr lang="en-US" dirty="0" smtClean="0"/>
              <a:t>') without any </a:t>
            </a:r>
            <a:r>
              <a:rPr lang="en-US" dirty="0" err="1" smtClean="0"/>
              <a:t>dependenices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/>
              <a:t>angular.module(</a:t>
            </a:r>
            <a:r>
              <a:rPr lang="en-US" dirty="0" smtClean="0"/>
              <a:t>'</a:t>
            </a:r>
            <a:r>
              <a:rPr lang="en-US" dirty="0" err="1" smtClean="0"/>
              <a:t>myApp</a:t>
            </a:r>
            <a:r>
              <a:rPr lang="en-US" dirty="0" smtClean="0"/>
              <a:t>‘, [‘</a:t>
            </a:r>
            <a:r>
              <a:rPr lang="en-US" dirty="0" err="1" smtClean="0"/>
              <a:t>GetTourServices</a:t>
            </a:r>
            <a:r>
              <a:rPr lang="en-US" dirty="0" smtClean="0"/>
              <a:t>’])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781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447</TotalTime>
  <Words>1027</Words>
  <Application>Microsoft Office PowerPoint</Application>
  <PresentationFormat>Widescreen</PresentationFormat>
  <Paragraphs>140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Ion</vt:lpstr>
      <vt:lpstr>AngularJS</vt:lpstr>
      <vt:lpstr>History of AngularJS</vt:lpstr>
      <vt:lpstr>MVC Architecture </vt:lpstr>
      <vt:lpstr>Hello world in AngularJS </vt:lpstr>
      <vt:lpstr>Different Component of AngularJS </vt:lpstr>
      <vt:lpstr>Module </vt:lpstr>
      <vt:lpstr>Scope / RootScope</vt:lpstr>
      <vt:lpstr>Controller</vt:lpstr>
      <vt:lpstr>Implementing Module </vt:lpstr>
      <vt:lpstr> Directives </vt:lpstr>
      <vt:lpstr>The ngApp directive</vt:lpstr>
      <vt:lpstr>The ngController directive </vt:lpstr>
      <vt:lpstr>The ngBind directive </vt:lpstr>
      <vt:lpstr>The ngRepeat directive </vt:lpstr>
      <vt:lpstr>The ngModel directive </vt:lpstr>
      <vt:lpstr>The ngClick directive and other event directives </vt:lpstr>
      <vt:lpstr>Commonly used directives</vt:lpstr>
      <vt:lpstr>Expressions </vt:lpstr>
      <vt:lpstr>Filters</vt:lpstr>
      <vt:lpstr>Form Validation</vt:lpstr>
      <vt:lpstr>Control Variables in Forms</vt:lpstr>
      <vt:lpstr>Continues</vt:lpstr>
      <vt:lpstr>PowerPoint Presentation</vt:lpstr>
      <vt:lpstr>Example </vt:lpstr>
      <vt:lpstr>Routing</vt:lpstr>
      <vt:lpstr>PowerPoint Presentation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SHIVU MYTRI</dc:creator>
  <cp:lastModifiedBy>., Shivakumar</cp:lastModifiedBy>
  <cp:revision>38</cp:revision>
  <dcterms:created xsi:type="dcterms:W3CDTF">2016-11-29T17:13:57Z</dcterms:created>
  <dcterms:modified xsi:type="dcterms:W3CDTF">2016-11-30T14:09:22Z</dcterms:modified>
</cp:coreProperties>
</file>