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309_68A267B2.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488" r:id="rId2"/>
    <p:sldId id="484" r:id="rId3"/>
    <p:sldId id="485" r:id="rId4"/>
    <p:sldId id="486" r:id="rId5"/>
    <p:sldId id="487" r:id="rId6"/>
    <p:sldId id="739" r:id="rId7"/>
    <p:sldId id="474" r:id="rId8"/>
    <p:sldId id="476" r:id="rId9"/>
    <p:sldId id="475" r:id="rId10"/>
    <p:sldId id="718" r:id="rId11"/>
    <p:sldId id="324" r:id="rId12"/>
    <p:sldId id="325" r:id="rId13"/>
    <p:sldId id="369" r:id="rId14"/>
    <p:sldId id="743" r:id="rId15"/>
    <p:sldId id="492" r:id="rId16"/>
    <p:sldId id="744" r:id="rId17"/>
    <p:sldId id="742" r:id="rId18"/>
    <p:sldId id="480" r:id="rId19"/>
    <p:sldId id="481" r:id="rId20"/>
    <p:sldId id="478" r:id="rId21"/>
    <p:sldId id="281" r:id="rId22"/>
    <p:sldId id="745" r:id="rId23"/>
    <p:sldId id="809" r:id="rId24"/>
    <p:sldId id="763" r:id="rId25"/>
    <p:sldId id="802" r:id="rId26"/>
    <p:sldId id="800" r:id="rId27"/>
    <p:sldId id="803" r:id="rId28"/>
    <p:sldId id="805" r:id="rId29"/>
    <p:sldId id="804" r:id="rId30"/>
    <p:sldId id="806" r:id="rId31"/>
    <p:sldId id="807" r:id="rId32"/>
    <p:sldId id="801" r:id="rId33"/>
    <p:sldId id="780" r:id="rId34"/>
    <p:sldId id="798" r:id="rId35"/>
    <p:sldId id="776" r:id="rId36"/>
    <p:sldId id="77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026BE3-B353-4144-4AD1-B1482F387DF5}" name="Chittaranjan Hens" initials="CH" userId="6fc03958433e8a43"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79" d="100"/>
          <a:sy n="79" d="100"/>
        </p:scale>
        <p:origin x="100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BAF5217A-4785-44C5-914D-C0DCF71AE3A9}"/>
    <pc:docChg chg="undo custSel addSld delSld modSld">
      <pc:chgData name="Chittaranjan Hens" userId="6fc03958433e8a43" providerId="LiveId" clId="{BAF5217A-4785-44C5-914D-C0DCF71AE3A9}" dt="2023-01-30T04:19:15.847" v="373"/>
      <pc:docMkLst>
        <pc:docMk/>
      </pc:docMkLst>
      <pc:sldChg chg="addSp modSp mod">
        <pc:chgData name="Chittaranjan Hens" userId="6fc03958433e8a43" providerId="LiveId" clId="{BAF5217A-4785-44C5-914D-C0DCF71AE3A9}" dt="2023-01-30T03:33:40.049" v="105" actId="207"/>
        <pc:sldMkLst>
          <pc:docMk/>
          <pc:sldMk cId="0" sldId="387"/>
        </pc:sldMkLst>
        <pc:spChg chg="add mod">
          <ac:chgData name="Chittaranjan Hens" userId="6fc03958433e8a43" providerId="LiveId" clId="{BAF5217A-4785-44C5-914D-C0DCF71AE3A9}" dt="2023-01-30T03:33:40.049" v="105" actId="207"/>
          <ac:spMkLst>
            <pc:docMk/>
            <pc:sldMk cId="0" sldId="387"/>
            <ac:spMk id="2" creationId="{621A1555-7226-F014-0069-39A86A51C250}"/>
          </ac:spMkLst>
        </pc:spChg>
        <pc:spChg chg="mod">
          <ac:chgData name="Chittaranjan Hens" userId="6fc03958433e8a43" providerId="LiveId" clId="{BAF5217A-4785-44C5-914D-C0DCF71AE3A9}" dt="2023-01-30T03:32:29.019" v="77" actId="20577"/>
          <ac:spMkLst>
            <pc:docMk/>
            <pc:sldMk cId="0" sldId="387"/>
            <ac:spMk id="5130" creationId="{2059CBC7-5FD0-363E-A717-16CCAF84FCF2}"/>
          </ac:spMkLst>
        </pc:spChg>
      </pc:sldChg>
      <pc:sldChg chg="addSp delSp modSp mod">
        <pc:chgData name="Chittaranjan Hens" userId="6fc03958433e8a43" providerId="LiveId" clId="{BAF5217A-4785-44C5-914D-C0DCF71AE3A9}" dt="2023-01-30T03:34:13.883" v="109" actId="478"/>
        <pc:sldMkLst>
          <pc:docMk/>
          <pc:sldMk cId="0" sldId="389"/>
        </pc:sldMkLst>
        <pc:spChg chg="add mod">
          <ac:chgData name="Chittaranjan Hens" userId="6fc03958433e8a43" providerId="LiveId" clId="{BAF5217A-4785-44C5-914D-C0DCF71AE3A9}" dt="2023-01-30T03:34:11.459" v="108" actId="1076"/>
          <ac:spMkLst>
            <pc:docMk/>
            <pc:sldMk cId="0" sldId="389"/>
            <ac:spMk id="2" creationId="{532DE975-FC85-EDD9-0F5A-BE871B3A8F86}"/>
          </ac:spMkLst>
        </pc:spChg>
        <pc:spChg chg="del">
          <ac:chgData name="Chittaranjan Hens" userId="6fc03958433e8a43" providerId="LiveId" clId="{BAF5217A-4785-44C5-914D-C0DCF71AE3A9}" dt="2023-01-30T03:34:13.883" v="109" actId="478"/>
          <ac:spMkLst>
            <pc:docMk/>
            <pc:sldMk cId="0" sldId="389"/>
            <ac:spMk id="8" creationId="{F124FB4F-48FB-E3A5-39E0-A052B79C31CC}"/>
          </ac:spMkLst>
        </pc:spChg>
      </pc:sldChg>
      <pc:sldChg chg="addSp modSp mod">
        <pc:chgData name="Chittaranjan Hens" userId="6fc03958433e8a43" providerId="LiveId" clId="{BAF5217A-4785-44C5-914D-C0DCF71AE3A9}" dt="2023-01-30T03:33:47.925" v="106" actId="207"/>
        <pc:sldMkLst>
          <pc:docMk/>
          <pc:sldMk cId="3066498584" sldId="412"/>
        </pc:sldMkLst>
        <pc:spChg chg="add mod">
          <ac:chgData name="Chittaranjan Hens" userId="6fc03958433e8a43" providerId="LiveId" clId="{BAF5217A-4785-44C5-914D-C0DCF71AE3A9}" dt="2023-01-30T03:33:47.925" v="106" actId="207"/>
          <ac:spMkLst>
            <pc:docMk/>
            <pc:sldMk cId="3066498584" sldId="412"/>
            <ac:spMk id="3" creationId="{87325C60-0A16-B31F-2906-C2B1DDEF4A6C}"/>
          </ac:spMkLst>
        </pc:spChg>
      </pc:sldChg>
      <pc:sldChg chg="addSp modSp">
        <pc:chgData name="Chittaranjan Hens" userId="6fc03958433e8a43" providerId="LiveId" clId="{BAF5217A-4785-44C5-914D-C0DCF71AE3A9}" dt="2023-01-30T03:34:34.109" v="110"/>
        <pc:sldMkLst>
          <pc:docMk/>
          <pc:sldMk cId="2718063657" sldId="418"/>
        </pc:sldMkLst>
        <pc:spChg chg="add mod">
          <ac:chgData name="Chittaranjan Hens" userId="6fc03958433e8a43" providerId="LiveId" clId="{BAF5217A-4785-44C5-914D-C0DCF71AE3A9}" dt="2023-01-30T03:34:34.109" v="110"/>
          <ac:spMkLst>
            <pc:docMk/>
            <pc:sldMk cId="2718063657" sldId="418"/>
            <ac:spMk id="2" creationId="{F644BA7E-9658-B466-C0B4-FCE79654518A}"/>
          </ac:spMkLst>
        </pc:spChg>
      </pc:sldChg>
      <pc:sldChg chg="delSp mod delAnim">
        <pc:chgData name="Chittaranjan Hens" userId="6fc03958433e8a43" providerId="LiveId" clId="{BAF5217A-4785-44C5-914D-C0DCF71AE3A9}" dt="2023-01-30T03:47:40.410" v="112" actId="478"/>
        <pc:sldMkLst>
          <pc:docMk/>
          <pc:sldMk cId="1626102158" sldId="470"/>
        </pc:sldMkLst>
        <pc:picChg chg="del">
          <ac:chgData name="Chittaranjan Hens" userId="6fc03958433e8a43" providerId="LiveId" clId="{BAF5217A-4785-44C5-914D-C0DCF71AE3A9}" dt="2023-01-30T03:47:40.410" v="112" actId="478"/>
          <ac:picMkLst>
            <pc:docMk/>
            <pc:sldMk cId="1626102158" sldId="470"/>
            <ac:picMk id="5" creationId="{63F953E1-C1E0-E71C-D6AC-A83AD09062FF}"/>
          </ac:picMkLst>
        </pc:picChg>
      </pc:sldChg>
      <pc:sldChg chg="modSp mod">
        <pc:chgData name="Chittaranjan Hens" userId="6fc03958433e8a43" providerId="LiveId" clId="{BAF5217A-4785-44C5-914D-C0DCF71AE3A9}" dt="2023-01-30T03:51:13.222" v="114" actId="1076"/>
        <pc:sldMkLst>
          <pc:docMk/>
          <pc:sldMk cId="1387844827" sldId="474"/>
        </pc:sldMkLst>
        <pc:picChg chg="mod">
          <ac:chgData name="Chittaranjan Hens" userId="6fc03958433e8a43" providerId="LiveId" clId="{BAF5217A-4785-44C5-914D-C0DCF71AE3A9}" dt="2023-01-30T03:51:13.222" v="114" actId="1076"/>
          <ac:picMkLst>
            <pc:docMk/>
            <pc:sldMk cId="1387844827" sldId="474"/>
            <ac:picMk id="6" creationId="{57942462-6F5C-7B9E-F6D3-59F5F3C7B2E5}"/>
          </ac:picMkLst>
        </pc:picChg>
      </pc:sldChg>
      <pc:sldChg chg="del">
        <pc:chgData name="Chittaranjan Hens" userId="6fc03958433e8a43" providerId="LiveId" clId="{BAF5217A-4785-44C5-914D-C0DCF71AE3A9}" dt="2023-01-29T17:57:37.088" v="6" actId="47"/>
        <pc:sldMkLst>
          <pc:docMk/>
          <pc:sldMk cId="3455243882" sldId="475"/>
        </pc:sldMkLst>
      </pc:sldChg>
      <pc:sldChg chg="del">
        <pc:chgData name="Chittaranjan Hens" userId="6fc03958433e8a43" providerId="LiveId" clId="{BAF5217A-4785-44C5-914D-C0DCF71AE3A9}" dt="2023-01-29T17:57:25.906" v="5" actId="47"/>
        <pc:sldMkLst>
          <pc:docMk/>
          <pc:sldMk cId="969092816" sldId="476"/>
        </pc:sldMkLst>
      </pc:sldChg>
      <pc:sldChg chg="del">
        <pc:chgData name="Chittaranjan Hens" userId="6fc03958433e8a43" providerId="LiveId" clId="{BAF5217A-4785-44C5-914D-C0DCF71AE3A9}" dt="2023-01-29T17:58:56.528" v="7" actId="47"/>
        <pc:sldMkLst>
          <pc:docMk/>
          <pc:sldMk cId="2060000503" sldId="477"/>
        </pc:sldMkLst>
      </pc:sldChg>
      <pc:sldChg chg="modSp mod">
        <pc:chgData name="Chittaranjan Hens" userId="6fc03958433e8a43" providerId="LiveId" clId="{BAF5217A-4785-44C5-914D-C0DCF71AE3A9}" dt="2023-01-30T03:52:39.970" v="118" actId="1076"/>
        <pc:sldMkLst>
          <pc:docMk/>
          <pc:sldMk cId="3726892099" sldId="478"/>
        </pc:sldMkLst>
        <pc:spChg chg="mod">
          <ac:chgData name="Chittaranjan Hens" userId="6fc03958433e8a43" providerId="LiveId" clId="{BAF5217A-4785-44C5-914D-C0DCF71AE3A9}" dt="2023-01-30T03:52:39.970" v="118" actId="1076"/>
          <ac:spMkLst>
            <pc:docMk/>
            <pc:sldMk cId="3726892099" sldId="478"/>
            <ac:spMk id="7" creationId="{00000000-0000-0000-0000-000000000000}"/>
          </ac:spMkLst>
        </pc:spChg>
        <pc:picChg chg="mod">
          <ac:chgData name="Chittaranjan Hens" userId="6fc03958433e8a43" providerId="LiveId" clId="{BAF5217A-4785-44C5-914D-C0DCF71AE3A9}" dt="2023-01-30T03:52:33.888" v="117" actId="1076"/>
          <ac:picMkLst>
            <pc:docMk/>
            <pc:sldMk cId="3726892099" sldId="478"/>
            <ac:picMk id="2" creationId="{D46632B5-BEDB-5424-58D9-B31AA1BB1767}"/>
          </ac:picMkLst>
        </pc:picChg>
      </pc:sldChg>
      <pc:sldChg chg="addSp modSp mod modAnim">
        <pc:chgData name="Chittaranjan Hens" userId="6fc03958433e8a43" providerId="LiveId" clId="{BAF5217A-4785-44C5-914D-C0DCF71AE3A9}" dt="2023-01-30T03:57:11.719" v="259" actId="20577"/>
        <pc:sldMkLst>
          <pc:docMk/>
          <pc:sldMk cId="903028763" sldId="480"/>
        </pc:sldMkLst>
        <pc:spChg chg="add mod">
          <ac:chgData name="Chittaranjan Hens" userId="6fc03958433e8a43" providerId="LiveId" clId="{BAF5217A-4785-44C5-914D-C0DCF71AE3A9}" dt="2023-01-30T03:57:11.719" v="259" actId="20577"/>
          <ac:spMkLst>
            <pc:docMk/>
            <pc:sldMk cId="903028763" sldId="480"/>
            <ac:spMk id="3" creationId="{6DDE27EF-4FF1-99D7-9D4B-8767B389D4F7}"/>
          </ac:spMkLst>
        </pc:spChg>
        <pc:picChg chg="mod">
          <ac:chgData name="Chittaranjan Hens" userId="6fc03958433e8a43" providerId="LiveId" clId="{BAF5217A-4785-44C5-914D-C0DCF71AE3A9}" dt="2023-01-30T03:54:59.348" v="123" actId="1076"/>
          <ac:picMkLst>
            <pc:docMk/>
            <pc:sldMk cId="903028763" sldId="480"/>
            <ac:picMk id="2" creationId="{D46632B5-BEDB-5424-58D9-B31AA1BB1767}"/>
          </ac:picMkLst>
        </pc:picChg>
      </pc:sldChg>
      <pc:sldChg chg="modAnim">
        <pc:chgData name="Chittaranjan Hens" userId="6fc03958433e8a43" providerId="LiveId" clId="{BAF5217A-4785-44C5-914D-C0DCF71AE3A9}" dt="2023-01-30T03:51:52.580" v="116"/>
        <pc:sldMkLst>
          <pc:docMk/>
          <pc:sldMk cId="275163279" sldId="482"/>
        </pc:sldMkLst>
      </pc:sldChg>
      <pc:sldChg chg="add">
        <pc:chgData name="Chittaranjan Hens" userId="6fc03958433e8a43" providerId="LiveId" clId="{BAF5217A-4785-44C5-914D-C0DCF71AE3A9}" dt="2023-01-30T03:47:34.886" v="111"/>
        <pc:sldMkLst>
          <pc:docMk/>
          <pc:sldMk cId="1282371320" sldId="483"/>
        </pc:sldMkLst>
      </pc:sldChg>
      <pc:sldChg chg="addSp delSp modSp add mod">
        <pc:chgData name="Chittaranjan Hens" userId="6fc03958433e8a43" providerId="LiveId" clId="{BAF5217A-4785-44C5-914D-C0DCF71AE3A9}" dt="2023-01-30T04:07:00.905" v="338" actId="732"/>
        <pc:sldMkLst>
          <pc:docMk/>
          <pc:sldMk cId="3293640932" sldId="484"/>
        </pc:sldMkLst>
        <pc:spChg chg="mod">
          <ac:chgData name="Chittaranjan Hens" userId="6fc03958433e8a43" providerId="LiveId" clId="{BAF5217A-4785-44C5-914D-C0DCF71AE3A9}" dt="2023-01-30T03:59:59.470" v="315" actId="14100"/>
          <ac:spMkLst>
            <pc:docMk/>
            <pc:sldMk cId="3293640932" sldId="484"/>
            <ac:spMk id="2" creationId="{8EFBF971-A446-CBB4-16FA-5E2E2C5903F0}"/>
          </ac:spMkLst>
        </pc:spChg>
        <pc:spChg chg="add mod">
          <ac:chgData name="Chittaranjan Hens" userId="6fc03958433e8a43" providerId="LiveId" clId="{BAF5217A-4785-44C5-914D-C0DCF71AE3A9}" dt="2023-01-30T04:06:43.992" v="336" actId="207"/>
          <ac:spMkLst>
            <pc:docMk/>
            <pc:sldMk cId="3293640932" sldId="484"/>
            <ac:spMk id="7" creationId="{82DC60F8-9A85-D2E9-75E2-431F97C4BC9D}"/>
          </ac:spMkLst>
        </pc:spChg>
        <pc:picChg chg="add mod modCrop">
          <ac:chgData name="Chittaranjan Hens" userId="6fc03958433e8a43" providerId="LiveId" clId="{BAF5217A-4785-44C5-914D-C0DCF71AE3A9}" dt="2023-01-30T04:07:00.905" v="338" actId="732"/>
          <ac:picMkLst>
            <pc:docMk/>
            <pc:sldMk cId="3293640932" sldId="484"/>
            <ac:picMk id="5" creationId="{2ACFB47D-973D-62BD-3FB0-89FA88AC5BB0}"/>
          </ac:picMkLst>
        </pc:picChg>
        <pc:picChg chg="del">
          <ac:chgData name="Chittaranjan Hens" userId="6fc03958433e8a43" providerId="LiveId" clId="{BAF5217A-4785-44C5-914D-C0DCF71AE3A9}" dt="2023-01-30T03:59:33.313" v="261" actId="478"/>
          <ac:picMkLst>
            <pc:docMk/>
            <pc:sldMk cId="3293640932" sldId="484"/>
            <ac:picMk id="6" creationId="{57942462-6F5C-7B9E-F6D3-59F5F3C7B2E5}"/>
          </ac:picMkLst>
        </pc:picChg>
      </pc:sldChg>
      <pc:sldChg chg="addSp delSp modSp add mod">
        <pc:chgData name="Chittaranjan Hens" userId="6fc03958433e8a43" providerId="LiveId" clId="{BAF5217A-4785-44C5-914D-C0DCF71AE3A9}" dt="2023-01-30T04:13:58.484" v="343" actId="478"/>
        <pc:sldMkLst>
          <pc:docMk/>
          <pc:sldMk cId="2258000590" sldId="485"/>
        </pc:sldMkLst>
        <pc:spChg chg="add mod">
          <ac:chgData name="Chittaranjan Hens" userId="6fc03958433e8a43" providerId="LiveId" clId="{BAF5217A-4785-44C5-914D-C0DCF71AE3A9}" dt="2023-01-30T04:07:17.581" v="340" actId="1076"/>
          <ac:spMkLst>
            <pc:docMk/>
            <pc:sldMk cId="2258000590" sldId="485"/>
            <ac:spMk id="3" creationId="{59586E11-0704-DCAB-F583-4B451DBFAD0B}"/>
          </ac:spMkLst>
        </pc:spChg>
        <pc:picChg chg="add del mod">
          <ac:chgData name="Chittaranjan Hens" userId="6fc03958433e8a43" providerId="LiveId" clId="{BAF5217A-4785-44C5-914D-C0DCF71AE3A9}" dt="2023-01-30T04:13:58.484" v="343" actId="478"/>
          <ac:picMkLst>
            <pc:docMk/>
            <pc:sldMk cId="2258000590" sldId="485"/>
            <ac:picMk id="7" creationId="{7075C4AF-6ECD-B69C-0E8A-BCA69B2587BD}"/>
          </ac:picMkLst>
        </pc:picChg>
      </pc:sldChg>
      <pc:sldChg chg="addSp delSp modSp add mod modAnim">
        <pc:chgData name="Chittaranjan Hens" userId="6fc03958433e8a43" providerId="LiveId" clId="{BAF5217A-4785-44C5-914D-C0DCF71AE3A9}" dt="2023-01-30T04:18:59.824" v="371"/>
        <pc:sldMkLst>
          <pc:docMk/>
          <pc:sldMk cId="3628849433" sldId="486"/>
        </pc:sldMkLst>
        <pc:picChg chg="mod">
          <ac:chgData name="Chittaranjan Hens" userId="6fc03958433e8a43" providerId="LiveId" clId="{BAF5217A-4785-44C5-914D-C0DCF71AE3A9}" dt="2023-01-30T04:14:57.997" v="352" actId="1076"/>
          <ac:picMkLst>
            <pc:docMk/>
            <pc:sldMk cId="3628849433" sldId="486"/>
            <ac:picMk id="4" creationId="{BAC19C6E-1362-8D93-CD6A-1AD50E72579F}"/>
          </ac:picMkLst>
        </pc:picChg>
        <pc:picChg chg="mod">
          <ac:chgData name="Chittaranjan Hens" userId="6fc03958433e8a43" providerId="LiveId" clId="{BAF5217A-4785-44C5-914D-C0DCF71AE3A9}" dt="2023-01-30T04:15:12.075" v="354" actId="14100"/>
          <ac:picMkLst>
            <pc:docMk/>
            <pc:sldMk cId="3628849433" sldId="486"/>
            <ac:picMk id="7" creationId="{7075C4AF-6ECD-B69C-0E8A-BCA69B2587BD}"/>
          </ac:picMkLst>
        </pc:picChg>
        <pc:picChg chg="add mod">
          <ac:chgData name="Chittaranjan Hens" userId="6fc03958433e8a43" providerId="LiveId" clId="{BAF5217A-4785-44C5-914D-C0DCF71AE3A9}" dt="2023-01-30T04:15:15.528" v="355" actId="1076"/>
          <ac:picMkLst>
            <pc:docMk/>
            <pc:sldMk cId="3628849433" sldId="486"/>
            <ac:picMk id="8" creationId="{F2C37136-634A-9EDD-CCE4-202AA0BEADE5}"/>
          </ac:picMkLst>
        </pc:picChg>
        <pc:picChg chg="add del mod">
          <ac:chgData name="Chittaranjan Hens" userId="6fc03958433e8a43" providerId="LiveId" clId="{BAF5217A-4785-44C5-914D-C0DCF71AE3A9}" dt="2023-01-30T04:16:13.999" v="357" actId="478"/>
          <ac:picMkLst>
            <pc:docMk/>
            <pc:sldMk cId="3628849433" sldId="486"/>
            <ac:picMk id="10" creationId="{2F385243-C6B7-96A7-44C7-7EA9AF76BB80}"/>
          </ac:picMkLst>
        </pc:picChg>
        <pc:cxnChg chg="add mod">
          <ac:chgData name="Chittaranjan Hens" userId="6fc03958433e8a43" providerId="LiveId" clId="{BAF5217A-4785-44C5-914D-C0DCF71AE3A9}" dt="2023-01-30T04:18:48.397" v="370" actId="208"/>
          <ac:cxnSpMkLst>
            <pc:docMk/>
            <pc:sldMk cId="3628849433" sldId="486"/>
            <ac:cxnSpMk id="12" creationId="{FDD3F487-99C3-5047-5CA3-7F61F2F87118}"/>
          </ac:cxnSpMkLst>
        </pc:cxnChg>
      </pc:sldChg>
      <pc:sldChg chg="addSp modSp add mod modAnim">
        <pc:chgData name="Chittaranjan Hens" userId="6fc03958433e8a43" providerId="LiveId" clId="{BAF5217A-4785-44C5-914D-C0DCF71AE3A9}" dt="2023-01-30T04:19:15.847" v="373"/>
        <pc:sldMkLst>
          <pc:docMk/>
          <pc:sldMk cId="2673504197" sldId="487"/>
        </pc:sldMkLst>
        <pc:picChg chg="add mod">
          <ac:chgData name="Chittaranjan Hens" userId="6fc03958433e8a43" providerId="LiveId" clId="{BAF5217A-4785-44C5-914D-C0DCF71AE3A9}" dt="2023-01-30T04:17:53.743" v="365" actId="962"/>
          <ac:picMkLst>
            <pc:docMk/>
            <pc:sldMk cId="2673504197" sldId="487"/>
            <ac:picMk id="9" creationId="{61FE7019-AAC0-A863-6C9D-691E8F09B30E}"/>
          </ac:picMkLst>
        </pc:picChg>
        <pc:cxnChg chg="add mod">
          <ac:chgData name="Chittaranjan Hens" userId="6fc03958433e8a43" providerId="LiveId" clId="{BAF5217A-4785-44C5-914D-C0DCF71AE3A9}" dt="2023-01-30T04:19:10.496" v="372"/>
          <ac:cxnSpMkLst>
            <pc:docMk/>
            <pc:sldMk cId="2673504197" sldId="487"/>
            <ac:cxnSpMk id="10" creationId="{DAC75C66-62A9-F0BF-834D-9677E7BD5E4B}"/>
          </ac:cxnSpMkLst>
        </pc:cxnChg>
      </pc:sldChg>
      <pc:sldChg chg="add del">
        <pc:chgData name="Chittaranjan Hens" userId="6fc03958433e8a43" providerId="LiveId" clId="{BAF5217A-4785-44C5-914D-C0DCF71AE3A9}" dt="2023-01-30T04:17:00.980" v="359"/>
        <pc:sldMkLst>
          <pc:docMk/>
          <pc:sldMk cId="3143287860" sldId="487"/>
        </pc:sldMkLst>
      </pc:sldChg>
      <pc:sldChg chg="add del">
        <pc:chgData name="Chittaranjan Hens" userId="6fc03958433e8a43" providerId="LiveId" clId="{BAF5217A-4785-44C5-914D-C0DCF71AE3A9}" dt="2023-01-30T04:17:38.537" v="362" actId="47"/>
        <pc:sldMkLst>
          <pc:docMk/>
          <pc:sldMk cId="2441009819" sldId="488"/>
        </pc:sldMkLst>
      </pc:sldChg>
    </pc:docChg>
  </pc:docChgLst>
  <pc:docChgLst>
    <pc:chgData name="Chittaranjan Hens" userId="6fc03958433e8a43" providerId="LiveId" clId="{3941B8DD-44C0-4984-B2B1-5E7086316BFB}"/>
    <pc:docChg chg="undo redo custSel addSld delSld modSld sldOrd">
      <pc:chgData name="Chittaranjan Hens" userId="6fc03958433e8a43" providerId="LiveId" clId="{3941B8DD-44C0-4984-B2B1-5E7086316BFB}" dt="2023-02-05T05:08:33.090" v="4178" actId="113"/>
      <pc:docMkLst>
        <pc:docMk/>
      </pc:docMkLst>
      <pc:sldChg chg="modSp del mod">
        <pc:chgData name="Chittaranjan Hens" userId="6fc03958433e8a43" providerId="LiveId" clId="{3941B8DD-44C0-4984-B2B1-5E7086316BFB}" dt="2023-02-04T10:46:59.327" v="65" actId="47"/>
        <pc:sldMkLst>
          <pc:docMk/>
          <pc:sldMk cId="2551970589" sldId="271"/>
        </pc:sldMkLst>
        <pc:spChg chg="mod">
          <ac:chgData name="Chittaranjan Hens" userId="6fc03958433e8a43" providerId="LiveId" clId="{3941B8DD-44C0-4984-B2B1-5E7086316BFB}" dt="2023-02-04T10:38:47.060" v="1" actId="20577"/>
          <ac:spMkLst>
            <pc:docMk/>
            <pc:sldMk cId="2551970589" sldId="271"/>
            <ac:spMk id="27" creationId="{672DC67C-7211-3BCA-2C29-FFE14165ABFE}"/>
          </ac:spMkLst>
        </pc:spChg>
      </pc:sldChg>
      <pc:sldChg chg="addSp modSp add mod modAnim">
        <pc:chgData name="Chittaranjan Hens" userId="6fc03958433e8a43" providerId="LiveId" clId="{3941B8DD-44C0-4984-B2B1-5E7086316BFB}" dt="2023-02-05T04:41:41.056" v="3926"/>
        <pc:sldMkLst>
          <pc:docMk/>
          <pc:sldMk cId="0" sldId="275"/>
        </pc:sldMkLst>
        <pc:spChg chg="mod">
          <ac:chgData name="Chittaranjan Hens" userId="6fc03958433e8a43" providerId="LiveId" clId="{3941B8DD-44C0-4984-B2B1-5E7086316BFB}" dt="2023-02-05T04:36:47.179" v="3848" actId="1076"/>
          <ac:spMkLst>
            <pc:docMk/>
            <pc:sldMk cId="0" sldId="275"/>
            <ac:spMk id="11" creationId="{AD2E3B5A-C40E-4FCB-B30D-76945AD1A606}"/>
          </ac:spMkLst>
        </pc:spChg>
        <pc:spChg chg="mod">
          <ac:chgData name="Chittaranjan Hens" userId="6fc03958433e8a43" providerId="LiveId" clId="{3941B8DD-44C0-4984-B2B1-5E7086316BFB}" dt="2023-02-05T04:40:52.270" v="3918" actId="403"/>
          <ac:spMkLst>
            <pc:docMk/>
            <pc:sldMk cId="0" sldId="275"/>
            <ac:spMk id="39941" creationId="{DC48E3EE-2506-4EEA-905A-02DB2E058CFE}"/>
          </ac:spMkLst>
        </pc:spChg>
        <pc:spChg chg="mod">
          <ac:chgData name="Chittaranjan Hens" userId="6fc03958433e8a43" providerId="LiveId" clId="{3941B8DD-44C0-4984-B2B1-5E7086316BFB}" dt="2023-02-05T04:41:07.616" v="3922" actId="1076"/>
          <ac:spMkLst>
            <pc:docMk/>
            <pc:sldMk cId="0" sldId="275"/>
            <ac:spMk id="39945" creationId="{F7FDCDC9-7D8E-4661-B720-2A3690F69C60}"/>
          </ac:spMkLst>
        </pc:spChg>
        <pc:picChg chg="add mod ord">
          <ac:chgData name="Chittaranjan Hens" userId="6fc03958433e8a43" providerId="LiveId" clId="{3941B8DD-44C0-4984-B2B1-5E7086316BFB}" dt="2023-02-05T04:41:31.045" v="3924" actId="1076"/>
          <ac:picMkLst>
            <pc:docMk/>
            <pc:sldMk cId="0" sldId="275"/>
            <ac:picMk id="2" creationId="{0002B9B7-FED8-4DE7-DD1E-0EFC60884940}"/>
          </ac:picMkLst>
        </pc:picChg>
      </pc:sldChg>
      <pc:sldChg chg="addSp modSp add mod">
        <pc:chgData name="Chittaranjan Hens" userId="6fc03958433e8a43" providerId="LiveId" clId="{3941B8DD-44C0-4984-B2B1-5E7086316BFB}" dt="2023-02-05T04:35:49.901" v="3839" actId="167"/>
        <pc:sldMkLst>
          <pc:docMk/>
          <pc:sldMk cId="0" sldId="276"/>
        </pc:sldMkLst>
        <pc:picChg chg="add mod ord">
          <ac:chgData name="Chittaranjan Hens" userId="6fc03958433e8a43" providerId="LiveId" clId="{3941B8DD-44C0-4984-B2B1-5E7086316BFB}" dt="2023-02-05T04:35:49.901" v="3839" actId="167"/>
          <ac:picMkLst>
            <pc:docMk/>
            <pc:sldMk cId="0" sldId="276"/>
            <ac:picMk id="2" creationId="{D4B1EBB3-F39A-F3D2-79ED-4714D3D3387A}"/>
          </ac:picMkLst>
        </pc:picChg>
      </pc:sldChg>
      <pc:sldChg chg="modSp add mod">
        <pc:chgData name="Chittaranjan Hens" userId="6fc03958433e8a43" providerId="LiveId" clId="{3941B8DD-44C0-4984-B2B1-5E7086316BFB}" dt="2023-02-04T10:50:52.111" v="102" actId="20577"/>
        <pc:sldMkLst>
          <pc:docMk/>
          <pc:sldMk cId="106760763" sldId="277"/>
        </pc:sldMkLst>
        <pc:spChg chg="mod">
          <ac:chgData name="Chittaranjan Hens" userId="6fc03958433e8a43" providerId="LiveId" clId="{3941B8DD-44C0-4984-B2B1-5E7086316BFB}" dt="2023-02-04T10:50:40.108" v="95" actId="1076"/>
          <ac:spMkLst>
            <pc:docMk/>
            <pc:sldMk cId="106760763" sldId="277"/>
            <ac:spMk id="2" creationId="{DC222BA3-A2CE-2597-05A4-700543D69720}"/>
          </ac:spMkLst>
        </pc:spChg>
        <pc:spChg chg="mod">
          <ac:chgData name="Chittaranjan Hens" userId="6fc03958433e8a43" providerId="LiveId" clId="{3941B8DD-44C0-4984-B2B1-5E7086316BFB}" dt="2023-02-04T10:50:52.111" v="102" actId="20577"/>
          <ac:spMkLst>
            <pc:docMk/>
            <pc:sldMk cId="106760763" sldId="277"/>
            <ac:spMk id="27" creationId="{672DC67C-7211-3BCA-2C29-FFE14165ABFE}"/>
          </ac:spMkLst>
        </pc:spChg>
      </pc:sldChg>
      <pc:sldChg chg="addSp delSp modSp add mod ord setBg modAnim delDesignElem">
        <pc:chgData name="Chittaranjan Hens" userId="6fc03958433e8a43" providerId="LiveId" clId="{3941B8DD-44C0-4984-B2B1-5E7086316BFB}" dt="2023-02-04T10:49:44.045" v="86"/>
        <pc:sldMkLst>
          <pc:docMk/>
          <pc:sldMk cId="322152922" sldId="278"/>
        </pc:sldMkLst>
        <pc:spChg chg="mod">
          <ac:chgData name="Chittaranjan Hens" userId="6fc03958433e8a43" providerId="LiveId" clId="{3941B8DD-44C0-4984-B2B1-5E7086316BFB}" dt="2023-02-04T10:49:03.570" v="82" actId="26606"/>
          <ac:spMkLst>
            <pc:docMk/>
            <pc:sldMk cId="322152922" sldId="278"/>
            <ac:spMk id="9" creationId="{392C5059-EB68-AD60-8B1D-D540BD55A8FF}"/>
          </ac:spMkLst>
        </pc:spChg>
        <pc:spChg chg="add del">
          <ac:chgData name="Chittaranjan Hens" userId="6fc03958433e8a43" providerId="LiveId" clId="{3941B8DD-44C0-4984-B2B1-5E7086316BFB}" dt="2023-02-04T10:49:03.570" v="82" actId="26606"/>
          <ac:spMkLst>
            <pc:docMk/>
            <pc:sldMk cId="322152922" sldId="278"/>
            <ac:spMk id="14" creationId="{AC8EEB0F-BA72-49AC-956F-331B60FDE79E}"/>
          </ac:spMkLst>
        </pc:spChg>
        <pc:spChg chg="del">
          <ac:chgData name="Chittaranjan Hens" userId="6fc03958433e8a43" providerId="LiveId" clId="{3941B8DD-44C0-4984-B2B1-5E7086316BFB}" dt="2023-02-04T10:46:57.287" v="64"/>
          <ac:spMkLst>
            <pc:docMk/>
            <pc:sldMk cId="322152922" sldId="278"/>
            <ac:spMk id="15" creationId="{247A131F-D5DE-41A5-B4CF-4F345319B40B}"/>
          </ac:spMkLst>
        </pc:spChg>
        <pc:spChg chg="add del">
          <ac:chgData name="Chittaranjan Hens" userId="6fc03958433e8a43" providerId="LiveId" clId="{3941B8DD-44C0-4984-B2B1-5E7086316BFB}" dt="2023-02-04T10:49:03.570" v="82" actId="26606"/>
          <ac:spMkLst>
            <pc:docMk/>
            <pc:sldMk cId="322152922" sldId="278"/>
            <ac:spMk id="16" creationId="{8CC700D5-9809-43F4-89D5-7DBBCB0DCC10}"/>
          </ac:spMkLst>
        </pc:spChg>
        <pc:spChg chg="del">
          <ac:chgData name="Chittaranjan Hens" userId="6fc03958433e8a43" providerId="LiveId" clId="{3941B8DD-44C0-4984-B2B1-5E7086316BFB}" dt="2023-02-04T10:46:57.287" v="64"/>
          <ac:spMkLst>
            <pc:docMk/>
            <pc:sldMk cId="322152922" sldId="278"/>
            <ac:spMk id="17" creationId="{3AF4666D-BD98-40A5-A75F-478B982010B2}"/>
          </ac:spMkLst>
        </pc:spChg>
        <pc:spChg chg="add del">
          <ac:chgData name="Chittaranjan Hens" userId="6fc03958433e8a43" providerId="LiveId" clId="{3941B8DD-44C0-4984-B2B1-5E7086316BFB}" dt="2023-02-04T10:49:03.570" v="82" actId="26606"/>
          <ac:spMkLst>
            <pc:docMk/>
            <pc:sldMk cId="322152922" sldId="278"/>
            <ac:spMk id="18" creationId="{C7163242-6303-46DC-BAC1-2A204F061321}"/>
          </ac:spMkLst>
        </pc:spChg>
        <pc:spChg chg="del">
          <ac:chgData name="Chittaranjan Hens" userId="6fc03958433e8a43" providerId="LiveId" clId="{3941B8DD-44C0-4984-B2B1-5E7086316BFB}" dt="2023-02-04T10:46:57.287" v="64"/>
          <ac:spMkLst>
            <pc:docMk/>
            <pc:sldMk cId="322152922" sldId="278"/>
            <ac:spMk id="19" creationId="{68680585-71F9-4721-A998-4974171D2EB4}"/>
          </ac:spMkLst>
        </pc:spChg>
        <pc:spChg chg="add del">
          <ac:chgData name="Chittaranjan Hens" userId="6fc03958433e8a43" providerId="LiveId" clId="{3941B8DD-44C0-4984-B2B1-5E7086316BFB}" dt="2023-02-04T10:49:03.570" v="82" actId="26606"/>
          <ac:spMkLst>
            <pc:docMk/>
            <pc:sldMk cId="322152922" sldId="278"/>
            <ac:spMk id="20" creationId="{805C4C40-D70E-4C4F-B228-98A0A6132603}"/>
          </ac:spMkLst>
        </pc:spChg>
        <pc:spChg chg="del">
          <ac:chgData name="Chittaranjan Hens" userId="6fc03958433e8a43" providerId="LiveId" clId="{3941B8DD-44C0-4984-B2B1-5E7086316BFB}" dt="2023-02-04T10:46:57.287" v="64"/>
          <ac:spMkLst>
            <pc:docMk/>
            <pc:sldMk cId="322152922" sldId="278"/>
            <ac:spMk id="21" creationId="{12BC95C2-2EEC-4F59-ABA8-660B0D059CCF}"/>
          </ac:spMkLst>
        </pc:spChg>
        <pc:spChg chg="del">
          <ac:chgData name="Chittaranjan Hens" userId="6fc03958433e8a43" providerId="LiveId" clId="{3941B8DD-44C0-4984-B2B1-5E7086316BFB}" dt="2023-02-04T10:46:57.287" v="64"/>
          <ac:spMkLst>
            <pc:docMk/>
            <pc:sldMk cId="322152922" sldId="278"/>
            <ac:spMk id="41" creationId="{81BC67A1-175E-439E-85E2-88911C119814}"/>
          </ac:spMkLst>
        </pc:spChg>
        <pc:spChg chg="del">
          <ac:chgData name="Chittaranjan Hens" userId="6fc03958433e8a43" providerId="LiveId" clId="{3941B8DD-44C0-4984-B2B1-5E7086316BFB}" dt="2023-02-04T10:46:57.287" v="64"/>
          <ac:spMkLst>
            <pc:docMk/>
            <pc:sldMk cId="322152922" sldId="278"/>
            <ac:spMk id="43" creationId="{94A7B82C-30F1-42B4-BE36-3DB42DD517D1}"/>
          </ac:spMkLst>
        </pc:spChg>
        <pc:spChg chg="del">
          <ac:chgData name="Chittaranjan Hens" userId="6fc03958433e8a43" providerId="LiveId" clId="{3941B8DD-44C0-4984-B2B1-5E7086316BFB}" dt="2023-02-04T10:46:57.287" v="64"/>
          <ac:spMkLst>
            <pc:docMk/>
            <pc:sldMk cId="322152922" sldId="278"/>
            <ac:spMk id="45" creationId="{43CA1578-CEEB-41BB-8068-C0DA02C36C52}"/>
          </ac:spMkLst>
        </pc:spChg>
        <pc:grpChg chg="add del">
          <ac:chgData name="Chittaranjan Hens" userId="6fc03958433e8a43" providerId="LiveId" clId="{3941B8DD-44C0-4984-B2B1-5E7086316BFB}" dt="2023-02-04T10:49:03.570" v="82" actId="26606"/>
          <ac:grpSpMkLst>
            <pc:docMk/>
            <pc:sldMk cId="322152922" sldId="278"/>
            <ac:grpSpMk id="22" creationId="{06536C0D-2219-44F1-94EC-B9A56501DB36}"/>
          </ac:grpSpMkLst>
        </pc:grpChg>
        <pc:grpChg chg="del">
          <ac:chgData name="Chittaranjan Hens" userId="6fc03958433e8a43" providerId="LiveId" clId="{3941B8DD-44C0-4984-B2B1-5E7086316BFB}" dt="2023-02-04T10:46:57.287" v="64"/>
          <ac:grpSpMkLst>
            <pc:docMk/>
            <pc:sldMk cId="322152922" sldId="278"/>
            <ac:grpSpMk id="23" creationId="{03E9870D-4BBA-43AF-8D44-BBADF020CFF6}"/>
          </ac:grpSpMkLst>
        </pc:grpChg>
        <pc:grpChg chg="del">
          <ac:chgData name="Chittaranjan Hens" userId="6fc03958433e8a43" providerId="LiveId" clId="{3941B8DD-44C0-4984-B2B1-5E7086316BFB}" dt="2023-02-04T10:46:57.287" v="64"/>
          <ac:grpSpMkLst>
            <pc:docMk/>
            <pc:sldMk cId="322152922" sldId="278"/>
            <ac:grpSpMk id="32" creationId="{C3279E8D-2BAA-4CB1-834B-09FADD54DE56}"/>
          </ac:grpSpMkLst>
        </pc:grpChg>
        <pc:grpChg chg="del">
          <ac:chgData name="Chittaranjan Hens" userId="6fc03958433e8a43" providerId="LiveId" clId="{3941B8DD-44C0-4984-B2B1-5E7086316BFB}" dt="2023-02-04T10:46:57.287" v="64"/>
          <ac:grpSpMkLst>
            <pc:docMk/>
            <pc:sldMk cId="322152922" sldId="278"/>
            <ac:grpSpMk id="47" creationId="{7DF11618-754F-4C58-94AD-F7AA3530D6AF}"/>
          </ac:grpSpMkLst>
        </pc:grpChg>
        <pc:grpChg chg="del">
          <ac:chgData name="Chittaranjan Hens" userId="6fc03958433e8a43" providerId="LiveId" clId="{3941B8DD-44C0-4984-B2B1-5E7086316BFB}" dt="2023-02-04T10:46:57.287" v="64"/>
          <ac:grpSpMkLst>
            <pc:docMk/>
            <pc:sldMk cId="322152922" sldId="278"/>
            <ac:grpSpMk id="73" creationId="{A5761FD8-9CFD-4F5A-AB69-F179306BCD09}"/>
          </ac:grpSpMkLst>
        </pc:grpChg>
        <pc:grpChg chg="del">
          <ac:chgData name="Chittaranjan Hens" userId="6fc03958433e8a43" providerId="LiveId" clId="{3941B8DD-44C0-4984-B2B1-5E7086316BFB}" dt="2023-02-04T10:46:57.287" v="64"/>
          <ac:grpSpMkLst>
            <pc:docMk/>
            <pc:sldMk cId="322152922" sldId="278"/>
            <ac:grpSpMk id="84" creationId="{361195DA-BFB4-4917-BAFD-7D3D669EFA86}"/>
          </ac:grpSpMkLst>
        </pc:grpChg>
        <pc:picChg chg="add mod ord">
          <ac:chgData name="Chittaranjan Hens" userId="6fc03958433e8a43" providerId="LiveId" clId="{3941B8DD-44C0-4984-B2B1-5E7086316BFB}" dt="2023-02-04T10:49:03.570" v="82" actId="26606"/>
          <ac:picMkLst>
            <pc:docMk/>
            <pc:sldMk cId="322152922" sldId="278"/>
            <ac:picMk id="2" creationId="{79F04B89-7863-B0C2-C2C1-5DDEC61CFC3E}"/>
          </ac:picMkLst>
        </pc:picChg>
        <pc:picChg chg="add mod">
          <ac:chgData name="Chittaranjan Hens" userId="6fc03958433e8a43" providerId="LiveId" clId="{3941B8DD-44C0-4984-B2B1-5E7086316BFB}" dt="2023-02-04T10:49:03.570" v="82" actId="26606"/>
          <ac:picMkLst>
            <pc:docMk/>
            <pc:sldMk cId="322152922" sldId="278"/>
            <ac:picMk id="3" creationId="{BE92AD32-12AE-EBC9-6D2F-370E432DF69B}"/>
          </ac:picMkLst>
        </pc:picChg>
        <pc:picChg chg="add del mod">
          <ac:chgData name="Chittaranjan Hens" userId="6fc03958433e8a43" providerId="LiveId" clId="{3941B8DD-44C0-4984-B2B1-5E7086316BFB}" dt="2023-02-04T10:49:38.182" v="84"/>
          <ac:picMkLst>
            <pc:docMk/>
            <pc:sldMk cId="322152922" sldId="278"/>
            <ac:picMk id="4" creationId="{18C46ED6-AFDF-E6FD-58F2-6BABAFC140A3}"/>
          </ac:picMkLst>
        </pc:picChg>
        <pc:picChg chg="add del mod">
          <ac:chgData name="Chittaranjan Hens" userId="6fc03958433e8a43" providerId="LiveId" clId="{3941B8DD-44C0-4984-B2B1-5E7086316BFB}" dt="2023-02-04T10:49:44.045" v="86"/>
          <ac:picMkLst>
            <pc:docMk/>
            <pc:sldMk cId="322152922" sldId="278"/>
            <ac:picMk id="5" creationId="{B0207855-85C5-FEA6-E3F9-272C60543198}"/>
          </ac:picMkLst>
        </pc:picChg>
        <pc:picChg chg="del mod">
          <ac:chgData name="Chittaranjan Hens" userId="6fc03958433e8a43" providerId="LiveId" clId="{3941B8DD-44C0-4984-B2B1-5E7086316BFB}" dt="2023-02-04T10:48:12.897" v="76" actId="478"/>
          <ac:picMkLst>
            <pc:docMk/>
            <pc:sldMk cId="322152922" sldId="278"/>
            <ac:picMk id="11" creationId="{11FA15EA-65CD-907F-E475-8CD200ECCFF0}"/>
          </ac:picMkLst>
        </pc:picChg>
      </pc:sldChg>
      <pc:sldChg chg="del">
        <pc:chgData name="Chittaranjan Hens" userId="6fc03958433e8a43" providerId="LiveId" clId="{3941B8DD-44C0-4984-B2B1-5E7086316BFB}" dt="2023-02-04T10:38:49.903" v="3" actId="47"/>
        <pc:sldMkLst>
          <pc:docMk/>
          <pc:sldMk cId="912596222" sldId="278"/>
        </pc:sldMkLst>
      </pc:sldChg>
      <pc:sldChg chg="del">
        <pc:chgData name="Chittaranjan Hens" userId="6fc03958433e8a43" providerId="LiveId" clId="{3941B8DD-44C0-4984-B2B1-5E7086316BFB}" dt="2023-02-04T10:38:49.718" v="2" actId="47"/>
        <pc:sldMkLst>
          <pc:docMk/>
          <pc:sldMk cId="2492080926" sldId="280"/>
        </pc:sldMkLst>
      </pc:sldChg>
      <pc:sldChg chg="del">
        <pc:chgData name="Chittaranjan Hens" userId="6fc03958433e8a43" providerId="LiveId" clId="{3941B8DD-44C0-4984-B2B1-5E7086316BFB}" dt="2023-02-04T10:38:51.551" v="12" actId="47"/>
        <pc:sldMkLst>
          <pc:docMk/>
          <pc:sldMk cId="1568558789" sldId="282"/>
        </pc:sldMkLst>
      </pc:sldChg>
      <pc:sldChg chg="addSp delSp modSp add mod">
        <pc:chgData name="Chittaranjan Hens" userId="6fc03958433e8a43" providerId="LiveId" clId="{3941B8DD-44C0-4984-B2B1-5E7086316BFB}" dt="2023-02-05T05:02:01.971" v="4095" actId="2711"/>
        <pc:sldMkLst>
          <pc:docMk/>
          <pc:sldMk cId="2230484363" sldId="324"/>
        </pc:sldMkLst>
        <pc:spChg chg="add del mod">
          <ac:chgData name="Chittaranjan Hens" userId="6fc03958433e8a43" providerId="LiveId" clId="{3941B8DD-44C0-4984-B2B1-5E7086316BFB}" dt="2023-02-05T04:38:35.163" v="3902" actId="478"/>
          <ac:spMkLst>
            <pc:docMk/>
            <pc:sldMk cId="2230484363" sldId="324"/>
            <ac:spMk id="4" creationId="{4D30030E-6CE4-4B80-7803-F9E0DAFA31A2}"/>
          </ac:spMkLst>
        </pc:spChg>
        <pc:spChg chg="add mod">
          <ac:chgData name="Chittaranjan Hens" userId="6fc03958433e8a43" providerId="LiveId" clId="{3941B8DD-44C0-4984-B2B1-5E7086316BFB}" dt="2023-02-05T05:02:01.971" v="4095" actId="2711"/>
          <ac:spMkLst>
            <pc:docMk/>
            <pc:sldMk cId="2230484363" sldId="324"/>
            <ac:spMk id="5" creationId="{E414C3A5-FCAF-5973-3DBC-5FE821BA4C44}"/>
          </ac:spMkLst>
        </pc:spChg>
        <pc:spChg chg="del mod">
          <ac:chgData name="Chittaranjan Hens" userId="6fc03958433e8a43" providerId="LiveId" clId="{3941B8DD-44C0-4984-B2B1-5E7086316BFB}" dt="2023-02-05T04:36:12.428" v="3844" actId="478"/>
          <ac:spMkLst>
            <pc:docMk/>
            <pc:sldMk cId="2230484363" sldId="324"/>
            <ac:spMk id="53250" creationId="{B30C2AD8-81FF-4A77-94BC-F1BC81BDCCBE}"/>
          </ac:spMkLst>
        </pc:spChg>
        <pc:spChg chg="mod">
          <ac:chgData name="Chittaranjan Hens" userId="6fc03958433e8a43" providerId="LiveId" clId="{3941B8DD-44C0-4984-B2B1-5E7086316BFB}" dt="2023-02-05T05:01:56.113" v="4094" actId="2711"/>
          <ac:spMkLst>
            <pc:docMk/>
            <pc:sldMk cId="2230484363" sldId="324"/>
            <ac:spMk id="53251" creationId="{6F1E4EBF-FB48-4D27-BFAC-A3166D6FB001}"/>
          </ac:spMkLst>
        </pc:spChg>
        <pc:picChg chg="add mod ord">
          <ac:chgData name="Chittaranjan Hens" userId="6fc03958433e8a43" providerId="LiveId" clId="{3941B8DD-44C0-4984-B2B1-5E7086316BFB}" dt="2023-02-05T03:57:28.051" v="3733" actId="167"/>
          <ac:picMkLst>
            <pc:docMk/>
            <pc:sldMk cId="2230484363" sldId="324"/>
            <ac:picMk id="2" creationId="{2C59BAA2-1666-46CC-48CB-1960FFDE7DFD}"/>
          </ac:picMkLst>
        </pc:picChg>
        <pc:picChg chg="mod">
          <ac:chgData name="Chittaranjan Hens" userId="6fc03958433e8a43" providerId="LiveId" clId="{3941B8DD-44C0-4984-B2B1-5E7086316BFB}" dt="2023-02-05T04:31:02.716" v="3803" actId="1076"/>
          <ac:picMkLst>
            <pc:docMk/>
            <pc:sldMk cId="2230484363" sldId="324"/>
            <ac:picMk id="53254" creationId="{ED2F458C-AB84-4BE0-803A-EAC44E590EF3}"/>
          </ac:picMkLst>
        </pc:picChg>
      </pc:sldChg>
      <pc:sldChg chg="addSp modSp add mod">
        <pc:chgData name="Chittaranjan Hens" userId="6fc03958433e8a43" providerId="LiveId" clId="{3941B8DD-44C0-4984-B2B1-5E7086316BFB}" dt="2023-02-05T05:00:43.602" v="4089" actId="6549"/>
        <pc:sldMkLst>
          <pc:docMk/>
          <pc:sldMk cId="4148297378" sldId="325"/>
        </pc:sldMkLst>
        <pc:spChg chg="mod">
          <ac:chgData name="Chittaranjan Hens" userId="6fc03958433e8a43" providerId="LiveId" clId="{3941B8DD-44C0-4984-B2B1-5E7086316BFB}" dt="2023-02-05T05:00:43.602" v="4089" actId="6549"/>
          <ac:spMkLst>
            <pc:docMk/>
            <pc:sldMk cId="4148297378" sldId="325"/>
            <ac:spMk id="55298" creationId="{137384C5-6923-406A-8FD8-3D74C54FF3EF}"/>
          </ac:spMkLst>
        </pc:spChg>
        <pc:spChg chg="mod">
          <ac:chgData name="Chittaranjan Hens" userId="6fc03958433e8a43" providerId="LiveId" clId="{3941B8DD-44C0-4984-B2B1-5E7086316BFB}" dt="2023-02-05T05:00:40.962" v="4088" actId="1076"/>
          <ac:spMkLst>
            <pc:docMk/>
            <pc:sldMk cId="4148297378" sldId="325"/>
            <ac:spMk id="55301" creationId="{4465FCF6-D5EF-45CD-9FD8-A4892F6CC87B}"/>
          </ac:spMkLst>
        </pc:spChg>
        <pc:spChg chg="mod">
          <ac:chgData name="Chittaranjan Hens" userId="6fc03958433e8a43" providerId="LiveId" clId="{3941B8DD-44C0-4984-B2B1-5E7086316BFB}" dt="2023-02-05T05:00:32.095" v="4086" actId="2711"/>
          <ac:spMkLst>
            <pc:docMk/>
            <pc:sldMk cId="4148297378" sldId="325"/>
            <ac:spMk id="55302" creationId="{6384F58B-23BE-495E-9144-0E2FD07D5CF3}"/>
          </ac:spMkLst>
        </pc:spChg>
        <pc:picChg chg="add mod ord">
          <ac:chgData name="Chittaranjan Hens" userId="6fc03958433e8a43" providerId="LiveId" clId="{3941B8DD-44C0-4984-B2B1-5E7086316BFB}" dt="2023-02-05T03:57:56.387" v="3738" actId="167"/>
          <ac:picMkLst>
            <pc:docMk/>
            <pc:sldMk cId="4148297378" sldId="325"/>
            <ac:picMk id="2" creationId="{51B164C9-C9AC-FC1C-E60F-5761EB437D03}"/>
          </ac:picMkLst>
        </pc:picChg>
      </pc:sldChg>
      <pc:sldChg chg="addSp delSp modSp add mod">
        <pc:chgData name="Chittaranjan Hens" userId="6fc03958433e8a43" providerId="LiveId" clId="{3941B8DD-44C0-4984-B2B1-5E7086316BFB}" dt="2023-02-05T05:03:56.968" v="4109" actId="1076"/>
        <pc:sldMkLst>
          <pc:docMk/>
          <pc:sldMk cId="0" sldId="345"/>
        </pc:sldMkLst>
        <pc:spChg chg="mod">
          <ac:chgData name="Chittaranjan Hens" userId="6fc03958433e8a43" providerId="LiveId" clId="{3941B8DD-44C0-4984-B2B1-5E7086316BFB}" dt="2023-02-05T05:03:46.798" v="4107" actId="2711"/>
          <ac:spMkLst>
            <pc:docMk/>
            <pc:sldMk cId="0" sldId="345"/>
            <ac:spMk id="714754" creationId="{14E9F399-C42D-4E3A-3CAF-795F972775BA}"/>
          </ac:spMkLst>
        </pc:spChg>
        <pc:spChg chg="mod">
          <ac:chgData name="Chittaranjan Hens" userId="6fc03958433e8a43" providerId="LiveId" clId="{3941B8DD-44C0-4984-B2B1-5E7086316BFB}" dt="2023-02-05T05:03:53.040" v="4108" actId="2711"/>
          <ac:spMkLst>
            <pc:docMk/>
            <pc:sldMk cId="0" sldId="345"/>
            <ac:spMk id="714755" creationId="{5241D862-8AD9-D5B2-3F91-84AA65EF6C3E}"/>
          </ac:spMkLst>
        </pc:spChg>
        <pc:spChg chg="add mod">
          <ac:chgData name="Chittaranjan Hens" userId="6fc03958433e8a43" providerId="LiveId" clId="{3941B8DD-44C0-4984-B2B1-5E7086316BFB}" dt="2023-02-05T05:03:56.968" v="4109" actId="1076"/>
          <ac:spMkLst>
            <pc:docMk/>
            <pc:sldMk cId="0" sldId="345"/>
            <ac:spMk id="714760" creationId="{303DDE4A-33DC-A533-C762-2AB9EF9CE79F}"/>
          </ac:spMkLst>
        </pc:spChg>
        <pc:graphicFrameChg chg="del mod replId">
          <ac:chgData name="Chittaranjan Hens" userId="6fc03958433e8a43" providerId="LiveId" clId="{3941B8DD-44C0-4984-B2B1-5E7086316BFB}" dt="2023-02-05T04:50:05.258" v="3982"/>
          <ac:graphicFrameMkLst>
            <pc:docMk/>
            <pc:sldMk cId="0" sldId="345"/>
            <ac:graphicFrameMk id="2" creationId="{303DDE4A-33DC-A533-C762-2AB9EF9CE79F}"/>
          </ac:graphicFrameMkLst>
        </pc:graphicFrameChg>
        <pc:picChg chg="add mod ord">
          <ac:chgData name="Chittaranjan Hens" userId="6fc03958433e8a43" providerId="LiveId" clId="{3941B8DD-44C0-4984-B2B1-5E7086316BFB}" dt="2023-02-05T04:57:37.817" v="4067"/>
          <ac:picMkLst>
            <pc:docMk/>
            <pc:sldMk cId="0" sldId="345"/>
            <ac:picMk id="4" creationId="{8131EE0B-4A69-D5DF-A94F-FC4F5826A24C}"/>
          </ac:picMkLst>
        </pc:picChg>
      </pc:sldChg>
      <pc:sldChg chg="addSp delSp modSp add mod">
        <pc:chgData name="Chittaranjan Hens" userId="6fc03958433e8a43" providerId="LiveId" clId="{3941B8DD-44C0-4984-B2B1-5E7086316BFB}" dt="2023-02-05T05:04:45.495" v="4120" actId="27636"/>
        <pc:sldMkLst>
          <pc:docMk/>
          <pc:sldMk cId="0" sldId="346"/>
        </pc:sldMkLst>
        <pc:spChg chg="mod">
          <ac:chgData name="Chittaranjan Hens" userId="6fc03958433e8a43" providerId="LiveId" clId="{3941B8DD-44C0-4984-B2B1-5E7086316BFB}" dt="2023-02-05T05:04:12.062" v="4112" actId="207"/>
          <ac:spMkLst>
            <pc:docMk/>
            <pc:sldMk cId="0" sldId="346"/>
            <ac:spMk id="715778" creationId="{9EF8B3B8-A8D8-F59B-206D-17A47DC592E3}"/>
          </ac:spMkLst>
        </pc:spChg>
        <pc:spChg chg="add mod">
          <ac:chgData name="Chittaranjan Hens" userId="6fc03958433e8a43" providerId="LiveId" clId="{3941B8DD-44C0-4984-B2B1-5E7086316BFB}" dt="2023-02-05T04:50:07.276" v="3992" actId="27636"/>
          <ac:spMkLst>
            <pc:docMk/>
            <pc:sldMk cId="0" sldId="346"/>
            <ac:spMk id="715800" creationId="{FFDB03E4-2C25-40BE-6696-E4136C4472A6}"/>
          </ac:spMkLst>
        </pc:spChg>
        <pc:spChg chg="add mod">
          <ac:chgData name="Chittaranjan Hens" userId="6fc03958433e8a43" providerId="LiveId" clId="{3941B8DD-44C0-4984-B2B1-5E7086316BFB}" dt="2023-02-05T05:04:19.701" v="4116" actId="27636"/>
          <ac:spMkLst>
            <pc:docMk/>
            <pc:sldMk cId="0" sldId="346"/>
            <ac:spMk id="715806" creationId="{320957FB-A90D-0E2C-C6EB-27B3C767CB31}"/>
          </ac:spMkLst>
        </pc:spChg>
        <pc:spChg chg="add mod">
          <ac:chgData name="Chittaranjan Hens" userId="6fc03958433e8a43" providerId="LiveId" clId="{3941B8DD-44C0-4984-B2B1-5E7086316BFB}" dt="2023-02-05T05:04:27.534" v="4118" actId="113"/>
          <ac:spMkLst>
            <pc:docMk/>
            <pc:sldMk cId="0" sldId="346"/>
            <ac:spMk id="715808" creationId="{FBB23A08-E205-CD9D-6261-A511C4D66E37}"/>
          </ac:spMkLst>
        </pc:spChg>
        <pc:spChg chg="add mod">
          <ac:chgData name="Chittaranjan Hens" userId="6fc03958433e8a43" providerId="LiveId" clId="{3941B8DD-44C0-4984-B2B1-5E7086316BFB}" dt="2023-02-05T05:04:45.495" v="4120" actId="27636"/>
          <ac:spMkLst>
            <pc:docMk/>
            <pc:sldMk cId="0" sldId="346"/>
            <ac:spMk id="715814" creationId="{C03650D2-6C99-2FD4-E685-694F46962DE4}"/>
          </ac:spMkLst>
        </pc:spChg>
        <pc:spChg chg="add">
          <ac:chgData name="Chittaranjan Hens" userId="6fc03958433e8a43" providerId="LiveId" clId="{3941B8DD-44C0-4984-B2B1-5E7086316BFB}" dt="2023-02-05T04:50:05.258" v="3982"/>
          <ac:spMkLst>
            <pc:docMk/>
            <pc:sldMk cId="0" sldId="346"/>
            <ac:spMk id="715817" creationId="{BA3D7CDE-A08F-C453-88B9-7B8D4038750B}"/>
          </ac:spMkLst>
        </pc:spChg>
        <pc:graphicFrameChg chg="del mod replId">
          <ac:chgData name="Chittaranjan Hens" userId="6fc03958433e8a43" providerId="LiveId" clId="{3941B8DD-44C0-4984-B2B1-5E7086316BFB}" dt="2023-02-05T04:50:05.258" v="3982"/>
          <ac:graphicFrameMkLst>
            <pc:docMk/>
            <pc:sldMk cId="0" sldId="346"/>
            <ac:graphicFrameMk id="2" creationId="{FFDB03E4-2C25-40BE-6696-E4136C4472A6}"/>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4" creationId="{320957FB-A90D-0E2C-C6EB-27B3C767CB31}"/>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6" creationId="{FBB23A08-E205-CD9D-6261-A511C4D66E37}"/>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8" creationId="{C03650D2-6C99-2FD4-E685-694F46962DE4}"/>
          </ac:graphicFrameMkLst>
        </pc:graphicFrameChg>
        <pc:graphicFrameChg chg="del mod replId">
          <ac:chgData name="Chittaranjan Hens" userId="6fc03958433e8a43" providerId="LiveId" clId="{3941B8DD-44C0-4984-B2B1-5E7086316BFB}" dt="2023-02-05T04:50:05.258" v="3982"/>
          <ac:graphicFrameMkLst>
            <pc:docMk/>
            <pc:sldMk cId="0" sldId="346"/>
            <ac:graphicFrameMk id="10" creationId="{BA3D7CDE-A08F-C453-88B9-7B8D4038750B}"/>
          </ac:graphicFrameMkLst>
        </pc:graphicFrameChg>
        <pc:picChg chg="add mod ord">
          <ac:chgData name="Chittaranjan Hens" userId="6fc03958433e8a43" providerId="LiveId" clId="{3941B8DD-44C0-4984-B2B1-5E7086316BFB}" dt="2023-02-05T04:57:46.276" v="4070" actId="167"/>
          <ac:picMkLst>
            <pc:docMk/>
            <pc:sldMk cId="0" sldId="346"/>
            <ac:picMk id="12" creationId="{E743753B-7D04-8EE1-CE7A-FD907DAA7F00}"/>
          </ac:picMkLst>
        </pc:picChg>
      </pc:sldChg>
      <pc:sldChg chg="addSp delSp modSp add mod setBg">
        <pc:chgData name="Chittaranjan Hens" userId="6fc03958433e8a43" providerId="LiveId" clId="{3941B8DD-44C0-4984-B2B1-5E7086316BFB}" dt="2023-02-05T04:56:00.495" v="4053" actId="2711"/>
        <pc:sldMkLst>
          <pc:docMk/>
          <pc:sldMk cId="0" sldId="368"/>
        </pc:sldMkLst>
        <pc:spChg chg="mod">
          <ac:chgData name="Chittaranjan Hens" userId="6fc03958433e8a43" providerId="LiveId" clId="{3941B8DD-44C0-4984-B2B1-5E7086316BFB}" dt="2023-02-05T04:56:00.495" v="4053" actId="2711"/>
          <ac:spMkLst>
            <pc:docMk/>
            <pc:sldMk cId="0" sldId="368"/>
            <ac:spMk id="765954" creationId="{6DBF10D8-E29B-0474-ABE3-23493065C9EB}"/>
          </ac:spMkLst>
        </pc:spChg>
        <pc:spChg chg="mod">
          <ac:chgData name="Chittaranjan Hens" userId="6fc03958433e8a43" providerId="LiveId" clId="{3941B8DD-44C0-4984-B2B1-5E7086316BFB}" dt="2023-02-05T04:55:55" v="4052" actId="2711"/>
          <ac:spMkLst>
            <pc:docMk/>
            <pc:sldMk cId="0" sldId="368"/>
            <ac:spMk id="765955" creationId="{CF9FB50D-0B65-BE07-449D-E501CBB26309}"/>
          </ac:spMkLst>
        </pc:spChg>
        <pc:spChg chg="add">
          <ac:chgData name="Chittaranjan Hens" userId="6fc03958433e8a43" providerId="LiveId" clId="{3941B8DD-44C0-4984-B2B1-5E7086316BFB}" dt="2023-02-05T04:52:05.483" v="4020" actId="26606"/>
          <ac:spMkLst>
            <pc:docMk/>
            <pc:sldMk cId="0" sldId="368"/>
            <ac:spMk id="765957" creationId="{86C7B4A1-154A-4DF0-AC46-F88D75A2E0FD}"/>
          </ac:spMkLst>
        </pc:spChg>
        <pc:spChg chg="add del">
          <ac:chgData name="Chittaranjan Hens" userId="6fc03958433e8a43" providerId="LiveId" clId="{3941B8DD-44C0-4984-B2B1-5E7086316BFB}" dt="2023-02-05T04:52:03.265" v="4019" actId="26606"/>
          <ac:spMkLst>
            <pc:docMk/>
            <pc:sldMk cId="0" sldId="368"/>
            <ac:spMk id="765960" creationId="{3CD9DF72-87A3-404E-A828-84CBF11A8303}"/>
          </ac:spMkLst>
        </pc:spChg>
        <pc:picChg chg="add mod ord">
          <ac:chgData name="Chittaranjan Hens" userId="6fc03958433e8a43" providerId="LiveId" clId="{3941B8DD-44C0-4984-B2B1-5E7086316BFB}" dt="2023-02-05T04:52:05.483" v="4020" actId="26606"/>
          <ac:picMkLst>
            <pc:docMk/>
            <pc:sldMk cId="0" sldId="368"/>
            <ac:picMk id="2" creationId="{123047F8-0D19-24AA-CB3B-EFBA5350F5E9}"/>
          </ac:picMkLst>
        </pc:picChg>
        <pc:cxnChg chg="add del">
          <ac:chgData name="Chittaranjan Hens" userId="6fc03958433e8a43" providerId="LiveId" clId="{3941B8DD-44C0-4984-B2B1-5E7086316BFB}" dt="2023-02-05T04:52:03.265" v="4019" actId="26606"/>
          <ac:cxnSpMkLst>
            <pc:docMk/>
            <pc:sldMk cId="0" sldId="368"/>
            <ac:cxnSpMk id="765962" creationId="{20E3A342-4D61-4E3F-AF90-1AB42AEB96CC}"/>
          </ac:cxnSpMkLst>
        </pc:cxnChg>
      </pc:sldChg>
      <pc:sldChg chg="addSp modSp add mod">
        <pc:chgData name="Chittaranjan Hens" userId="6fc03958433e8a43" providerId="LiveId" clId="{3941B8DD-44C0-4984-B2B1-5E7086316BFB}" dt="2023-02-05T05:00:22.989" v="4085" actId="2711"/>
        <pc:sldMkLst>
          <pc:docMk/>
          <pc:sldMk cId="2417604382" sldId="369"/>
        </pc:sldMkLst>
        <pc:spChg chg="mod">
          <ac:chgData name="Chittaranjan Hens" userId="6fc03958433e8a43" providerId="LiveId" clId="{3941B8DD-44C0-4984-B2B1-5E7086316BFB}" dt="2023-02-05T05:00:22.989" v="4085" actId="2711"/>
          <ac:spMkLst>
            <pc:docMk/>
            <pc:sldMk cId="2417604382" sldId="369"/>
            <ac:spMk id="766978" creationId="{B263AADE-01CB-69A4-42F6-D481F0373067}"/>
          </ac:spMkLst>
        </pc:spChg>
        <pc:spChg chg="mod">
          <ac:chgData name="Chittaranjan Hens" userId="6fc03958433e8a43" providerId="LiveId" clId="{3941B8DD-44C0-4984-B2B1-5E7086316BFB}" dt="2023-02-05T05:00:17.593" v="4084" actId="2711"/>
          <ac:spMkLst>
            <pc:docMk/>
            <pc:sldMk cId="2417604382" sldId="369"/>
            <ac:spMk id="766979" creationId="{9534F5ED-EA2D-84B4-A301-020B4BBBF54B}"/>
          </ac:spMkLst>
        </pc:spChg>
        <pc:picChg chg="add mod ord">
          <ac:chgData name="Chittaranjan Hens" userId="6fc03958433e8a43" providerId="LiveId" clId="{3941B8DD-44C0-4984-B2B1-5E7086316BFB}" dt="2023-02-05T04:49:24.557" v="3942" actId="167"/>
          <ac:picMkLst>
            <pc:docMk/>
            <pc:sldMk cId="2417604382" sldId="369"/>
            <ac:picMk id="2" creationId="{F6B024DE-C9CC-6633-45A3-195E72F1037E}"/>
          </ac:picMkLst>
        </pc:picChg>
      </pc:sldChg>
      <pc:sldChg chg="addSp modSp add mod setBg">
        <pc:chgData name="Chittaranjan Hens" userId="6fc03958433e8a43" providerId="LiveId" clId="{3941B8DD-44C0-4984-B2B1-5E7086316BFB}" dt="2023-02-05T04:54:16.469" v="4040" actId="403"/>
        <pc:sldMkLst>
          <pc:docMk/>
          <pc:sldMk cId="0" sldId="370"/>
        </pc:sldMkLst>
        <pc:spChg chg="mod">
          <ac:chgData name="Chittaranjan Hens" userId="6fc03958433e8a43" providerId="LiveId" clId="{3941B8DD-44C0-4984-B2B1-5E7086316BFB}" dt="2023-02-05T04:53:53.369" v="4036" actId="207"/>
          <ac:spMkLst>
            <pc:docMk/>
            <pc:sldMk cId="0" sldId="370"/>
            <ac:spMk id="768002" creationId="{84CD0B95-F924-4469-1300-99B425175DEB}"/>
          </ac:spMkLst>
        </pc:spChg>
        <pc:spChg chg="mod">
          <ac:chgData name="Chittaranjan Hens" userId="6fc03958433e8a43" providerId="LiveId" clId="{3941B8DD-44C0-4984-B2B1-5E7086316BFB}" dt="2023-02-05T04:54:16.469" v="4040" actId="403"/>
          <ac:spMkLst>
            <pc:docMk/>
            <pc:sldMk cId="0" sldId="370"/>
            <ac:spMk id="768003" creationId="{9FD34AF7-BCBA-F723-6E2D-3B9613877F98}"/>
          </ac:spMkLst>
        </pc:spChg>
        <pc:spChg chg="add">
          <ac:chgData name="Chittaranjan Hens" userId="6fc03958433e8a43" providerId="LiveId" clId="{3941B8DD-44C0-4984-B2B1-5E7086316BFB}" dt="2023-02-05T04:53:49.582" v="4035" actId="26606"/>
          <ac:spMkLst>
            <pc:docMk/>
            <pc:sldMk cId="0" sldId="370"/>
            <ac:spMk id="768008" creationId="{2B566528-1B12-4246-9431-5C2D7D081168}"/>
          </ac:spMkLst>
        </pc:spChg>
        <pc:spChg chg="add">
          <ac:chgData name="Chittaranjan Hens" userId="6fc03958433e8a43" providerId="LiveId" clId="{3941B8DD-44C0-4984-B2B1-5E7086316BFB}" dt="2023-02-05T04:53:49.582" v="4035" actId="26606"/>
          <ac:spMkLst>
            <pc:docMk/>
            <pc:sldMk cId="0" sldId="370"/>
            <ac:spMk id="768014" creationId="{D3F51FEB-38FB-4F6C-9F7B-2F2AFAB65463}"/>
          </ac:spMkLst>
        </pc:spChg>
        <pc:spChg chg="add">
          <ac:chgData name="Chittaranjan Hens" userId="6fc03958433e8a43" providerId="LiveId" clId="{3941B8DD-44C0-4984-B2B1-5E7086316BFB}" dt="2023-02-05T04:53:49.582" v="4035" actId="26606"/>
          <ac:spMkLst>
            <pc:docMk/>
            <pc:sldMk cId="0" sldId="370"/>
            <ac:spMk id="768016" creationId="{1E547BA6-BAE0-43BB-A7CA-60F69CE252F0}"/>
          </ac:spMkLst>
        </pc:spChg>
        <pc:grpChg chg="add">
          <ac:chgData name="Chittaranjan Hens" userId="6fc03958433e8a43" providerId="LiveId" clId="{3941B8DD-44C0-4984-B2B1-5E7086316BFB}" dt="2023-02-05T04:53:49.582" v="4035" actId="26606"/>
          <ac:grpSpMkLst>
            <pc:docMk/>
            <pc:sldMk cId="0" sldId="370"/>
            <ac:grpSpMk id="768010" creationId="{07EAA094-9CF6-4695-958A-33D9BCAA9474}"/>
          </ac:grpSpMkLst>
        </pc:grpChg>
        <pc:picChg chg="add mod ord">
          <ac:chgData name="Chittaranjan Hens" userId="6fc03958433e8a43" providerId="LiveId" clId="{3941B8DD-44C0-4984-B2B1-5E7086316BFB}" dt="2023-02-05T04:54:09.396" v="4037"/>
          <ac:picMkLst>
            <pc:docMk/>
            <pc:sldMk cId="0" sldId="370"/>
            <ac:picMk id="2" creationId="{178C7548-CC1C-68D1-4918-3DA7E639E906}"/>
          </ac:picMkLst>
        </pc:picChg>
      </pc:sldChg>
      <pc:sldChg chg="addSp delSp modSp add mod">
        <pc:chgData name="Chittaranjan Hens" userId="6fc03958433e8a43" providerId="LiveId" clId="{3941B8DD-44C0-4984-B2B1-5E7086316BFB}" dt="2023-02-05T05:02:48.321" v="4098" actId="2711"/>
        <pc:sldMkLst>
          <pc:docMk/>
          <pc:sldMk cId="0" sldId="371"/>
        </pc:sldMkLst>
        <pc:spChg chg="mod">
          <ac:chgData name="Chittaranjan Hens" userId="6fc03958433e8a43" providerId="LiveId" clId="{3941B8DD-44C0-4984-B2B1-5E7086316BFB}" dt="2023-02-05T05:02:48.321" v="4098" actId="2711"/>
          <ac:spMkLst>
            <pc:docMk/>
            <pc:sldMk cId="0" sldId="371"/>
            <ac:spMk id="769026" creationId="{C307884B-53F6-B8BC-6180-5DBB9CC8F30D}"/>
          </ac:spMkLst>
        </pc:spChg>
        <pc:spChg chg="mod">
          <ac:chgData name="Chittaranjan Hens" userId="6fc03958433e8a43" providerId="LiveId" clId="{3941B8DD-44C0-4984-B2B1-5E7086316BFB}" dt="2023-02-05T04:59:35.744" v="4078" actId="2711"/>
          <ac:spMkLst>
            <pc:docMk/>
            <pc:sldMk cId="0" sldId="371"/>
            <ac:spMk id="769027" creationId="{1F9AF560-3661-E8E2-5044-9A3E94DB567D}"/>
          </ac:spMkLst>
        </pc:spChg>
        <pc:spChg chg="add mod">
          <ac:chgData name="Chittaranjan Hens" userId="6fc03958433e8a43" providerId="LiveId" clId="{3941B8DD-44C0-4984-B2B1-5E7086316BFB}" dt="2023-02-05T05:00:04.927" v="4082" actId="207"/>
          <ac:spMkLst>
            <pc:docMk/>
            <pc:sldMk cId="0" sldId="371"/>
            <ac:spMk id="769028" creationId="{854BEB92-C2F7-3044-A297-04480AC60326}"/>
          </ac:spMkLst>
        </pc:spChg>
        <pc:spChg chg="add mod">
          <ac:chgData name="Chittaranjan Hens" userId="6fc03958433e8a43" providerId="LiveId" clId="{3941B8DD-44C0-4984-B2B1-5E7086316BFB}" dt="2023-02-05T05:00:02.464" v="4081" actId="207"/>
          <ac:spMkLst>
            <pc:docMk/>
            <pc:sldMk cId="0" sldId="371"/>
            <ac:spMk id="769029" creationId="{369AF879-A2E2-3D9A-5603-51F24502BB64}"/>
          </ac:spMkLst>
        </pc:spChg>
        <pc:spChg chg="add mod">
          <ac:chgData name="Chittaranjan Hens" userId="6fc03958433e8a43" providerId="LiveId" clId="{3941B8DD-44C0-4984-B2B1-5E7086316BFB}" dt="2023-02-05T04:59:58.642" v="4080" actId="403"/>
          <ac:spMkLst>
            <pc:docMk/>
            <pc:sldMk cId="0" sldId="371"/>
            <ac:spMk id="769030" creationId="{6B119383-AA4E-40E4-163D-88BA7A50BB44}"/>
          </ac:spMkLst>
        </pc:spChg>
        <pc:graphicFrameChg chg="del mod replId">
          <ac:chgData name="Chittaranjan Hens" userId="6fc03958433e8a43" providerId="LiveId" clId="{3941B8DD-44C0-4984-B2B1-5E7086316BFB}" dt="2023-02-05T04:50:05.258" v="3982"/>
          <ac:graphicFrameMkLst>
            <pc:docMk/>
            <pc:sldMk cId="0" sldId="371"/>
            <ac:graphicFrameMk id="3" creationId="{854BEB92-C2F7-3044-A297-04480AC60326}"/>
          </ac:graphicFrameMkLst>
        </pc:graphicFrameChg>
        <pc:graphicFrameChg chg="del mod replId">
          <ac:chgData name="Chittaranjan Hens" userId="6fc03958433e8a43" providerId="LiveId" clId="{3941B8DD-44C0-4984-B2B1-5E7086316BFB}" dt="2023-02-05T04:50:05.258" v="3982"/>
          <ac:graphicFrameMkLst>
            <pc:docMk/>
            <pc:sldMk cId="0" sldId="371"/>
            <ac:graphicFrameMk id="5" creationId="{369AF879-A2E2-3D9A-5603-51F24502BB64}"/>
          </ac:graphicFrameMkLst>
        </pc:graphicFrameChg>
        <pc:graphicFrameChg chg="del mod replId">
          <ac:chgData name="Chittaranjan Hens" userId="6fc03958433e8a43" providerId="LiveId" clId="{3941B8DD-44C0-4984-B2B1-5E7086316BFB}" dt="2023-02-05T04:50:05.258" v="3982"/>
          <ac:graphicFrameMkLst>
            <pc:docMk/>
            <pc:sldMk cId="0" sldId="371"/>
            <ac:graphicFrameMk id="7" creationId="{6B119383-AA4E-40E4-163D-88BA7A50BB44}"/>
          </ac:graphicFrameMkLst>
        </pc:graphicFrameChg>
        <pc:picChg chg="add mod ord">
          <ac:chgData name="Chittaranjan Hens" userId="6fc03958433e8a43" providerId="LiveId" clId="{3941B8DD-44C0-4984-B2B1-5E7086316BFB}" dt="2023-02-05T04:49:55.234" v="3948" actId="207"/>
          <ac:picMkLst>
            <pc:docMk/>
            <pc:sldMk cId="0" sldId="371"/>
            <ac:picMk id="2" creationId="{18C80CCC-9009-4602-266A-7B4F0DC7F297}"/>
          </ac:picMkLst>
        </pc:picChg>
      </pc:sldChg>
      <pc:sldChg chg="addSp delSp modSp add mod modAnim">
        <pc:chgData name="Chittaranjan Hens" userId="6fc03958433e8a43" providerId="LiveId" clId="{3941B8DD-44C0-4984-B2B1-5E7086316BFB}" dt="2023-02-05T05:03:29.827" v="4101" actId="113"/>
        <pc:sldMkLst>
          <pc:docMk/>
          <pc:sldMk cId="0" sldId="372"/>
        </pc:sldMkLst>
        <pc:spChg chg="mod">
          <ac:chgData name="Chittaranjan Hens" userId="6fc03958433e8a43" providerId="LiveId" clId="{3941B8DD-44C0-4984-B2B1-5E7086316BFB}" dt="2023-02-05T05:03:29.827" v="4101" actId="113"/>
          <ac:spMkLst>
            <pc:docMk/>
            <pc:sldMk cId="0" sldId="372"/>
            <ac:spMk id="770050" creationId="{7104B65F-F69A-5BBC-B447-916DF98DDBF1}"/>
          </ac:spMkLst>
        </pc:spChg>
        <pc:spChg chg="mod">
          <ac:chgData name="Chittaranjan Hens" userId="6fc03958433e8a43" providerId="LiveId" clId="{3941B8DD-44C0-4984-B2B1-5E7086316BFB}" dt="2023-02-05T05:01:17.493" v="4093" actId="404"/>
          <ac:spMkLst>
            <pc:docMk/>
            <pc:sldMk cId="0" sldId="372"/>
            <ac:spMk id="770051" creationId="{00FC97AB-C099-3BB0-F785-10D491B64FBD}"/>
          </ac:spMkLst>
        </pc:spChg>
        <pc:spChg chg="add mod">
          <ac:chgData name="Chittaranjan Hens" userId="6fc03958433e8a43" providerId="LiveId" clId="{3941B8DD-44C0-4984-B2B1-5E7086316BFB}" dt="2023-02-05T04:50:06.070" v="3986" actId="27636"/>
          <ac:spMkLst>
            <pc:docMk/>
            <pc:sldMk cId="0" sldId="372"/>
            <ac:spMk id="770052" creationId="{AE290FB7-1DB7-33FB-E03E-76D0029F16EC}"/>
          </ac:spMkLst>
        </pc:spChg>
        <pc:graphicFrameChg chg="del mod replId">
          <ac:chgData name="Chittaranjan Hens" userId="6fc03958433e8a43" providerId="LiveId" clId="{3941B8DD-44C0-4984-B2B1-5E7086316BFB}" dt="2023-02-05T04:50:05.258" v="3982"/>
          <ac:graphicFrameMkLst>
            <pc:docMk/>
            <pc:sldMk cId="0" sldId="372"/>
            <ac:graphicFrameMk id="2" creationId="{AE290FB7-1DB7-33FB-E03E-76D0029F16EC}"/>
          </ac:graphicFrameMkLst>
        </pc:graphicFrameChg>
        <pc:picChg chg="add mod ord">
          <ac:chgData name="Chittaranjan Hens" userId="6fc03958433e8a43" providerId="LiveId" clId="{3941B8DD-44C0-4984-B2B1-5E7086316BFB}" dt="2023-02-05T04:54:32.472" v="4045" actId="207"/>
          <ac:picMkLst>
            <pc:docMk/>
            <pc:sldMk cId="0" sldId="372"/>
            <ac:picMk id="4" creationId="{9EB3C399-1062-633A-F6C7-4E8B29E10F56}"/>
          </ac:picMkLst>
        </pc:picChg>
      </pc:sldChg>
      <pc:sldChg chg="addSp delSp modSp add mod">
        <pc:chgData name="Chittaranjan Hens" userId="6fc03958433e8a43" providerId="LiveId" clId="{3941B8DD-44C0-4984-B2B1-5E7086316BFB}" dt="2023-02-05T05:02:57.379" v="4099" actId="113"/>
        <pc:sldMkLst>
          <pc:docMk/>
          <pc:sldMk cId="0" sldId="373"/>
        </pc:sldMkLst>
        <pc:spChg chg="mod">
          <ac:chgData name="Chittaranjan Hens" userId="6fc03958433e8a43" providerId="LiveId" clId="{3941B8DD-44C0-4984-B2B1-5E7086316BFB}" dt="2023-02-05T05:02:57.379" v="4099" actId="113"/>
          <ac:spMkLst>
            <pc:docMk/>
            <pc:sldMk cId="0" sldId="373"/>
            <ac:spMk id="771074" creationId="{E9662C65-7B9B-1D9A-7253-ABA5166588E7}"/>
          </ac:spMkLst>
        </pc:spChg>
        <pc:spChg chg="mod">
          <ac:chgData name="Chittaranjan Hens" userId="6fc03958433e8a43" providerId="LiveId" clId="{3941B8DD-44C0-4984-B2B1-5E7086316BFB}" dt="2023-02-05T04:59:24.386" v="4077" actId="2711"/>
          <ac:spMkLst>
            <pc:docMk/>
            <pc:sldMk cId="0" sldId="373"/>
            <ac:spMk id="771077" creationId="{3BB75CF9-BA76-3199-E1B2-83C1064B53DF}"/>
          </ac:spMkLst>
        </pc:spChg>
        <pc:spChg chg="add mod">
          <ac:chgData name="Chittaranjan Hens" userId="6fc03958433e8a43" providerId="LiveId" clId="{3941B8DD-44C0-4984-B2B1-5E7086316BFB}" dt="2023-02-05T04:52:41.366" v="4027" actId="207"/>
          <ac:spMkLst>
            <pc:docMk/>
            <pc:sldMk cId="0" sldId="373"/>
            <ac:spMk id="771079" creationId="{5612BF20-6325-A248-9962-A514369A35B3}"/>
          </ac:spMkLst>
        </pc:spChg>
        <pc:spChg chg="add mod">
          <ac:chgData name="Chittaranjan Hens" userId="6fc03958433e8a43" providerId="LiveId" clId="{3941B8DD-44C0-4984-B2B1-5E7086316BFB}" dt="2023-02-05T04:52:41.366" v="4027" actId="207"/>
          <ac:spMkLst>
            <pc:docMk/>
            <pc:sldMk cId="0" sldId="373"/>
            <ac:spMk id="771081" creationId="{083E03B8-58EC-15A9-7476-CADCF7ACF7C1}"/>
          </ac:spMkLst>
        </pc:spChg>
        <pc:spChg chg="mod">
          <ac:chgData name="Chittaranjan Hens" userId="6fc03958433e8a43" providerId="LiveId" clId="{3941B8DD-44C0-4984-B2B1-5E7086316BFB}" dt="2023-02-05T05:01:00.014" v="4090" actId="2711"/>
          <ac:spMkLst>
            <pc:docMk/>
            <pc:sldMk cId="0" sldId="373"/>
            <ac:spMk id="771082" creationId="{FDCA458E-DAD5-ECE6-E183-40D51B91B299}"/>
          </ac:spMkLst>
        </pc:spChg>
        <pc:spChg chg="add mod">
          <ac:chgData name="Chittaranjan Hens" userId="6fc03958433e8a43" providerId="LiveId" clId="{3941B8DD-44C0-4984-B2B1-5E7086316BFB}" dt="2023-02-05T04:53:02.188" v="4032" actId="1076"/>
          <ac:spMkLst>
            <pc:docMk/>
            <pc:sldMk cId="0" sldId="373"/>
            <ac:spMk id="771084" creationId="{6F4EAFD4-127C-1501-4554-D0952730DC91}"/>
          </ac:spMkLst>
        </pc:spChg>
        <pc:spChg chg="mod">
          <ac:chgData name="Chittaranjan Hens" userId="6fc03958433e8a43" providerId="LiveId" clId="{3941B8DD-44C0-4984-B2B1-5E7086316BFB}" dt="2023-02-05T05:01:03.623" v="4091" actId="2711"/>
          <ac:spMkLst>
            <pc:docMk/>
            <pc:sldMk cId="0" sldId="373"/>
            <ac:spMk id="771085" creationId="{C2B314FE-26DD-CF84-EC71-09391AB5E386}"/>
          </ac:spMkLst>
        </pc:spChg>
        <pc:spChg chg="add mod">
          <ac:chgData name="Chittaranjan Hens" userId="6fc03958433e8a43" providerId="LiveId" clId="{3941B8DD-44C0-4984-B2B1-5E7086316BFB}" dt="2023-02-05T04:52:41.366" v="4027" actId="207"/>
          <ac:spMkLst>
            <pc:docMk/>
            <pc:sldMk cId="0" sldId="373"/>
            <ac:spMk id="771087" creationId="{753436FE-BCA4-4128-2417-0B5A9921C119}"/>
          </ac:spMkLst>
        </pc:spChg>
        <pc:spChg chg="add mod">
          <ac:chgData name="Chittaranjan Hens" userId="6fc03958433e8a43" providerId="LiveId" clId="{3941B8DD-44C0-4984-B2B1-5E7086316BFB}" dt="2023-02-05T04:52:41.366" v="4027" actId="207"/>
          <ac:spMkLst>
            <pc:docMk/>
            <pc:sldMk cId="0" sldId="373"/>
            <ac:spMk id="771088" creationId="{BDE19B6E-BBCF-B539-FC10-D6BA930067C4}"/>
          </ac:spMkLst>
        </pc:spChg>
        <pc:spChg chg="mod">
          <ac:chgData name="Chittaranjan Hens" userId="6fc03958433e8a43" providerId="LiveId" clId="{3941B8DD-44C0-4984-B2B1-5E7086316BFB}" dt="2023-02-05T04:52:51.389" v="4029" actId="1582"/>
          <ac:spMkLst>
            <pc:docMk/>
            <pc:sldMk cId="0" sldId="373"/>
            <ac:spMk id="771090" creationId="{1F2BC179-ABDD-3E8F-7D7B-99702AFE6EDD}"/>
          </ac:spMkLst>
        </pc:spChg>
        <pc:graphicFrameChg chg="del mod replId">
          <ac:chgData name="Chittaranjan Hens" userId="6fc03958433e8a43" providerId="LiveId" clId="{3941B8DD-44C0-4984-B2B1-5E7086316BFB}" dt="2023-02-05T04:50:05.258" v="3982"/>
          <ac:graphicFrameMkLst>
            <pc:docMk/>
            <pc:sldMk cId="0" sldId="373"/>
            <ac:graphicFrameMk id="2" creationId="{5612BF20-6325-A248-9962-A514369A35B3}"/>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4" creationId="{083E03B8-58EC-15A9-7476-CADCF7ACF7C1}"/>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6" creationId="{6F4EAFD4-127C-1501-4554-D0952730DC91}"/>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8" creationId="{753436FE-BCA4-4128-2417-0B5A9921C119}"/>
          </ac:graphicFrameMkLst>
        </pc:graphicFrameChg>
        <pc:graphicFrameChg chg="del mod replId">
          <ac:chgData name="Chittaranjan Hens" userId="6fc03958433e8a43" providerId="LiveId" clId="{3941B8DD-44C0-4984-B2B1-5E7086316BFB}" dt="2023-02-05T04:50:05.258" v="3982"/>
          <ac:graphicFrameMkLst>
            <pc:docMk/>
            <pc:sldMk cId="0" sldId="373"/>
            <ac:graphicFrameMk id="10" creationId="{BDE19B6E-BBCF-B539-FC10-D6BA930067C4}"/>
          </ac:graphicFrameMkLst>
        </pc:graphicFrameChg>
        <pc:picChg chg="add mod ord">
          <ac:chgData name="Chittaranjan Hens" userId="6fc03958433e8a43" providerId="LiveId" clId="{3941B8DD-44C0-4984-B2B1-5E7086316BFB}" dt="2023-02-05T04:52:56.604" v="4031" actId="1076"/>
          <ac:picMkLst>
            <pc:docMk/>
            <pc:sldMk cId="0" sldId="373"/>
            <ac:picMk id="12" creationId="{8FF21430-7777-AC67-88BE-F5A9EB49FF2D}"/>
          </ac:picMkLst>
        </pc:picChg>
      </pc:sldChg>
      <pc:sldChg chg="addSp delSp modSp add mod modAnim">
        <pc:chgData name="Chittaranjan Hens" userId="6fc03958433e8a43" providerId="LiveId" clId="{3941B8DD-44C0-4984-B2B1-5E7086316BFB}" dt="2023-02-05T05:08:33.090" v="4178" actId="113"/>
        <pc:sldMkLst>
          <pc:docMk/>
          <pc:sldMk cId="0" sldId="374"/>
        </pc:sldMkLst>
        <pc:spChg chg="add mod">
          <ac:chgData name="Chittaranjan Hens" userId="6fc03958433e8a43" providerId="LiveId" clId="{3941B8DD-44C0-4984-B2B1-5E7086316BFB}" dt="2023-02-05T05:08:33.090" v="4178" actId="113"/>
          <ac:spMkLst>
            <pc:docMk/>
            <pc:sldMk cId="0" sldId="374"/>
            <ac:spMk id="12" creationId="{4E2EE9D0-7654-636B-FA3E-F862C83E22F9}"/>
          </ac:spMkLst>
        </pc:spChg>
        <pc:spChg chg="mod">
          <ac:chgData name="Chittaranjan Hens" userId="6fc03958433e8a43" providerId="LiveId" clId="{3941B8DD-44C0-4984-B2B1-5E7086316BFB}" dt="2023-02-05T05:03:38.334" v="4103" actId="113"/>
          <ac:spMkLst>
            <pc:docMk/>
            <pc:sldMk cId="0" sldId="374"/>
            <ac:spMk id="773122" creationId="{BFEEFAC8-9B57-DC66-E751-7A0642C99446}"/>
          </ac:spMkLst>
        </pc:spChg>
        <pc:spChg chg="mod">
          <ac:chgData name="Chittaranjan Hens" userId="6fc03958433e8a43" providerId="LiveId" clId="{3941B8DD-44C0-4984-B2B1-5E7086316BFB}" dt="2023-02-05T05:07:12.169" v="4129" actId="1076"/>
          <ac:spMkLst>
            <pc:docMk/>
            <pc:sldMk cId="0" sldId="374"/>
            <ac:spMk id="773125" creationId="{F1B1FB3A-F74D-8554-4C70-879A0E7D5176}"/>
          </ac:spMkLst>
        </pc:spChg>
        <pc:spChg chg="add mod">
          <ac:chgData name="Chittaranjan Hens" userId="6fc03958433e8a43" providerId="LiveId" clId="{3941B8DD-44C0-4984-B2B1-5E7086316BFB}" dt="2023-02-05T04:50:06.111" v="3987" actId="27636"/>
          <ac:spMkLst>
            <pc:docMk/>
            <pc:sldMk cId="0" sldId="374"/>
            <ac:spMk id="773143" creationId="{F01794A4-A9D0-CBDB-433E-07F29A77B8C9}"/>
          </ac:spMkLst>
        </pc:spChg>
        <pc:spChg chg="mod">
          <ac:chgData name="Chittaranjan Hens" userId="6fc03958433e8a43" providerId="LiveId" clId="{3941B8DD-44C0-4984-B2B1-5E7086316BFB}" dt="2023-02-05T04:56:20.935" v="4059" actId="207"/>
          <ac:spMkLst>
            <pc:docMk/>
            <pc:sldMk cId="0" sldId="374"/>
            <ac:spMk id="773150" creationId="{620D6B8C-BBA4-DF4B-AB65-0D6758E6BF4E}"/>
          </ac:spMkLst>
        </pc:spChg>
        <pc:spChg chg="add mod">
          <ac:chgData name="Chittaranjan Hens" userId="6fc03958433e8a43" providerId="LiveId" clId="{3941B8DD-44C0-4984-B2B1-5E7086316BFB}" dt="2023-02-05T04:50:06.137" v="3988" actId="27636"/>
          <ac:spMkLst>
            <pc:docMk/>
            <pc:sldMk cId="0" sldId="374"/>
            <ac:spMk id="773154" creationId="{FC8AB9B2-B73E-8560-C376-54B81C8C61B0}"/>
          </ac:spMkLst>
        </pc:spChg>
        <pc:spChg chg="add mod">
          <ac:chgData name="Chittaranjan Hens" userId="6fc03958433e8a43" providerId="LiveId" clId="{3941B8DD-44C0-4984-B2B1-5E7086316BFB}" dt="2023-02-05T05:05:28.635" v="4123" actId="207"/>
          <ac:spMkLst>
            <pc:docMk/>
            <pc:sldMk cId="0" sldId="374"/>
            <ac:spMk id="773156" creationId="{4C8F8C2B-EE08-528C-3B79-02C595244C56}"/>
          </ac:spMkLst>
        </pc:spChg>
        <pc:spChg chg="mod">
          <ac:chgData name="Chittaranjan Hens" userId="6fc03958433e8a43" providerId="LiveId" clId="{3941B8DD-44C0-4984-B2B1-5E7086316BFB}" dt="2023-02-05T05:07:18.247" v="4130" actId="1076"/>
          <ac:spMkLst>
            <pc:docMk/>
            <pc:sldMk cId="0" sldId="374"/>
            <ac:spMk id="773158" creationId="{C7D96A8E-5472-E4FD-A71A-243AED759C96}"/>
          </ac:spMkLst>
        </pc:spChg>
        <pc:spChg chg="add mod">
          <ac:chgData name="Chittaranjan Hens" userId="6fc03958433e8a43" providerId="LiveId" clId="{3941B8DD-44C0-4984-B2B1-5E7086316BFB}" dt="2023-02-05T05:07:20.812" v="4131" actId="1076"/>
          <ac:spMkLst>
            <pc:docMk/>
            <pc:sldMk cId="0" sldId="374"/>
            <ac:spMk id="773159" creationId="{6495EC62-C8F0-A5A0-6206-17090A35E099}"/>
          </ac:spMkLst>
        </pc:spChg>
        <pc:graphicFrameChg chg="del mod replId">
          <ac:chgData name="Chittaranjan Hens" userId="6fc03958433e8a43" providerId="LiveId" clId="{3941B8DD-44C0-4984-B2B1-5E7086316BFB}" dt="2023-02-05T04:50:05.258" v="3982"/>
          <ac:graphicFrameMkLst>
            <pc:docMk/>
            <pc:sldMk cId="0" sldId="374"/>
            <ac:graphicFrameMk id="2" creationId="{F01794A4-A9D0-CBDB-433E-07F29A77B8C9}"/>
          </ac:graphicFrameMkLst>
        </pc:graphicFrameChg>
        <pc:graphicFrameChg chg="del mod replId">
          <ac:chgData name="Chittaranjan Hens" userId="6fc03958433e8a43" providerId="LiveId" clId="{3941B8DD-44C0-4984-B2B1-5E7086316BFB}" dt="2023-02-05T04:50:05.258" v="3982"/>
          <ac:graphicFrameMkLst>
            <pc:docMk/>
            <pc:sldMk cId="0" sldId="374"/>
            <ac:graphicFrameMk id="4" creationId="{FC8AB9B2-B73E-8560-C376-54B81C8C61B0}"/>
          </ac:graphicFrameMkLst>
        </pc:graphicFrameChg>
        <pc:graphicFrameChg chg="del mod replId">
          <ac:chgData name="Chittaranjan Hens" userId="6fc03958433e8a43" providerId="LiveId" clId="{3941B8DD-44C0-4984-B2B1-5E7086316BFB}" dt="2023-02-05T04:50:05.258" v="3982"/>
          <ac:graphicFrameMkLst>
            <pc:docMk/>
            <pc:sldMk cId="0" sldId="374"/>
            <ac:graphicFrameMk id="6" creationId="{4C8F8C2B-EE08-528C-3B79-02C595244C56}"/>
          </ac:graphicFrameMkLst>
        </pc:graphicFrameChg>
        <pc:graphicFrameChg chg="del mod replId">
          <ac:chgData name="Chittaranjan Hens" userId="6fc03958433e8a43" providerId="LiveId" clId="{3941B8DD-44C0-4984-B2B1-5E7086316BFB}" dt="2023-02-05T04:50:05.258" v="3982"/>
          <ac:graphicFrameMkLst>
            <pc:docMk/>
            <pc:sldMk cId="0" sldId="374"/>
            <ac:graphicFrameMk id="8" creationId="{6495EC62-C8F0-A5A0-6206-17090A35E099}"/>
          </ac:graphicFrameMkLst>
        </pc:graphicFrameChg>
        <pc:picChg chg="add mod ord">
          <ac:chgData name="Chittaranjan Hens" userId="6fc03958433e8a43" providerId="LiveId" clId="{3941B8DD-44C0-4984-B2B1-5E7086316BFB}" dt="2023-02-05T05:07:03.704" v="4127" actId="1076"/>
          <ac:picMkLst>
            <pc:docMk/>
            <pc:sldMk cId="0" sldId="374"/>
            <ac:picMk id="10" creationId="{101003AF-3B9C-0CC4-26A8-12ABCF17A6EB}"/>
          </ac:picMkLst>
        </pc:picChg>
      </pc:sldChg>
      <pc:sldChg chg="add">
        <pc:chgData name="Chittaranjan Hens" userId="6fc03958433e8a43" providerId="LiveId" clId="{3941B8DD-44C0-4984-B2B1-5E7086316BFB}" dt="2023-02-05T04:49:16.094" v="3939"/>
        <pc:sldMkLst>
          <pc:docMk/>
          <pc:sldMk cId="0" sldId="375"/>
        </pc:sldMkLst>
      </pc:sldChg>
      <pc:sldChg chg="del">
        <pc:chgData name="Chittaranjan Hens" userId="6fc03958433e8a43" providerId="LiveId" clId="{3941B8DD-44C0-4984-B2B1-5E7086316BFB}" dt="2023-02-04T10:39:56.357" v="36" actId="47"/>
        <pc:sldMkLst>
          <pc:docMk/>
          <pc:sldMk cId="0" sldId="385"/>
        </pc:sldMkLst>
      </pc:sldChg>
      <pc:sldChg chg="del">
        <pc:chgData name="Chittaranjan Hens" userId="6fc03958433e8a43" providerId="LiveId" clId="{3941B8DD-44C0-4984-B2B1-5E7086316BFB}" dt="2023-02-04T10:40:03.938" v="38" actId="47"/>
        <pc:sldMkLst>
          <pc:docMk/>
          <pc:sldMk cId="0" sldId="386"/>
        </pc:sldMkLst>
      </pc:sldChg>
      <pc:sldChg chg="del">
        <pc:chgData name="Chittaranjan Hens" userId="6fc03958433e8a43" providerId="LiveId" clId="{3941B8DD-44C0-4984-B2B1-5E7086316BFB}" dt="2023-02-04T10:39:49.721" v="33" actId="47"/>
        <pc:sldMkLst>
          <pc:docMk/>
          <pc:sldMk cId="0" sldId="407"/>
        </pc:sldMkLst>
      </pc:sldChg>
      <pc:sldChg chg="del">
        <pc:chgData name="Chittaranjan Hens" userId="6fc03958433e8a43" providerId="LiveId" clId="{3941B8DD-44C0-4984-B2B1-5E7086316BFB}" dt="2023-02-04T10:39:51.119" v="34" actId="47"/>
        <pc:sldMkLst>
          <pc:docMk/>
          <pc:sldMk cId="703473011" sldId="408"/>
        </pc:sldMkLst>
      </pc:sldChg>
      <pc:sldChg chg="del">
        <pc:chgData name="Chittaranjan Hens" userId="6fc03958433e8a43" providerId="LiveId" clId="{3941B8DD-44C0-4984-B2B1-5E7086316BFB}" dt="2023-02-04T10:39:54.181" v="35" actId="47"/>
        <pc:sldMkLst>
          <pc:docMk/>
          <pc:sldMk cId="2694055609" sldId="409"/>
        </pc:sldMkLst>
      </pc:sldChg>
      <pc:sldChg chg="del">
        <pc:chgData name="Chittaranjan Hens" userId="6fc03958433e8a43" providerId="LiveId" clId="{3941B8DD-44C0-4984-B2B1-5E7086316BFB}" dt="2023-02-04T10:39:57.883" v="37" actId="47"/>
        <pc:sldMkLst>
          <pc:docMk/>
          <pc:sldMk cId="2737422709" sldId="410"/>
        </pc:sldMkLst>
      </pc:sldChg>
      <pc:sldChg chg="del">
        <pc:chgData name="Chittaranjan Hens" userId="6fc03958433e8a43" providerId="LiveId" clId="{3941B8DD-44C0-4984-B2B1-5E7086316BFB}" dt="2023-02-04T10:40:05.390" v="39" actId="47"/>
        <pc:sldMkLst>
          <pc:docMk/>
          <pc:sldMk cId="3066498584" sldId="412"/>
        </pc:sldMkLst>
      </pc:sldChg>
      <pc:sldChg chg="del">
        <pc:chgData name="Chittaranjan Hens" userId="6fc03958433e8a43" providerId="LiveId" clId="{3941B8DD-44C0-4984-B2B1-5E7086316BFB}" dt="2023-02-04T10:38:49.999" v="4" actId="47"/>
        <pc:sldMkLst>
          <pc:docMk/>
          <pc:sldMk cId="2071020980" sldId="420"/>
        </pc:sldMkLst>
      </pc:sldChg>
      <pc:sldChg chg="del">
        <pc:chgData name="Chittaranjan Hens" userId="6fc03958433e8a43" providerId="LiveId" clId="{3941B8DD-44C0-4984-B2B1-5E7086316BFB}" dt="2023-02-04T10:38:50.219" v="5" actId="47"/>
        <pc:sldMkLst>
          <pc:docMk/>
          <pc:sldMk cId="315410369" sldId="421"/>
        </pc:sldMkLst>
      </pc:sldChg>
      <pc:sldChg chg="del">
        <pc:chgData name="Chittaranjan Hens" userId="6fc03958433e8a43" providerId="LiveId" clId="{3941B8DD-44C0-4984-B2B1-5E7086316BFB}" dt="2023-02-04T10:38:50.405" v="6" actId="47"/>
        <pc:sldMkLst>
          <pc:docMk/>
          <pc:sldMk cId="3603090006" sldId="422"/>
        </pc:sldMkLst>
      </pc:sldChg>
      <pc:sldChg chg="del">
        <pc:chgData name="Chittaranjan Hens" userId="6fc03958433e8a43" providerId="LiveId" clId="{3941B8DD-44C0-4984-B2B1-5E7086316BFB}" dt="2023-02-04T10:38:50.584" v="7" actId="47"/>
        <pc:sldMkLst>
          <pc:docMk/>
          <pc:sldMk cId="2811330060" sldId="423"/>
        </pc:sldMkLst>
      </pc:sldChg>
      <pc:sldChg chg="del">
        <pc:chgData name="Chittaranjan Hens" userId="6fc03958433e8a43" providerId="LiveId" clId="{3941B8DD-44C0-4984-B2B1-5E7086316BFB}" dt="2023-02-04T10:38:50.793" v="8" actId="47"/>
        <pc:sldMkLst>
          <pc:docMk/>
          <pc:sldMk cId="4075232126" sldId="424"/>
        </pc:sldMkLst>
      </pc:sldChg>
      <pc:sldChg chg="del">
        <pc:chgData name="Chittaranjan Hens" userId="6fc03958433e8a43" providerId="LiveId" clId="{3941B8DD-44C0-4984-B2B1-5E7086316BFB}" dt="2023-02-04T10:38:50.922" v="9" actId="47"/>
        <pc:sldMkLst>
          <pc:docMk/>
          <pc:sldMk cId="2123596472" sldId="425"/>
        </pc:sldMkLst>
      </pc:sldChg>
      <pc:sldChg chg="del">
        <pc:chgData name="Chittaranjan Hens" userId="6fc03958433e8a43" providerId="LiveId" clId="{3941B8DD-44C0-4984-B2B1-5E7086316BFB}" dt="2023-02-04T10:38:51.116" v="10" actId="47"/>
        <pc:sldMkLst>
          <pc:docMk/>
          <pc:sldMk cId="3407723665" sldId="426"/>
        </pc:sldMkLst>
      </pc:sldChg>
      <pc:sldChg chg="del">
        <pc:chgData name="Chittaranjan Hens" userId="6fc03958433e8a43" providerId="LiveId" clId="{3941B8DD-44C0-4984-B2B1-5E7086316BFB}" dt="2023-02-04T10:38:51.365" v="11" actId="47"/>
        <pc:sldMkLst>
          <pc:docMk/>
          <pc:sldMk cId="3131739272" sldId="427"/>
        </pc:sldMkLst>
      </pc:sldChg>
      <pc:sldChg chg="del">
        <pc:chgData name="Chittaranjan Hens" userId="6fc03958433e8a43" providerId="LiveId" clId="{3941B8DD-44C0-4984-B2B1-5E7086316BFB}" dt="2023-02-04T10:38:55.315" v="22" actId="47"/>
        <pc:sldMkLst>
          <pc:docMk/>
          <pc:sldMk cId="2025037418" sldId="428"/>
        </pc:sldMkLst>
      </pc:sldChg>
      <pc:sldChg chg="del">
        <pc:chgData name="Chittaranjan Hens" userId="6fc03958433e8a43" providerId="LiveId" clId="{3941B8DD-44C0-4984-B2B1-5E7086316BFB}" dt="2023-02-04T10:38:55.500" v="23" actId="47"/>
        <pc:sldMkLst>
          <pc:docMk/>
          <pc:sldMk cId="355332200" sldId="429"/>
        </pc:sldMkLst>
      </pc:sldChg>
      <pc:sldChg chg="del">
        <pc:chgData name="Chittaranjan Hens" userId="6fc03958433e8a43" providerId="LiveId" clId="{3941B8DD-44C0-4984-B2B1-5E7086316BFB}" dt="2023-02-04T10:38:55.057" v="21" actId="47"/>
        <pc:sldMkLst>
          <pc:docMk/>
          <pc:sldMk cId="454236153" sldId="430"/>
        </pc:sldMkLst>
      </pc:sldChg>
      <pc:sldChg chg="del">
        <pc:chgData name="Chittaranjan Hens" userId="6fc03958433e8a43" providerId="LiveId" clId="{3941B8DD-44C0-4984-B2B1-5E7086316BFB}" dt="2023-02-04T10:38:55.644" v="24" actId="47"/>
        <pc:sldMkLst>
          <pc:docMk/>
          <pc:sldMk cId="2865835326" sldId="432"/>
        </pc:sldMkLst>
      </pc:sldChg>
      <pc:sldChg chg="del">
        <pc:chgData name="Chittaranjan Hens" userId="6fc03958433e8a43" providerId="LiveId" clId="{3941B8DD-44C0-4984-B2B1-5E7086316BFB}" dt="2023-02-04T10:38:58.667" v="32" actId="47"/>
        <pc:sldMkLst>
          <pc:docMk/>
          <pc:sldMk cId="3951377450" sldId="433"/>
        </pc:sldMkLst>
      </pc:sldChg>
      <pc:sldChg chg="del">
        <pc:chgData name="Chittaranjan Hens" userId="6fc03958433e8a43" providerId="LiveId" clId="{3941B8DD-44C0-4984-B2B1-5E7086316BFB}" dt="2023-02-04T10:38:57.680" v="31" actId="47"/>
        <pc:sldMkLst>
          <pc:docMk/>
          <pc:sldMk cId="3768725755" sldId="434"/>
        </pc:sldMkLst>
      </pc:sldChg>
      <pc:sldChg chg="del">
        <pc:chgData name="Chittaranjan Hens" userId="6fc03958433e8a43" providerId="LiveId" clId="{3941B8DD-44C0-4984-B2B1-5E7086316BFB}" dt="2023-02-04T10:38:55.828" v="25" actId="47"/>
        <pc:sldMkLst>
          <pc:docMk/>
          <pc:sldMk cId="1014503442" sldId="435"/>
        </pc:sldMkLst>
      </pc:sldChg>
      <pc:sldChg chg="del">
        <pc:chgData name="Chittaranjan Hens" userId="6fc03958433e8a43" providerId="LiveId" clId="{3941B8DD-44C0-4984-B2B1-5E7086316BFB}" dt="2023-02-04T10:38:56.238" v="27" actId="47"/>
        <pc:sldMkLst>
          <pc:docMk/>
          <pc:sldMk cId="2702629498" sldId="436"/>
        </pc:sldMkLst>
      </pc:sldChg>
      <pc:sldChg chg="del">
        <pc:chgData name="Chittaranjan Hens" userId="6fc03958433e8a43" providerId="LiveId" clId="{3941B8DD-44C0-4984-B2B1-5E7086316BFB}" dt="2023-02-04T10:38:56.608" v="29" actId="47"/>
        <pc:sldMkLst>
          <pc:docMk/>
          <pc:sldMk cId="4011416936" sldId="437"/>
        </pc:sldMkLst>
      </pc:sldChg>
      <pc:sldChg chg="del">
        <pc:chgData name="Chittaranjan Hens" userId="6fc03958433e8a43" providerId="LiveId" clId="{3941B8DD-44C0-4984-B2B1-5E7086316BFB}" dt="2023-02-04T10:38:56.037" v="26" actId="47"/>
        <pc:sldMkLst>
          <pc:docMk/>
          <pc:sldMk cId="3843567462" sldId="438"/>
        </pc:sldMkLst>
      </pc:sldChg>
      <pc:sldChg chg="del">
        <pc:chgData name="Chittaranjan Hens" userId="6fc03958433e8a43" providerId="LiveId" clId="{3941B8DD-44C0-4984-B2B1-5E7086316BFB}" dt="2023-02-04T10:38:56.434" v="28" actId="47"/>
        <pc:sldMkLst>
          <pc:docMk/>
          <pc:sldMk cId="962572978" sldId="441"/>
        </pc:sldMkLst>
      </pc:sldChg>
      <pc:sldChg chg="del">
        <pc:chgData name="Chittaranjan Hens" userId="6fc03958433e8a43" providerId="LiveId" clId="{3941B8DD-44C0-4984-B2B1-5E7086316BFB}" dt="2023-02-04T10:38:57.166" v="30" actId="47"/>
        <pc:sldMkLst>
          <pc:docMk/>
          <pc:sldMk cId="1048911858" sldId="442"/>
        </pc:sldMkLst>
      </pc:sldChg>
      <pc:sldChg chg="del">
        <pc:chgData name="Chittaranjan Hens" userId="6fc03958433e8a43" providerId="LiveId" clId="{3941B8DD-44C0-4984-B2B1-5E7086316BFB}" dt="2023-02-04T10:38:51.753" v="13" actId="47"/>
        <pc:sldMkLst>
          <pc:docMk/>
          <pc:sldMk cId="3706076406" sldId="446"/>
        </pc:sldMkLst>
      </pc:sldChg>
      <pc:sldChg chg="del">
        <pc:chgData name="Chittaranjan Hens" userId="6fc03958433e8a43" providerId="LiveId" clId="{3941B8DD-44C0-4984-B2B1-5E7086316BFB}" dt="2023-02-04T10:38:52.539" v="15" actId="47"/>
        <pc:sldMkLst>
          <pc:docMk/>
          <pc:sldMk cId="281728120" sldId="447"/>
        </pc:sldMkLst>
      </pc:sldChg>
      <pc:sldChg chg="del">
        <pc:chgData name="Chittaranjan Hens" userId="6fc03958433e8a43" providerId="LiveId" clId="{3941B8DD-44C0-4984-B2B1-5E7086316BFB}" dt="2023-02-04T10:38:52.999" v="16" actId="47"/>
        <pc:sldMkLst>
          <pc:docMk/>
          <pc:sldMk cId="1301453285" sldId="448"/>
        </pc:sldMkLst>
      </pc:sldChg>
      <pc:sldChg chg="del">
        <pc:chgData name="Chittaranjan Hens" userId="6fc03958433e8a43" providerId="LiveId" clId="{3941B8DD-44C0-4984-B2B1-5E7086316BFB}" dt="2023-02-04T10:38:53.477" v="17" actId="47"/>
        <pc:sldMkLst>
          <pc:docMk/>
          <pc:sldMk cId="1466892033" sldId="449"/>
        </pc:sldMkLst>
      </pc:sldChg>
      <pc:sldChg chg="del">
        <pc:chgData name="Chittaranjan Hens" userId="6fc03958433e8a43" providerId="LiveId" clId="{3941B8DD-44C0-4984-B2B1-5E7086316BFB}" dt="2023-02-04T10:38:53.551" v="18" actId="47"/>
        <pc:sldMkLst>
          <pc:docMk/>
          <pc:sldMk cId="662479611" sldId="450"/>
        </pc:sldMkLst>
      </pc:sldChg>
      <pc:sldChg chg="del">
        <pc:chgData name="Chittaranjan Hens" userId="6fc03958433e8a43" providerId="LiveId" clId="{3941B8DD-44C0-4984-B2B1-5E7086316BFB}" dt="2023-02-04T10:38:53.735" v="19" actId="47"/>
        <pc:sldMkLst>
          <pc:docMk/>
          <pc:sldMk cId="3631773866" sldId="451"/>
        </pc:sldMkLst>
      </pc:sldChg>
      <pc:sldChg chg="del">
        <pc:chgData name="Chittaranjan Hens" userId="6fc03958433e8a43" providerId="LiveId" clId="{3941B8DD-44C0-4984-B2B1-5E7086316BFB}" dt="2023-02-04T10:38:53.896" v="20" actId="47"/>
        <pc:sldMkLst>
          <pc:docMk/>
          <pc:sldMk cId="1198420360" sldId="452"/>
        </pc:sldMkLst>
      </pc:sldChg>
      <pc:sldChg chg="del">
        <pc:chgData name="Chittaranjan Hens" userId="6fc03958433e8a43" providerId="LiveId" clId="{3941B8DD-44C0-4984-B2B1-5E7086316BFB}" dt="2023-02-04T10:40:23.402" v="42" actId="47"/>
        <pc:sldMkLst>
          <pc:docMk/>
          <pc:sldMk cId="3928615934" sldId="453"/>
        </pc:sldMkLst>
      </pc:sldChg>
      <pc:sldChg chg="del">
        <pc:chgData name="Chittaranjan Hens" userId="6fc03958433e8a43" providerId="LiveId" clId="{3941B8DD-44C0-4984-B2B1-5E7086316BFB}" dt="2023-02-04T10:40:23.937" v="43" actId="47"/>
        <pc:sldMkLst>
          <pc:docMk/>
          <pc:sldMk cId="3898846860" sldId="454"/>
        </pc:sldMkLst>
      </pc:sldChg>
      <pc:sldChg chg="del">
        <pc:chgData name="Chittaranjan Hens" userId="6fc03958433e8a43" providerId="LiveId" clId="{3941B8DD-44C0-4984-B2B1-5E7086316BFB}" dt="2023-02-04T10:38:52.174" v="14" actId="47"/>
        <pc:sldMkLst>
          <pc:docMk/>
          <pc:sldMk cId="1993423980" sldId="455"/>
        </pc:sldMkLst>
      </pc:sldChg>
      <pc:sldChg chg="del">
        <pc:chgData name="Chittaranjan Hens" userId="6fc03958433e8a43" providerId="LiveId" clId="{3941B8DD-44C0-4984-B2B1-5E7086316BFB}" dt="2023-02-04T10:40:20.834" v="40" actId="47"/>
        <pc:sldMkLst>
          <pc:docMk/>
          <pc:sldMk cId="2606878452" sldId="461"/>
        </pc:sldMkLst>
      </pc:sldChg>
      <pc:sldChg chg="del">
        <pc:chgData name="Chittaranjan Hens" userId="6fc03958433e8a43" providerId="LiveId" clId="{3941B8DD-44C0-4984-B2B1-5E7086316BFB}" dt="2023-02-04T10:40:24.551" v="44" actId="47"/>
        <pc:sldMkLst>
          <pc:docMk/>
          <pc:sldMk cId="1063074342" sldId="462"/>
        </pc:sldMkLst>
      </pc:sldChg>
      <pc:sldChg chg="del">
        <pc:chgData name="Chittaranjan Hens" userId="6fc03958433e8a43" providerId="LiveId" clId="{3941B8DD-44C0-4984-B2B1-5E7086316BFB}" dt="2023-02-04T10:40:26.206" v="46" actId="47"/>
        <pc:sldMkLst>
          <pc:docMk/>
          <pc:sldMk cId="4024557567" sldId="464"/>
        </pc:sldMkLst>
      </pc:sldChg>
      <pc:sldChg chg="del">
        <pc:chgData name="Chittaranjan Hens" userId="6fc03958433e8a43" providerId="LiveId" clId="{3941B8DD-44C0-4984-B2B1-5E7086316BFB}" dt="2023-02-04T10:40:25.088" v="45" actId="47"/>
        <pc:sldMkLst>
          <pc:docMk/>
          <pc:sldMk cId="2325569822" sldId="465"/>
        </pc:sldMkLst>
      </pc:sldChg>
      <pc:sldChg chg="del">
        <pc:chgData name="Chittaranjan Hens" userId="6fc03958433e8a43" providerId="LiveId" clId="{3941B8DD-44C0-4984-B2B1-5E7086316BFB}" dt="2023-02-04T10:40:26.713" v="47" actId="47"/>
        <pc:sldMkLst>
          <pc:docMk/>
          <pc:sldMk cId="452374109" sldId="466"/>
        </pc:sldMkLst>
      </pc:sldChg>
      <pc:sldChg chg="del">
        <pc:chgData name="Chittaranjan Hens" userId="6fc03958433e8a43" providerId="LiveId" clId="{3941B8DD-44C0-4984-B2B1-5E7086316BFB}" dt="2023-02-04T10:40:27.245" v="48" actId="47"/>
        <pc:sldMkLst>
          <pc:docMk/>
          <pc:sldMk cId="1160093022" sldId="467"/>
        </pc:sldMkLst>
      </pc:sldChg>
      <pc:sldChg chg="del">
        <pc:chgData name="Chittaranjan Hens" userId="6fc03958433e8a43" providerId="LiveId" clId="{3941B8DD-44C0-4984-B2B1-5E7086316BFB}" dt="2023-02-04T10:40:27.770" v="49" actId="47"/>
        <pc:sldMkLst>
          <pc:docMk/>
          <pc:sldMk cId="1498014708" sldId="468"/>
        </pc:sldMkLst>
      </pc:sldChg>
      <pc:sldChg chg="del">
        <pc:chgData name="Chittaranjan Hens" userId="6fc03958433e8a43" providerId="LiveId" clId="{3941B8DD-44C0-4984-B2B1-5E7086316BFB}" dt="2023-02-04T10:40:28.270" v="50" actId="47"/>
        <pc:sldMkLst>
          <pc:docMk/>
          <pc:sldMk cId="2423768226" sldId="469"/>
        </pc:sldMkLst>
      </pc:sldChg>
      <pc:sldChg chg="del">
        <pc:chgData name="Chittaranjan Hens" userId="6fc03958433e8a43" providerId="LiveId" clId="{3941B8DD-44C0-4984-B2B1-5E7086316BFB}" dt="2023-02-04T10:40:28.745" v="51" actId="47"/>
        <pc:sldMkLst>
          <pc:docMk/>
          <pc:sldMk cId="1626102158" sldId="470"/>
        </pc:sldMkLst>
      </pc:sldChg>
      <pc:sldChg chg="del">
        <pc:chgData name="Chittaranjan Hens" userId="6fc03958433e8a43" providerId="LiveId" clId="{3941B8DD-44C0-4984-B2B1-5E7086316BFB}" dt="2023-02-04T10:40:30.276" v="53" actId="47"/>
        <pc:sldMkLst>
          <pc:docMk/>
          <pc:sldMk cId="2207851321" sldId="471"/>
        </pc:sldMkLst>
      </pc:sldChg>
      <pc:sldChg chg="del">
        <pc:chgData name="Chittaranjan Hens" userId="6fc03958433e8a43" providerId="LiveId" clId="{3941B8DD-44C0-4984-B2B1-5E7086316BFB}" dt="2023-02-04T10:40:30.737" v="54" actId="47"/>
        <pc:sldMkLst>
          <pc:docMk/>
          <pc:sldMk cId="111647214" sldId="472"/>
        </pc:sldMkLst>
      </pc:sldChg>
      <pc:sldChg chg="del">
        <pc:chgData name="Chittaranjan Hens" userId="6fc03958433e8a43" providerId="LiveId" clId="{3941B8DD-44C0-4984-B2B1-5E7086316BFB}" dt="2023-02-04T10:40:31.243" v="55" actId="47"/>
        <pc:sldMkLst>
          <pc:docMk/>
          <pc:sldMk cId="828867410" sldId="473"/>
        </pc:sldMkLst>
      </pc:sldChg>
      <pc:sldChg chg="add del">
        <pc:chgData name="Chittaranjan Hens" userId="6fc03958433e8a43" providerId="LiveId" clId="{3941B8DD-44C0-4984-B2B1-5E7086316BFB}" dt="2023-02-04T10:41:18.876" v="62" actId="47"/>
        <pc:sldMkLst>
          <pc:docMk/>
          <pc:sldMk cId="1387844827" sldId="474"/>
        </pc:sldMkLst>
      </pc:sldChg>
      <pc:sldChg chg="delSp mod delAnim">
        <pc:chgData name="Chittaranjan Hens" userId="6fc03958433e8a43" providerId="LiveId" clId="{3941B8DD-44C0-4984-B2B1-5E7086316BFB}" dt="2023-02-05T04:43:19.479" v="3927" actId="478"/>
        <pc:sldMkLst>
          <pc:docMk/>
          <pc:sldMk cId="3726892099" sldId="478"/>
        </pc:sldMkLst>
        <pc:spChg chg="del">
          <ac:chgData name="Chittaranjan Hens" userId="6fc03958433e8a43" providerId="LiveId" clId="{3941B8DD-44C0-4984-B2B1-5E7086316BFB}" dt="2023-02-05T04:43:19.479" v="3927" actId="478"/>
          <ac:spMkLst>
            <pc:docMk/>
            <pc:sldMk cId="3726892099" sldId="478"/>
            <ac:spMk id="7" creationId="{00000000-0000-0000-0000-000000000000}"/>
          </ac:spMkLst>
        </pc:spChg>
      </pc:sldChg>
      <pc:sldChg chg="del">
        <pc:chgData name="Chittaranjan Hens" userId="6fc03958433e8a43" providerId="LiveId" clId="{3941B8DD-44C0-4984-B2B1-5E7086316BFB}" dt="2023-02-04T10:40:22.579" v="41" actId="47"/>
        <pc:sldMkLst>
          <pc:docMk/>
          <pc:sldMk cId="1252726851" sldId="479"/>
        </pc:sldMkLst>
      </pc:sldChg>
      <pc:sldChg chg="modSp add del modAnim">
        <pc:chgData name="Chittaranjan Hens" userId="6fc03958433e8a43" providerId="LiveId" clId="{3941B8DD-44C0-4984-B2B1-5E7086316BFB}" dt="2023-02-05T04:43:37.202" v="3930"/>
        <pc:sldMkLst>
          <pc:docMk/>
          <pc:sldMk cId="903028763" sldId="480"/>
        </pc:sldMkLst>
        <pc:spChg chg="mod">
          <ac:chgData name="Chittaranjan Hens" userId="6fc03958433e8a43" providerId="LiveId" clId="{3941B8DD-44C0-4984-B2B1-5E7086316BFB}" dt="2023-02-05T04:28:32.187" v="3793" actId="20577"/>
          <ac:spMkLst>
            <pc:docMk/>
            <pc:sldMk cId="903028763" sldId="480"/>
            <ac:spMk id="3" creationId="{6DDE27EF-4FF1-99D7-9D4B-8767B389D4F7}"/>
          </ac:spMkLst>
        </pc:spChg>
      </pc:sldChg>
      <pc:sldChg chg="add del">
        <pc:chgData name="Chittaranjan Hens" userId="6fc03958433e8a43" providerId="LiveId" clId="{3941B8DD-44C0-4984-B2B1-5E7086316BFB}" dt="2023-02-05T04:28:45.005" v="3795" actId="47"/>
        <pc:sldMkLst>
          <pc:docMk/>
          <pc:sldMk cId="1804185450" sldId="481"/>
        </pc:sldMkLst>
      </pc:sldChg>
      <pc:sldChg chg="add del">
        <pc:chgData name="Chittaranjan Hens" userId="6fc03958433e8a43" providerId="LiveId" clId="{3941B8DD-44C0-4984-B2B1-5E7086316BFB}" dt="2023-02-05T04:27:56.514" v="3752" actId="47"/>
        <pc:sldMkLst>
          <pc:docMk/>
          <pc:sldMk cId="275163279" sldId="482"/>
        </pc:sldMkLst>
      </pc:sldChg>
      <pc:sldChg chg="del">
        <pc:chgData name="Chittaranjan Hens" userId="6fc03958433e8a43" providerId="LiveId" clId="{3941B8DD-44C0-4984-B2B1-5E7086316BFB}" dt="2023-02-04T10:40:29.705" v="52" actId="47"/>
        <pc:sldMkLst>
          <pc:docMk/>
          <pc:sldMk cId="1282371320" sldId="483"/>
        </pc:sldMkLst>
      </pc:sldChg>
      <pc:sldChg chg="addSp delSp modSp mod setBg">
        <pc:chgData name="Chittaranjan Hens" userId="6fc03958433e8a43" providerId="LiveId" clId="{3941B8DD-44C0-4984-B2B1-5E7086316BFB}" dt="2023-02-04T10:50:35.165" v="94" actId="1076"/>
        <pc:sldMkLst>
          <pc:docMk/>
          <pc:sldMk cId="531838443" sldId="488"/>
        </pc:sldMkLst>
        <pc:spChg chg="mod">
          <ac:chgData name="Chittaranjan Hens" userId="6fc03958433e8a43" providerId="LiveId" clId="{3941B8DD-44C0-4984-B2B1-5E7086316BFB}" dt="2023-02-04T10:50:35.165" v="94" actId="1076"/>
          <ac:spMkLst>
            <pc:docMk/>
            <pc:sldMk cId="531838443" sldId="488"/>
            <ac:spMk id="2" creationId="{CC9D182B-D969-B31C-B54B-DD1117D14321}"/>
          </ac:spMkLst>
        </pc:spChg>
        <pc:spChg chg="add del mod">
          <ac:chgData name="Chittaranjan Hens" userId="6fc03958433e8a43" providerId="LiveId" clId="{3941B8DD-44C0-4984-B2B1-5E7086316BFB}" dt="2023-02-04T10:50:32.103" v="93" actId="207"/>
          <ac:spMkLst>
            <pc:docMk/>
            <pc:sldMk cId="531838443" sldId="488"/>
            <ac:spMk id="5" creationId="{8CA60EBD-8FEF-48C4-10A2-6D9A1287CDAB}"/>
          </ac:spMkLst>
        </pc:spChg>
        <pc:spChg chg="add del">
          <ac:chgData name="Chittaranjan Hens" userId="6fc03958433e8a43" providerId="LiveId" clId="{3941B8DD-44C0-4984-B2B1-5E7086316BFB}" dt="2023-02-04T10:50:17.731" v="89" actId="26606"/>
          <ac:spMkLst>
            <pc:docMk/>
            <pc:sldMk cId="531838443" sldId="488"/>
            <ac:spMk id="11" creationId="{5C8908E2-EE49-44D2-9428-A28D2312A8D5}"/>
          </ac:spMkLst>
        </pc:spChg>
        <pc:spChg chg="add del">
          <ac:chgData name="Chittaranjan Hens" userId="6fc03958433e8a43" providerId="LiveId" clId="{3941B8DD-44C0-4984-B2B1-5E7086316BFB}" dt="2023-02-04T10:50:17.731" v="89" actId="26606"/>
          <ac:spMkLst>
            <pc:docMk/>
            <pc:sldMk cId="531838443" sldId="488"/>
            <ac:spMk id="17" creationId="{7449A6C7-D15F-4AA5-BFA5-71A404B47016}"/>
          </ac:spMkLst>
        </pc:spChg>
        <pc:spChg chg="add del">
          <ac:chgData name="Chittaranjan Hens" userId="6fc03958433e8a43" providerId="LiveId" clId="{3941B8DD-44C0-4984-B2B1-5E7086316BFB}" dt="2023-02-04T10:50:17.731" v="89" actId="26606"/>
          <ac:spMkLst>
            <pc:docMk/>
            <pc:sldMk cId="531838443" sldId="488"/>
            <ac:spMk id="19" creationId="{ED888B23-07FA-482A-96DF-47E31AF1A603}"/>
          </ac:spMkLst>
        </pc:spChg>
        <pc:grpChg chg="add del">
          <ac:chgData name="Chittaranjan Hens" userId="6fc03958433e8a43" providerId="LiveId" clId="{3941B8DD-44C0-4984-B2B1-5E7086316BFB}" dt="2023-02-04T10:50:17.731" v="89" actId="26606"/>
          <ac:grpSpMkLst>
            <pc:docMk/>
            <pc:sldMk cId="531838443" sldId="488"/>
            <ac:grpSpMk id="13" creationId="{05314994-6337-4875-8CF5-652CAFE8342C}"/>
          </ac:grpSpMkLst>
        </pc:grpChg>
        <pc:graphicFrameChg chg="add del">
          <ac:chgData name="Chittaranjan Hens" userId="6fc03958433e8a43" providerId="LiveId" clId="{3941B8DD-44C0-4984-B2B1-5E7086316BFB}" dt="2023-02-04T10:50:17.731" v="89" actId="26606"/>
          <ac:graphicFrameMkLst>
            <pc:docMk/>
            <pc:sldMk cId="531838443" sldId="488"/>
            <ac:graphicFrameMk id="7" creationId="{524B6D29-FCE0-AAAE-9F85-6E31F3479DF3}"/>
          </ac:graphicFrameMkLst>
        </pc:graphicFrameChg>
        <pc:picChg chg="add mod ord">
          <ac:chgData name="Chittaranjan Hens" userId="6fc03958433e8a43" providerId="LiveId" clId="{3941B8DD-44C0-4984-B2B1-5E7086316BFB}" dt="2023-02-04T10:50:26.812" v="91" actId="167"/>
          <ac:picMkLst>
            <pc:docMk/>
            <pc:sldMk cId="531838443" sldId="488"/>
            <ac:picMk id="3" creationId="{79C64732-2D75-B827-5A92-47E60C6A7677}"/>
          </ac:picMkLst>
        </pc:picChg>
      </pc:sldChg>
      <pc:sldChg chg="add">
        <pc:chgData name="Chittaranjan Hens" userId="6fc03958433e8a43" providerId="LiveId" clId="{3941B8DD-44C0-4984-B2B1-5E7086316BFB}" dt="2023-02-04T10:57:49.083" v="103"/>
        <pc:sldMkLst>
          <pc:docMk/>
          <pc:sldMk cId="1815916369" sldId="493"/>
        </pc:sldMkLst>
      </pc:sldChg>
      <pc:sldChg chg="addSp delSp modSp add mod delAnim modAnim">
        <pc:chgData name="Chittaranjan Hens" userId="6fc03958433e8a43" providerId="LiveId" clId="{3941B8DD-44C0-4984-B2B1-5E7086316BFB}" dt="2023-02-04T11:58:05.300" v="2002" actId="20577"/>
        <pc:sldMkLst>
          <pc:docMk/>
          <pc:sldMk cId="3155934259" sldId="494"/>
        </pc:sldMkLst>
        <pc:spChg chg="add del mod">
          <ac:chgData name="Chittaranjan Hens" userId="6fc03958433e8a43" providerId="LiveId" clId="{3941B8DD-44C0-4984-B2B1-5E7086316BFB}" dt="2023-02-04T11:39:21.880" v="1499" actId="1076"/>
          <ac:spMkLst>
            <pc:docMk/>
            <pc:sldMk cId="3155934259" sldId="494"/>
            <ac:spMk id="4" creationId="{E376CAE2-2CE4-7A54-6578-CF3CDEF9E367}"/>
          </ac:spMkLst>
        </pc:spChg>
        <pc:spChg chg="add del mod">
          <ac:chgData name="Chittaranjan Hens" userId="6fc03958433e8a43" providerId="LiveId" clId="{3941B8DD-44C0-4984-B2B1-5E7086316BFB}" dt="2023-02-04T10:59:20.979" v="117" actId="478"/>
          <ac:spMkLst>
            <pc:docMk/>
            <pc:sldMk cId="3155934259" sldId="494"/>
            <ac:spMk id="5" creationId="{00000000-0000-0000-0000-000000000000}"/>
          </ac:spMkLst>
        </pc:spChg>
        <pc:spChg chg="add del mod">
          <ac:chgData name="Chittaranjan Hens" userId="6fc03958433e8a43" providerId="LiveId" clId="{3941B8DD-44C0-4984-B2B1-5E7086316BFB}" dt="2023-02-04T11:13:47.895" v="1165" actId="478"/>
          <ac:spMkLst>
            <pc:docMk/>
            <pc:sldMk cId="3155934259" sldId="494"/>
            <ac:spMk id="6" creationId="{91BBC12C-E4B4-3AD4-851B-A7926F11B598}"/>
          </ac:spMkLst>
        </pc:spChg>
        <pc:spChg chg="add del mod">
          <ac:chgData name="Chittaranjan Hens" userId="6fc03958433e8a43" providerId="LiveId" clId="{3941B8DD-44C0-4984-B2B1-5E7086316BFB}" dt="2023-02-04T11:02:15.862" v="302" actId="478"/>
          <ac:spMkLst>
            <pc:docMk/>
            <pc:sldMk cId="3155934259" sldId="494"/>
            <ac:spMk id="7" creationId="{6914705F-5DAA-074E-F1F8-BBCCA9869E73}"/>
          </ac:spMkLst>
        </pc:spChg>
        <pc:spChg chg="add del mod">
          <ac:chgData name="Chittaranjan Hens" userId="6fc03958433e8a43" providerId="LiveId" clId="{3941B8DD-44C0-4984-B2B1-5E7086316BFB}" dt="2023-02-04T10:58:48.412" v="106" actId="478"/>
          <ac:spMkLst>
            <pc:docMk/>
            <pc:sldMk cId="3155934259" sldId="494"/>
            <ac:spMk id="8" creationId="{735CE141-FE23-1B2E-4D2A-4CAAD5D111B5}"/>
          </ac:spMkLst>
        </pc:spChg>
        <pc:spChg chg="add del mod">
          <ac:chgData name="Chittaranjan Hens" userId="6fc03958433e8a43" providerId="LiveId" clId="{3941B8DD-44C0-4984-B2B1-5E7086316BFB}" dt="2023-02-04T11:02:18.259" v="303" actId="478"/>
          <ac:spMkLst>
            <pc:docMk/>
            <pc:sldMk cId="3155934259" sldId="494"/>
            <ac:spMk id="11" creationId="{7870177E-F47A-3FF3-0C63-DA5B3CC9209B}"/>
          </ac:spMkLst>
        </pc:spChg>
        <pc:spChg chg="add mod">
          <ac:chgData name="Chittaranjan Hens" userId="6fc03958433e8a43" providerId="LiveId" clId="{3941B8DD-44C0-4984-B2B1-5E7086316BFB}" dt="2023-02-04T11:58:05.300" v="2002" actId="20577"/>
          <ac:spMkLst>
            <pc:docMk/>
            <pc:sldMk cId="3155934259" sldId="494"/>
            <ac:spMk id="13" creationId="{DCFD545E-0985-7F8C-7F33-6D500C22BB49}"/>
          </ac:spMkLst>
        </pc:spChg>
        <pc:spChg chg="add del mod">
          <ac:chgData name="Chittaranjan Hens" userId="6fc03958433e8a43" providerId="LiveId" clId="{3941B8DD-44C0-4984-B2B1-5E7086316BFB}" dt="2023-02-04T10:59:12.717" v="112" actId="478"/>
          <ac:spMkLst>
            <pc:docMk/>
            <pc:sldMk cId="3155934259" sldId="494"/>
            <ac:spMk id="16" creationId="{00000000-0000-0000-0000-000000000000}"/>
          </ac:spMkLst>
        </pc:spChg>
        <pc:picChg chg="add del mod">
          <ac:chgData name="Chittaranjan Hens" userId="6fc03958433e8a43" providerId="LiveId" clId="{3941B8DD-44C0-4984-B2B1-5E7086316BFB}" dt="2023-02-04T10:58:58.150" v="108" actId="14100"/>
          <ac:picMkLst>
            <pc:docMk/>
            <pc:sldMk cId="3155934259" sldId="494"/>
            <ac:picMk id="2" creationId="{1F52086F-5926-4073-55EB-04D733E0C16C}"/>
          </ac:picMkLst>
        </pc:picChg>
        <pc:picChg chg="add del mod">
          <ac:chgData name="Chittaranjan Hens" userId="6fc03958433e8a43" providerId="LiveId" clId="{3941B8DD-44C0-4984-B2B1-5E7086316BFB}" dt="2023-02-04T10:59:16.584" v="114" actId="478"/>
          <ac:picMkLst>
            <pc:docMk/>
            <pc:sldMk cId="3155934259" sldId="494"/>
            <ac:picMk id="8195" creationId="{00000000-0000-0000-0000-000000000000}"/>
          </ac:picMkLst>
        </pc:picChg>
        <pc:picChg chg="add del mod">
          <ac:chgData name="Chittaranjan Hens" userId="6fc03958433e8a43" providerId="LiveId" clId="{3941B8DD-44C0-4984-B2B1-5E7086316BFB}" dt="2023-02-04T10:59:18.097" v="115" actId="478"/>
          <ac:picMkLst>
            <pc:docMk/>
            <pc:sldMk cId="3155934259" sldId="494"/>
            <ac:picMk id="8197" creationId="{00000000-0000-0000-0000-000000000000}"/>
          </ac:picMkLst>
        </pc:picChg>
        <pc:picChg chg="add del mod">
          <ac:chgData name="Chittaranjan Hens" userId="6fc03958433e8a43" providerId="LiveId" clId="{3941B8DD-44C0-4984-B2B1-5E7086316BFB}" dt="2023-02-04T10:59:09.827" v="111" actId="478"/>
          <ac:picMkLst>
            <pc:docMk/>
            <pc:sldMk cId="3155934259" sldId="494"/>
            <ac:picMk id="8198" creationId="{00000000-0000-0000-0000-000000000000}"/>
          </ac:picMkLst>
        </pc:picChg>
        <pc:picChg chg="add del mod">
          <ac:chgData name="Chittaranjan Hens" userId="6fc03958433e8a43" providerId="LiveId" clId="{3941B8DD-44C0-4984-B2B1-5E7086316BFB}" dt="2023-02-04T10:59:05.936" v="109" actId="478"/>
          <ac:picMkLst>
            <pc:docMk/>
            <pc:sldMk cId="3155934259" sldId="494"/>
            <ac:picMk id="8200" creationId="{00000000-0000-0000-0000-000000000000}"/>
          </ac:picMkLst>
        </pc:picChg>
        <pc:picChg chg="add del mod">
          <ac:chgData name="Chittaranjan Hens" userId="6fc03958433e8a43" providerId="LiveId" clId="{3941B8DD-44C0-4984-B2B1-5E7086316BFB}" dt="2023-02-04T10:59:08.137" v="110" actId="478"/>
          <ac:picMkLst>
            <pc:docMk/>
            <pc:sldMk cId="3155934259" sldId="494"/>
            <ac:picMk id="8202" creationId="{00000000-0000-0000-0000-000000000000}"/>
          </ac:picMkLst>
        </pc:picChg>
        <pc:picChg chg="add del mod">
          <ac:chgData name="Chittaranjan Hens" userId="6fc03958433e8a43" providerId="LiveId" clId="{3941B8DD-44C0-4984-B2B1-5E7086316BFB}" dt="2023-02-04T10:59:14.490" v="113" actId="478"/>
          <ac:picMkLst>
            <pc:docMk/>
            <pc:sldMk cId="3155934259" sldId="494"/>
            <ac:picMk id="15362" creationId="{00000000-0000-0000-0000-000000000000}"/>
          </ac:picMkLst>
        </pc:picChg>
        <pc:cxnChg chg="add del mod">
          <ac:chgData name="Chittaranjan Hens" userId="6fc03958433e8a43" providerId="LiveId" clId="{3941B8DD-44C0-4984-B2B1-5E7086316BFB}" dt="2023-02-04T10:59:22.954" v="118" actId="478"/>
          <ac:cxnSpMkLst>
            <pc:docMk/>
            <pc:sldMk cId="3155934259" sldId="494"/>
            <ac:cxnSpMk id="3" creationId="{00000000-0000-0000-0000-000000000000}"/>
          </ac:cxnSpMkLst>
        </pc:cxnChg>
      </pc:sldChg>
      <pc:sldChg chg="addSp delSp modSp add mod modAnim">
        <pc:chgData name="Chittaranjan Hens" userId="6fc03958433e8a43" providerId="LiveId" clId="{3941B8DD-44C0-4984-B2B1-5E7086316BFB}" dt="2023-02-04T12:04:51.781" v="2505" actId="2711"/>
        <pc:sldMkLst>
          <pc:docMk/>
          <pc:sldMk cId="1934842325" sldId="495"/>
        </pc:sldMkLst>
        <pc:spChg chg="add del mod">
          <ac:chgData name="Chittaranjan Hens" userId="6fc03958433e8a43" providerId="LiveId" clId="{3941B8DD-44C0-4984-B2B1-5E7086316BFB}" dt="2023-02-04T11:39:37.265" v="1503"/>
          <ac:spMkLst>
            <pc:docMk/>
            <pc:sldMk cId="1934842325" sldId="495"/>
            <ac:spMk id="3" creationId="{2D9EF725-7A55-773A-76F5-ED1EA891B6FF}"/>
          </ac:spMkLst>
        </pc:spChg>
        <pc:spChg chg="del mod">
          <ac:chgData name="Chittaranjan Hens" userId="6fc03958433e8a43" providerId="LiveId" clId="{3941B8DD-44C0-4984-B2B1-5E7086316BFB}" dt="2023-02-04T11:41:09.874" v="1537" actId="478"/>
          <ac:spMkLst>
            <pc:docMk/>
            <pc:sldMk cId="1934842325" sldId="495"/>
            <ac:spMk id="4" creationId="{E376CAE2-2CE4-7A54-6578-CF3CDEF9E367}"/>
          </ac:spMkLst>
        </pc:spChg>
        <pc:spChg chg="add del mod">
          <ac:chgData name="Chittaranjan Hens" userId="6fc03958433e8a43" providerId="LiveId" clId="{3941B8DD-44C0-4984-B2B1-5E7086316BFB}" dt="2023-02-04T11:41:05.476" v="1536" actId="478"/>
          <ac:spMkLst>
            <pc:docMk/>
            <pc:sldMk cId="1934842325" sldId="495"/>
            <ac:spMk id="6" creationId="{2E15E0F8-78EB-D2E8-CEEF-EA59298EF694}"/>
          </ac:spMkLst>
        </pc:spChg>
        <pc:spChg chg="add del">
          <ac:chgData name="Chittaranjan Hens" userId="6fc03958433e8a43" providerId="LiveId" clId="{3941B8DD-44C0-4984-B2B1-5E7086316BFB}" dt="2023-02-04T11:41:17.026" v="1541" actId="22"/>
          <ac:spMkLst>
            <pc:docMk/>
            <pc:sldMk cId="1934842325" sldId="495"/>
            <ac:spMk id="8" creationId="{B7BD524F-7C85-4DA0-9E9C-7A48F82204E4}"/>
          </ac:spMkLst>
        </pc:spChg>
        <pc:spChg chg="add mod">
          <ac:chgData name="Chittaranjan Hens" userId="6fc03958433e8a43" providerId="LiveId" clId="{3941B8DD-44C0-4984-B2B1-5E7086316BFB}" dt="2023-02-04T11:55:44.972" v="1879" actId="20577"/>
          <ac:spMkLst>
            <pc:docMk/>
            <pc:sldMk cId="1934842325" sldId="495"/>
            <ac:spMk id="10" creationId="{01A96E18-E979-9E3C-2D58-AAA147C6EA59}"/>
          </ac:spMkLst>
        </pc:spChg>
        <pc:spChg chg="add del mod">
          <ac:chgData name="Chittaranjan Hens" userId="6fc03958433e8a43" providerId="LiveId" clId="{3941B8DD-44C0-4984-B2B1-5E7086316BFB}" dt="2023-02-04T11:42:38.171" v="1586" actId="478"/>
          <ac:spMkLst>
            <pc:docMk/>
            <pc:sldMk cId="1934842325" sldId="495"/>
            <ac:spMk id="11" creationId="{E277B572-675A-4C3A-4504-0FB8E212C0B0}"/>
          </ac:spMkLst>
        </pc:spChg>
        <pc:spChg chg="mod">
          <ac:chgData name="Chittaranjan Hens" userId="6fc03958433e8a43" providerId="LiveId" clId="{3941B8DD-44C0-4984-B2B1-5E7086316BFB}" dt="2023-02-04T11:54:54.448" v="1797" actId="1076"/>
          <ac:spMkLst>
            <pc:docMk/>
            <pc:sldMk cId="1934842325" sldId="495"/>
            <ac:spMk id="12" creationId="{2C3D86F2-20D7-69BD-7C34-0EFAAADCDE8C}"/>
          </ac:spMkLst>
        </pc:spChg>
        <pc:spChg chg="del">
          <ac:chgData name="Chittaranjan Hens" userId="6fc03958433e8a43" providerId="LiveId" clId="{3941B8DD-44C0-4984-B2B1-5E7086316BFB}" dt="2023-02-04T11:39:30.470" v="1501" actId="478"/>
          <ac:spMkLst>
            <pc:docMk/>
            <pc:sldMk cId="1934842325" sldId="495"/>
            <ac:spMk id="13" creationId="{DCFD545E-0985-7F8C-7F33-6D500C22BB49}"/>
          </ac:spMkLst>
        </pc:spChg>
        <pc:spChg chg="add del mod">
          <ac:chgData name="Chittaranjan Hens" userId="6fc03958433e8a43" providerId="LiveId" clId="{3941B8DD-44C0-4984-B2B1-5E7086316BFB}" dt="2023-02-04T11:46:09.510" v="1613"/>
          <ac:spMkLst>
            <pc:docMk/>
            <pc:sldMk cId="1934842325" sldId="495"/>
            <ac:spMk id="14" creationId="{98772E44-1F63-F932-83C9-7D1534D48070}"/>
          </ac:spMkLst>
        </pc:spChg>
        <pc:spChg chg="add del mod">
          <ac:chgData name="Chittaranjan Hens" userId="6fc03958433e8a43" providerId="LiveId" clId="{3941B8DD-44C0-4984-B2B1-5E7086316BFB}" dt="2023-02-04T11:51:49.314" v="1703" actId="478"/>
          <ac:spMkLst>
            <pc:docMk/>
            <pc:sldMk cId="1934842325" sldId="495"/>
            <ac:spMk id="15" creationId="{F0D1226D-5E0E-DE72-B3C9-3D38F424E802}"/>
          </ac:spMkLst>
        </pc:spChg>
        <pc:spChg chg="add del mod">
          <ac:chgData name="Chittaranjan Hens" userId="6fc03958433e8a43" providerId="LiveId" clId="{3941B8DD-44C0-4984-B2B1-5E7086316BFB}" dt="2023-02-04T11:51:49.314" v="1703" actId="478"/>
          <ac:spMkLst>
            <pc:docMk/>
            <pc:sldMk cId="1934842325" sldId="495"/>
            <ac:spMk id="16" creationId="{3B3B1232-DDED-9B65-48FC-83EC99E1245A}"/>
          </ac:spMkLst>
        </pc:spChg>
        <pc:spChg chg="add mod">
          <ac:chgData name="Chittaranjan Hens" userId="6fc03958433e8a43" providerId="LiveId" clId="{3941B8DD-44C0-4984-B2B1-5E7086316BFB}" dt="2023-02-04T11:53:01.610" v="1731" actId="20577"/>
          <ac:spMkLst>
            <pc:docMk/>
            <pc:sldMk cId="1934842325" sldId="495"/>
            <ac:spMk id="17" creationId="{0941DD14-4206-02AC-7CBA-171170F174CB}"/>
          </ac:spMkLst>
        </pc:spChg>
        <pc:spChg chg="add mod">
          <ac:chgData name="Chittaranjan Hens" userId="6fc03958433e8a43" providerId="LiveId" clId="{3941B8DD-44C0-4984-B2B1-5E7086316BFB}" dt="2023-02-04T11:55:02.812" v="1800" actId="1076"/>
          <ac:spMkLst>
            <pc:docMk/>
            <pc:sldMk cId="1934842325" sldId="495"/>
            <ac:spMk id="18" creationId="{5CE6DB7F-F52F-764B-7306-0CF78CD4E86F}"/>
          </ac:spMkLst>
        </pc:spChg>
        <pc:spChg chg="add mod">
          <ac:chgData name="Chittaranjan Hens" userId="6fc03958433e8a43" providerId="LiveId" clId="{3941B8DD-44C0-4984-B2B1-5E7086316BFB}" dt="2023-02-04T12:04:51.781" v="2505" actId="2711"/>
          <ac:spMkLst>
            <pc:docMk/>
            <pc:sldMk cId="1934842325" sldId="495"/>
            <ac:spMk id="19" creationId="{3F77851B-8722-797E-1324-FA61F445A15F}"/>
          </ac:spMkLst>
        </pc:spChg>
        <pc:picChg chg="mod">
          <ac:chgData name="Chittaranjan Hens" userId="6fc03958433e8a43" providerId="LiveId" clId="{3941B8DD-44C0-4984-B2B1-5E7086316BFB}" dt="2023-02-04T11:54:57.672" v="1799" actId="1076"/>
          <ac:picMkLst>
            <pc:docMk/>
            <pc:sldMk cId="1934842325" sldId="495"/>
            <ac:picMk id="2" creationId="{1F52086F-5926-4073-55EB-04D733E0C16C}"/>
          </ac:picMkLst>
        </pc:picChg>
      </pc:sldChg>
      <pc:sldChg chg="addSp delSp modSp add mod">
        <pc:chgData name="Chittaranjan Hens" userId="6fc03958433e8a43" providerId="LiveId" clId="{3941B8DD-44C0-4984-B2B1-5E7086316BFB}" dt="2023-02-05T04:44:56.384" v="3938" actId="14100"/>
        <pc:sldMkLst>
          <pc:docMk/>
          <pc:sldMk cId="2612928384" sldId="496"/>
        </pc:sldMkLst>
        <pc:spChg chg="add mod">
          <ac:chgData name="Chittaranjan Hens" userId="6fc03958433e8a43" providerId="LiveId" clId="{3941B8DD-44C0-4984-B2B1-5E7086316BFB}" dt="2023-02-05T04:44:41.759" v="3934" actId="403"/>
          <ac:spMkLst>
            <pc:docMk/>
            <pc:sldMk cId="2612928384" sldId="496"/>
            <ac:spMk id="3" creationId="{B7B6992D-9BE6-C0C9-25A0-445EBE1C659F}"/>
          </ac:spMkLst>
        </pc:spChg>
        <pc:spChg chg="add mod">
          <ac:chgData name="Chittaranjan Hens" userId="6fc03958433e8a43" providerId="LiveId" clId="{3941B8DD-44C0-4984-B2B1-5E7086316BFB}" dt="2023-02-05T04:44:41.759" v="3934" actId="403"/>
          <ac:spMkLst>
            <pc:docMk/>
            <pc:sldMk cId="2612928384" sldId="496"/>
            <ac:spMk id="4" creationId="{967AE5EE-5C58-7524-E636-A93EA14F72EC}"/>
          </ac:spMkLst>
        </pc:spChg>
        <pc:spChg chg="add mod">
          <ac:chgData name="Chittaranjan Hens" userId="6fc03958433e8a43" providerId="LiveId" clId="{3941B8DD-44C0-4984-B2B1-5E7086316BFB}" dt="2023-02-05T04:44:50.510" v="3936" actId="1076"/>
          <ac:spMkLst>
            <pc:docMk/>
            <pc:sldMk cId="2612928384" sldId="496"/>
            <ac:spMk id="5" creationId="{9068BA54-0AB7-0E3D-31E6-E6D2014CD1C3}"/>
          </ac:spMkLst>
        </pc:spChg>
        <pc:spChg chg="add mod">
          <ac:chgData name="Chittaranjan Hens" userId="6fc03958433e8a43" providerId="LiveId" clId="{3941B8DD-44C0-4984-B2B1-5E7086316BFB}" dt="2023-02-05T04:44:56.384" v="3938" actId="14100"/>
          <ac:spMkLst>
            <pc:docMk/>
            <pc:sldMk cId="2612928384" sldId="496"/>
            <ac:spMk id="7" creationId="{02382943-2226-A308-CF45-A818BC66E2C5}"/>
          </ac:spMkLst>
        </pc:spChg>
        <pc:spChg chg="add mod">
          <ac:chgData name="Chittaranjan Hens" userId="6fc03958433e8a43" providerId="LiveId" clId="{3941B8DD-44C0-4984-B2B1-5E7086316BFB}" dt="2023-02-05T04:44:53.017" v="3937" actId="14100"/>
          <ac:spMkLst>
            <pc:docMk/>
            <pc:sldMk cId="2612928384" sldId="496"/>
            <ac:spMk id="8" creationId="{59DB56EB-1BCE-322D-F18E-2876476F9504}"/>
          </ac:spMkLst>
        </pc:spChg>
        <pc:spChg chg="mod">
          <ac:chgData name="Chittaranjan Hens" userId="6fc03958433e8a43" providerId="LiveId" clId="{3941B8DD-44C0-4984-B2B1-5E7086316BFB}" dt="2023-02-05T04:44:41.759" v="3934" actId="403"/>
          <ac:spMkLst>
            <pc:docMk/>
            <pc:sldMk cId="2612928384" sldId="496"/>
            <ac:spMk id="12" creationId="{2C3D86F2-20D7-69BD-7C34-0EFAAADCDE8C}"/>
          </ac:spMkLst>
        </pc:spChg>
        <pc:spChg chg="mod">
          <ac:chgData name="Chittaranjan Hens" userId="6fc03958433e8a43" providerId="LiveId" clId="{3941B8DD-44C0-4984-B2B1-5E7086316BFB}" dt="2023-02-05T04:44:44.903" v="3935" actId="14100"/>
          <ac:spMkLst>
            <pc:docMk/>
            <pc:sldMk cId="2612928384" sldId="496"/>
            <ac:spMk id="15" creationId="{F0D1226D-5E0E-DE72-B3C9-3D38F424E802}"/>
          </ac:spMkLst>
        </pc:spChg>
        <pc:picChg chg="mod">
          <ac:chgData name="Chittaranjan Hens" userId="6fc03958433e8a43" providerId="LiveId" clId="{3941B8DD-44C0-4984-B2B1-5E7086316BFB}" dt="2023-02-04T11:47:41.067" v="1645" actId="1076"/>
          <ac:picMkLst>
            <pc:docMk/>
            <pc:sldMk cId="2612928384" sldId="496"/>
            <ac:picMk id="2" creationId="{1F52086F-5926-4073-55EB-04D733E0C16C}"/>
          </ac:picMkLst>
        </pc:picChg>
        <pc:picChg chg="add del mod">
          <ac:chgData name="Chittaranjan Hens" userId="6fc03958433e8a43" providerId="LiveId" clId="{3941B8DD-44C0-4984-B2B1-5E7086316BFB}" dt="2023-02-04T11:48:29.627" v="1664"/>
          <ac:picMkLst>
            <pc:docMk/>
            <pc:sldMk cId="2612928384" sldId="496"/>
            <ac:picMk id="6" creationId="{FCD70EEE-0352-292D-758B-35FCAD09CCEE}"/>
          </ac:picMkLst>
        </pc:picChg>
      </pc:sldChg>
      <pc:sldChg chg="addSp delSp modSp add mod">
        <pc:chgData name="Chittaranjan Hens" userId="6fc03958433e8a43" providerId="LiveId" clId="{3941B8DD-44C0-4984-B2B1-5E7086316BFB}" dt="2023-02-04T11:50:45.138" v="1699" actId="167"/>
        <pc:sldMkLst>
          <pc:docMk/>
          <pc:sldMk cId="1172416498" sldId="497"/>
        </pc:sldMkLst>
        <pc:spChg chg="del mod">
          <ac:chgData name="Chittaranjan Hens" userId="6fc03958433e8a43" providerId="LiveId" clId="{3941B8DD-44C0-4984-B2B1-5E7086316BFB}" dt="2023-02-04T11:50:31.989" v="1697" actId="478"/>
          <ac:spMkLst>
            <pc:docMk/>
            <pc:sldMk cId="1172416498" sldId="497"/>
            <ac:spMk id="3" creationId="{B7B6992D-9BE6-C0C9-25A0-445EBE1C659F}"/>
          </ac:spMkLst>
        </pc:spChg>
        <pc:spChg chg="del mod">
          <ac:chgData name="Chittaranjan Hens" userId="6fc03958433e8a43" providerId="LiveId" clId="{3941B8DD-44C0-4984-B2B1-5E7086316BFB}" dt="2023-02-04T11:50:31.989" v="1697" actId="478"/>
          <ac:spMkLst>
            <pc:docMk/>
            <pc:sldMk cId="1172416498" sldId="497"/>
            <ac:spMk id="4" creationId="{967AE5EE-5C58-7524-E636-A93EA14F72EC}"/>
          </ac:spMkLst>
        </pc:spChg>
        <pc:spChg chg="del mod">
          <ac:chgData name="Chittaranjan Hens" userId="6fc03958433e8a43" providerId="LiveId" clId="{3941B8DD-44C0-4984-B2B1-5E7086316BFB}" dt="2023-02-04T11:50:31.989" v="1697" actId="478"/>
          <ac:spMkLst>
            <pc:docMk/>
            <pc:sldMk cId="1172416498" sldId="497"/>
            <ac:spMk id="5" creationId="{9068BA54-0AB7-0E3D-31E6-E6D2014CD1C3}"/>
          </ac:spMkLst>
        </pc:spChg>
        <pc:spChg chg="del mod">
          <ac:chgData name="Chittaranjan Hens" userId="6fc03958433e8a43" providerId="LiveId" clId="{3941B8DD-44C0-4984-B2B1-5E7086316BFB}" dt="2023-02-04T11:50:31.989" v="1697" actId="478"/>
          <ac:spMkLst>
            <pc:docMk/>
            <pc:sldMk cId="1172416498" sldId="497"/>
            <ac:spMk id="7" creationId="{02382943-2226-A308-CF45-A818BC66E2C5}"/>
          </ac:spMkLst>
        </pc:spChg>
        <pc:spChg chg="del mod">
          <ac:chgData name="Chittaranjan Hens" userId="6fc03958433e8a43" providerId="LiveId" clId="{3941B8DD-44C0-4984-B2B1-5E7086316BFB}" dt="2023-02-04T11:50:31.989" v="1697" actId="478"/>
          <ac:spMkLst>
            <pc:docMk/>
            <pc:sldMk cId="1172416498" sldId="497"/>
            <ac:spMk id="8" creationId="{59DB56EB-1BCE-322D-F18E-2876476F9504}"/>
          </ac:spMkLst>
        </pc:spChg>
        <pc:spChg chg="del mod">
          <ac:chgData name="Chittaranjan Hens" userId="6fc03958433e8a43" providerId="LiveId" clId="{3941B8DD-44C0-4984-B2B1-5E7086316BFB}" dt="2023-02-04T11:50:31.989" v="1697" actId="478"/>
          <ac:spMkLst>
            <pc:docMk/>
            <pc:sldMk cId="1172416498" sldId="497"/>
            <ac:spMk id="12" creationId="{2C3D86F2-20D7-69BD-7C34-0EFAAADCDE8C}"/>
          </ac:spMkLst>
        </pc:spChg>
        <pc:spChg chg="del mod">
          <ac:chgData name="Chittaranjan Hens" userId="6fc03958433e8a43" providerId="LiveId" clId="{3941B8DD-44C0-4984-B2B1-5E7086316BFB}" dt="2023-02-04T11:50:31.989" v="1697" actId="478"/>
          <ac:spMkLst>
            <pc:docMk/>
            <pc:sldMk cId="1172416498" sldId="497"/>
            <ac:spMk id="15" creationId="{F0D1226D-5E0E-DE72-B3C9-3D38F424E802}"/>
          </ac:spMkLst>
        </pc:spChg>
        <pc:picChg chg="del mod">
          <ac:chgData name="Chittaranjan Hens" userId="6fc03958433e8a43" providerId="LiveId" clId="{3941B8DD-44C0-4984-B2B1-5E7086316BFB}" dt="2023-02-04T11:50:31.989" v="1697" actId="478"/>
          <ac:picMkLst>
            <pc:docMk/>
            <pc:sldMk cId="1172416498" sldId="497"/>
            <ac:picMk id="2" creationId="{1F52086F-5926-4073-55EB-04D733E0C16C}"/>
          </ac:picMkLst>
        </pc:picChg>
        <pc:picChg chg="add mod ord">
          <ac:chgData name="Chittaranjan Hens" userId="6fc03958433e8a43" providerId="LiveId" clId="{3941B8DD-44C0-4984-B2B1-5E7086316BFB}" dt="2023-02-04T11:50:45.138" v="1699" actId="167"/>
          <ac:picMkLst>
            <pc:docMk/>
            <pc:sldMk cId="1172416498" sldId="497"/>
            <ac:picMk id="6" creationId="{F6BB9EF6-0B4A-79BA-2D9E-0584B3978D7F}"/>
          </ac:picMkLst>
        </pc:picChg>
      </pc:sldChg>
      <pc:sldChg chg="add">
        <pc:chgData name="Chittaranjan Hens" userId="6fc03958433e8a43" providerId="LiveId" clId="{3941B8DD-44C0-4984-B2B1-5E7086316BFB}" dt="2023-02-04T11:51:35.926" v="1700"/>
        <pc:sldMkLst>
          <pc:docMk/>
          <pc:sldMk cId="580591518" sldId="498"/>
        </pc:sldMkLst>
      </pc:sldChg>
      <pc:sldChg chg="addSp modSp add mod modAnim">
        <pc:chgData name="Chittaranjan Hens" userId="6fc03958433e8a43" providerId="LiveId" clId="{3941B8DD-44C0-4984-B2B1-5E7086316BFB}" dt="2023-02-04T12:15:20.141" v="2858"/>
        <pc:sldMkLst>
          <pc:docMk/>
          <pc:sldMk cId="4203961249" sldId="499"/>
        </pc:sldMkLst>
        <pc:spChg chg="add mod">
          <ac:chgData name="Chittaranjan Hens" userId="6fc03958433e8a43" providerId="LiveId" clId="{3941B8DD-44C0-4984-B2B1-5E7086316BFB}" dt="2023-02-04T12:14:34.315" v="2851" actId="2711"/>
          <ac:spMkLst>
            <pc:docMk/>
            <pc:sldMk cId="4203961249" sldId="499"/>
            <ac:spMk id="3" creationId="{F1BD9619-9035-7A64-D104-42F81070C85E}"/>
          </ac:spMkLst>
        </pc:spChg>
        <pc:spChg chg="mod">
          <ac:chgData name="Chittaranjan Hens" userId="6fc03958433e8a43" providerId="LiveId" clId="{3941B8DD-44C0-4984-B2B1-5E7086316BFB}" dt="2023-02-04T12:05:10.558" v="2510" actId="1076"/>
          <ac:spMkLst>
            <pc:docMk/>
            <pc:sldMk cId="4203961249" sldId="499"/>
            <ac:spMk id="18" creationId="{5CE6DB7F-F52F-764B-7306-0CF78CD4E86F}"/>
          </ac:spMkLst>
        </pc:spChg>
        <pc:spChg chg="mod">
          <ac:chgData name="Chittaranjan Hens" userId="6fc03958433e8a43" providerId="LiveId" clId="{3941B8DD-44C0-4984-B2B1-5E7086316BFB}" dt="2023-02-04T12:14:19.165" v="2850" actId="20577"/>
          <ac:spMkLst>
            <pc:docMk/>
            <pc:sldMk cId="4203961249" sldId="499"/>
            <ac:spMk id="19" creationId="{3F77851B-8722-797E-1324-FA61F445A15F}"/>
          </ac:spMkLst>
        </pc:spChg>
        <pc:picChg chg="mod">
          <ac:chgData name="Chittaranjan Hens" userId="6fc03958433e8a43" providerId="LiveId" clId="{3941B8DD-44C0-4984-B2B1-5E7086316BFB}" dt="2023-02-04T12:05:04.245" v="2509" actId="1076"/>
          <ac:picMkLst>
            <pc:docMk/>
            <pc:sldMk cId="4203961249" sldId="499"/>
            <ac:picMk id="2" creationId="{1F52086F-5926-4073-55EB-04D733E0C16C}"/>
          </ac:picMkLst>
        </pc:picChg>
      </pc:sldChg>
      <pc:sldChg chg="addSp delSp modSp add mod ord modAnim">
        <pc:chgData name="Chittaranjan Hens" userId="6fc03958433e8a43" providerId="LiveId" clId="{3941B8DD-44C0-4984-B2B1-5E7086316BFB}" dt="2023-02-05T04:30:32.628" v="3801"/>
        <pc:sldMkLst>
          <pc:docMk/>
          <pc:sldMk cId="225175671" sldId="500"/>
        </pc:sldMkLst>
        <pc:spChg chg="add mod">
          <ac:chgData name="Chittaranjan Hens" userId="6fc03958433e8a43" providerId="LiveId" clId="{3941B8DD-44C0-4984-B2B1-5E7086316BFB}" dt="2023-02-04T12:16:08.899" v="2869" actId="20577"/>
          <ac:spMkLst>
            <pc:docMk/>
            <pc:sldMk cId="225175671" sldId="500"/>
            <ac:spMk id="3" creationId="{838DB15F-6022-2983-C313-9EA67B2941DF}"/>
          </ac:spMkLst>
        </pc:spChg>
        <pc:spChg chg="add mod">
          <ac:chgData name="Chittaranjan Hens" userId="6fc03958433e8a43" providerId="LiveId" clId="{3941B8DD-44C0-4984-B2B1-5E7086316BFB}" dt="2023-02-04T12:24:34.508" v="3491" actId="2711"/>
          <ac:spMkLst>
            <pc:docMk/>
            <pc:sldMk cId="225175671" sldId="500"/>
            <ac:spMk id="4" creationId="{AFE51AD9-A3D9-253A-1B86-5EF4D52F1C8E}"/>
          </ac:spMkLst>
        </pc:spChg>
        <pc:spChg chg="add mod">
          <ac:chgData name="Chittaranjan Hens" userId="6fc03958433e8a43" providerId="LiveId" clId="{3941B8DD-44C0-4984-B2B1-5E7086316BFB}" dt="2023-02-05T04:30:27.742" v="3800" actId="20577"/>
          <ac:spMkLst>
            <pc:docMk/>
            <pc:sldMk cId="225175671" sldId="500"/>
            <ac:spMk id="5" creationId="{390AA857-A8BE-08CA-EF6B-BFEF1D995E2C}"/>
          </ac:spMkLst>
        </pc:spChg>
        <pc:spChg chg="del mod">
          <ac:chgData name="Chittaranjan Hens" userId="6fc03958433e8a43" providerId="LiveId" clId="{3941B8DD-44C0-4984-B2B1-5E7086316BFB}" dt="2023-02-04T12:15:53.531" v="2864" actId="478"/>
          <ac:spMkLst>
            <pc:docMk/>
            <pc:sldMk cId="225175671" sldId="500"/>
            <ac:spMk id="19" creationId="{3F77851B-8722-797E-1324-FA61F445A15F}"/>
          </ac:spMkLst>
        </pc:spChg>
      </pc:sldChg>
      <pc:sldChg chg="addSp delSp modSp add mod modAnim">
        <pc:chgData name="Chittaranjan Hens" userId="6fc03958433e8a43" providerId="LiveId" clId="{3941B8DD-44C0-4984-B2B1-5E7086316BFB}" dt="2023-02-04T12:31:34.570" v="3679"/>
        <pc:sldMkLst>
          <pc:docMk/>
          <pc:sldMk cId="1158314465" sldId="501"/>
        </pc:sldMkLst>
        <pc:spChg chg="del">
          <ac:chgData name="Chittaranjan Hens" userId="6fc03958433e8a43" providerId="LiveId" clId="{3941B8DD-44C0-4984-B2B1-5E7086316BFB}" dt="2023-02-04T12:27:03.153" v="3499" actId="478"/>
          <ac:spMkLst>
            <pc:docMk/>
            <pc:sldMk cId="1158314465" sldId="501"/>
            <ac:spMk id="3" creationId="{838DB15F-6022-2983-C313-9EA67B2941DF}"/>
          </ac:spMkLst>
        </pc:spChg>
        <pc:spChg chg="mod">
          <ac:chgData name="Chittaranjan Hens" userId="6fc03958433e8a43" providerId="LiveId" clId="{3941B8DD-44C0-4984-B2B1-5E7086316BFB}" dt="2023-02-04T12:28:07.085" v="3506" actId="1076"/>
          <ac:spMkLst>
            <pc:docMk/>
            <pc:sldMk cId="1158314465" sldId="501"/>
            <ac:spMk id="4" creationId="{AFE51AD9-A3D9-253A-1B86-5EF4D52F1C8E}"/>
          </ac:spMkLst>
        </pc:spChg>
        <pc:spChg chg="mod">
          <ac:chgData name="Chittaranjan Hens" userId="6fc03958433e8a43" providerId="LiveId" clId="{3941B8DD-44C0-4984-B2B1-5E7086316BFB}" dt="2023-02-04T12:29:46.342" v="3614" actId="20577"/>
          <ac:spMkLst>
            <pc:docMk/>
            <pc:sldMk cId="1158314465" sldId="501"/>
            <ac:spMk id="5" creationId="{390AA857-A8BE-08CA-EF6B-BFEF1D995E2C}"/>
          </ac:spMkLst>
        </pc:spChg>
        <pc:spChg chg="add mod">
          <ac:chgData name="Chittaranjan Hens" userId="6fc03958433e8a43" providerId="LiveId" clId="{3941B8DD-44C0-4984-B2B1-5E7086316BFB}" dt="2023-02-04T12:31:27.392" v="3678" actId="14100"/>
          <ac:spMkLst>
            <pc:docMk/>
            <pc:sldMk cId="1158314465" sldId="501"/>
            <ac:spMk id="6" creationId="{340142F5-1F69-49A1-BE4C-6BF697BEA809}"/>
          </ac:spMkLst>
        </pc:spChg>
        <pc:spChg chg="mod">
          <ac:chgData name="Chittaranjan Hens" userId="6fc03958433e8a43" providerId="LiveId" clId="{3941B8DD-44C0-4984-B2B1-5E7086316BFB}" dt="2023-02-04T12:27:09.827" v="3500" actId="1076"/>
          <ac:spMkLst>
            <pc:docMk/>
            <pc:sldMk cId="1158314465" sldId="501"/>
            <ac:spMk id="17" creationId="{0941DD14-4206-02AC-7CBA-171170F174CB}"/>
          </ac:spMkLst>
        </pc:spChg>
        <pc:spChg chg="mod">
          <ac:chgData name="Chittaranjan Hens" userId="6fc03958433e8a43" providerId="LiveId" clId="{3941B8DD-44C0-4984-B2B1-5E7086316BFB}" dt="2023-02-04T12:27:19.633" v="3503" actId="1076"/>
          <ac:spMkLst>
            <pc:docMk/>
            <pc:sldMk cId="1158314465" sldId="501"/>
            <ac:spMk id="18" creationId="{5CE6DB7F-F52F-764B-7306-0CF78CD4E86F}"/>
          </ac:spMkLst>
        </pc:spChg>
        <pc:picChg chg="mod">
          <ac:chgData name="Chittaranjan Hens" userId="6fc03958433e8a43" providerId="LiveId" clId="{3941B8DD-44C0-4984-B2B1-5E7086316BFB}" dt="2023-02-04T12:27:13.257" v="3502" actId="1076"/>
          <ac:picMkLst>
            <pc:docMk/>
            <pc:sldMk cId="1158314465" sldId="501"/>
            <ac:picMk id="2" creationId="{1F52086F-5926-4073-55EB-04D733E0C16C}"/>
          </ac:picMkLst>
        </pc:picChg>
      </pc:sldChg>
      <pc:sldChg chg="add del">
        <pc:chgData name="Chittaranjan Hens" userId="6fc03958433e8a43" providerId="LiveId" clId="{3941B8DD-44C0-4984-B2B1-5E7086316BFB}" dt="2023-02-04T12:24:51.308" v="3494"/>
        <pc:sldMkLst>
          <pc:docMk/>
          <pc:sldMk cId="2421417533" sldId="501"/>
        </pc:sldMkLst>
      </pc:sldChg>
      <pc:sldChg chg="modSp add mod">
        <pc:chgData name="Chittaranjan Hens" userId="6fc03958433e8a43" providerId="LiveId" clId="{3941B8DD-44C0-4984-B2B1-5E7086316BFB}" dt="2023-02-05T03:56:21.574" v="3725" actId="6549"/>
        <pc:sldMkLst>
          <pc:docMk/>
          <pc:sldMk cId="1071421308" sldId="502"/>
        </pc:sldMkLst>
        <pc:spChg chg="mod">
          <ac:chgData name="Chittaranjan Hens" userId="6fc03958433e8a43" providerId="LiveId" clId="{3941B8DD-44C0-4984-B2B1-5E7086316BFB}" dt="2023-02-05T03:56:21.574" v="3725" actId="6549"/>
          <ac:spMkLst>
            <pc:docMk/>
            <pc:sldMk cId="1071421308" sldId="502"/>
            <ac:spMk id="10" creationId="{01A96E18-E979-9E3C-2D58-AAA147C6EA59}"/>
          </ac:spMkLst>
        </pc:spChg>
      </pc:sldChg>
      <pc:sldChg chg="add">
        <pc:chgData name="Chittaranjan Hens" userId="6fc03958433e8a43" providerId="LiveId" clId="{3941B8DD-44C0-4984-B2B1-5E7086316BFB}" dt="2023-02-05T04:33:48.220" v="3825"/>
        <pc:sldMkLst>
          <pc:docMk/>
          <pc:sldMk cId="0" sldId="712"/>
        </pc:sldMkLst>
      </pc:sldChg>
      <pc:sldChg chg="addSp modSp add mod">
        <pc:chgData name="Chittaranjan Hens" userId="6fc03958433e8a43" providerId="LiveId" clId="{3941B8DD-44C0-4984-B2B1-5E7086316BFB}" dt="2023-02-05T04:59:06.154" v="4075"/>
        <pc:sldMkLst>
          <pc:docMk/>
          <pc:sldMk cId="2950253912" sldId="714"/>
        </pc:sldMkLst>
        <pc:spChg chg="add mod">
          <ac:chgData name="Chittaranjan Hens" userId="6fc03958433e8a43" providerId="LiveId" clId="{3941B8DD-44C0-4984-B2B1-5E7086316BFB}" dt="2023-02-05T04:38:49.836" v="3904" actId="2711"/>
          <ac:spMkLst>
            <pc:docMk/>
            <pc:sldMk cId="2950253912" sldId="714"/>
            <ac:spMk id="4" creationId="{307B1385-1CDC-2127-DC4D-5918A8E4EB3C}"/>
          </ac:spMkLst>
        </pc:spChg>
        <pc:spChg chg="mod">
          <ac:chgData name="Chittaranjan Hens" userId="6fc03958433e8a43" providerId="LiveId" clId="{3941B8DD-44C0-4984-B2B1-5E7086316BFB}" dt="2023-02-05T03:58:35.078" v="3746" actId="207"/>
          <ac:spMkLst>
            <pc:docMk/>
            <pc:sldMk cId="2950253912" sldId="714"/>
            <ac:spMk id="7" creationId="{303B675C-FEDF-4D95-92D2-2CF55DE2E221}"/>
          </ac:spMkLst>
        </pc:spChg>
        <pc:spChg chg="mod">
          <ac:chgData name="Chittaranjan Hens" userId="6fc03958433e8a43" providerId="LiveId" clId="{3941B8DD-44C0-4984-B2B1-5E7086316BFB}" dt="2023-02-05T03:58:38.355" v="3747" actId="207"/>
          <ac:spMkLst>
            <pc:docMk/>
            <pc:sldMk cId="2950253912" sldId="714"/>
            <ac:spMk id="9" creationId="{1B038A45-0674-4FFD-88C9-F51C5CC1787F}"/>
          </ac:spMkLst>
        </pc:spChg>
        <pc:spChg chg="mod">
          <ac:chgData name="Chittaranjan Hens" userId="6fc03958433e8a43" providerId="LiveId" clId="{3941B8DD-44C0-4984-B2B1-5E7086316BFB}" dt="2023-02-05T03:58:40.893" v="3748" actId="207"/>
          <ac:spMkLst>
            <pc:docMk/>
            <pc:sldMk cId="2950253912" sldId="714"/>
            <ac:spMk id="10" creationId="{98EFD8C6-540C-466E-B4AF-4550FEBA9533}"/>
          </ac:spMkLst>
        </pc:spChg>
        <pc:spChg chg="mod">
          <ac:chgData name="Chittaranjan Hens" userId="6fc03958433e8a43" providerId="LiveId" clId="{3941B8DD-44C0-4984-B2B1-5E7086316BFB}" dt="2023-02-05T04:31:43.243" v="3824" actId="122"/>
          <ac:spMkLst>
            <pc:docMk/>
            <pc:sldMk cId="2950253912" sldId="714"/>
            <ac:spMk id="48134" creationId="{D1E4B96B-AA11-4834-A4AB-DCEFAC09E403}"/>
          </ac:spMkLst>
        </pc:spChg>
        <pc:picChg chg="add mod ord">
          <ac:chgData name="Chittaranjan Hens" userId="6fc03958433e8a43" providerId="LiveId" clId="{3941B8DD-44C0-4984-B2B1-5E7086316BFB}" dt="2023-02-05T04:59:06.154" v="4075"/>
          <ac:picMkLst>
            <pc:docMk/>
            <pc:sldMk cId="2950253912" sldId="714"/>
            <ac:picMk id="2" creationId="{97251323-3C90-B246-2856-7A93EC5AB6D5}"/>
          </ac:picMkLst>
        </pc:picChg>
        <pc:picChg chg="add mod">
          <ac:chgData name="Chittaranjan Hens" userId="6fc03958433e8a43" providerId="LiveId" clId="{3941B8DD-44C0-4984-B2B1-5E7086316BFB}" dt="2023-02-05T04:31:27.591" v="3805" actId="1076"/>
          <ac:picMkLst>
            <pc:docMk/>
            <pc:sldMk cId="2950253912" sldId="714"/>
            <ac:picMk id="3" creationId="{27239F7E-4A53-2C4C-1E73-9ADF5284026D}"/>
          </ac:picMkLst>
        </pc:picChg>
      </pc:sldChg>
      <pc:sldChg chg="add del">
        <pc:chgData name="Chittaranjan Hens" userId="6fc03958433e8a43" providerId="LiveId" clId="{3941B8DD-44C0-4984-B2B1-5E7086316BFB}" dt="2023-02-05T04:31:29.241" v="3806" actId="47"/>
        <pc:sldMkLst>
          <pc:docMk/>
          <pc:sldMk cId="3498039141" sldId="716"/>
        </pc:sldMkLst>
      </pc:sldChg>
      <pc:sldChg chg="addSp delSp modSp add mod modAnim">
        <pc:chgData name="Chittaranjan Hens" userId="6fc03958433e8a43" providerId="LiveId" clId="{3941B8DD-44C0-4984-B2B1-5E7086316BFB}" dt="2023-02-05T04:40:35.835" v="3916" actId="403"/>
        <pc:sldMkLst>
          <pc:docMk/>
          <pc:sldMk cId="0" sldId="717"/>
        </pc:sldMkLst>
        <pc:spChg chg="add mod">
          <ac:chgData name="Chittaranjan Hens" userId="6fc03958433e8a43" providerId="LiveId" clId="{3941B8DD-44C0-4984-B2B1-5E7086316BFB}" dt="2023-02-05T04:40:35.835" v="3916" actId="403"/>
          <ac:spMkLst>
            <pc:docMk/>
            <pc:sldMk cId="0" sldId="717"/>
            <ac:spMk id="3" creationId="{7D3AD282-BCF4-3D53-1C22-70E10BBA4BCE}"/>
          </ac:spMkLst>
        </pc:spChg>
        <pc:spChg chg="mod">
          <ac:chgData name="Chittaranjan Hens" userId="6fc03958433e8a43" providerId="LiveId" clId="{3941B8DD-44C0-4984-B2B1-5E7086316BFB}" dt="2023-02-05T04:35:12.506" v="3831" actId="207"/>
          <ac:spMkLst>
            <pc:docMk/>
            <pc:sldMk cId="0" sldId="717"/>
            <ac:spMk id="5" creationId="{202D4595-3008-4E7F-8F58-AFF53D89B4B7}"/>
          </ac:spMkLst>
        </pc:spChg>
        <pc:spChg chg="mod">
          <ac:chgData name="Chittaranjan Hens" userId="6fc03958433e8a43" providerId="LiveId" clId="{3941B8DD-44C0-4984-B2B1-5E7086316BFB}" dt="2023-02-05T04:35:19.275" v="3833" actId="207"/>
          <ac:spMkLst>
            <pc:docMk/>
            <pc:sldMk cId="0" sldId="717"/>
            <ac:spMk id="6" creationId="{915712DA-65A9-4ED1-83D5-DA908F121DDD}"/>
          </ac:spMkLst>
        </pc:spChg>
        <pc:spChg chg="mod">
          <ac:chgData name="Chittaranjan Hens" userId="6fc03958433e8a43" providerId="LiveId" clId="{3941B8DD-44C0-4984-B2B1-5E7086316BFB}" dt="2023-02-05T04:35:12.506" v="3831" actId="207"/>
          <ac:spMkLst>
            <pc:docMk/>
            <pc:sldMk cId="0" sldId="717"/>
            <ac:spMk id="7" creationId="{3925E6F8-5CBE-4F47-A617-4C5D07C15360}"/>
          </ac:spMkLst>
        </pc:spChg>
        <pc:spChg chg="mod">
          <ac:chgData name="Chittaranjan Hens" userId="6fc03958433e8a43" providerId="LiveId" clId="{3941B8DD-44C0-4984-B2B1-5E7086316BFB}" dt="2023-02-05T04:35:12.506" v="3831" actId="207"/>
          <ac:spMkLst>
            <pc:docMk/>
            <pc:sldMk cId="0" sldId="717"/>
            <ac:spMk id="11" creationId="{3F19C001-87C5-4BE0-B73E-1E708E07FCFF}"/>
          </ac:spMkLst>
        </pc:spChg>
        <pc:spChg chg="mod">
          <ac:chgData name="Chittaranjan Hens" userId="6fc03958433e8a43" providerId="LiveId" clId="{3941B8DD-44C0-4984-B2B1-5E7086316BFB}" dt="2023-02-05T04:35:12.506" v="3831" actId="207"/>
          <ac:spMkLst>
            <pc:docMk/>
            <pc:sldMk cId="0" sldId="717"/>
            <ac:spMk id="14" creationId="{F1356606-D5A3-44AA-9C4E-091E0F09A908}"/>
          </ac:spMkLst>
        </pc:spChg>
        <pc:spChg chg="mod">
          <ac:chgData name="Chittaranjan Hens" userId="6fc03958433e8a43" providerId="LiveId" clId="{3941B8DD-44C0-4984-B2B1-5E7086316BFB}" dt="2023-02-05T04:35:12.506" v="3831" actId="207"/>
          <ac:spMkLst>
            <pc:docMk/>
            <pc:sldMk cId="0" sldId="717"/>
            <ac:spMk id="20" creationId="{1E9D6697-55E0-4925-A7C3-0863CB577201}"/>
          </ac:spMkLst>
        </pc:spChg>
        <pc:spChg chg="del">
          <ac:chgData name="Chittaranjan Hens" userId="6fc03958433e8a43" providerId="LiveId" clId="{3941B8DD-44C0-4984-B2B1-5E7086316BFB}" dt="2023-02-05T04:33:57.800" v="3826" actId="478"/>
          <ac:spMkLst>
            <pc:docMk/>
            <pc:sldMk cId="0" sldId="717"/>
            <ac:spMk id="56323" creationId="{39E54375-B88A-47B9-A209-8368BCE91FDC}"/>
          </ac:spMkLst>
        </pc:spChg>
        <pc:spChg chg="mod">
          <ac:chgData name="Chittaranjan Hens" userId="6fc03958433e8a43" providerId="LiveId" clId="{3941B8DD-44C0-4984-B2B1-5E7086316BFB}" dt="2023-02-05T04:35:12.506" v="3831" actId="207"/>
          <ac:spMkLst>
            <pc:docMk/>
            <pc:sldMk cId="0" sldId="717"/>
            <ac:spMk id="56329" creationId="{8C8C04DE-8D6B-4481-98FE-B836BD6623AB}"/>
          </ac:spMkLst>
        </pc:spChg>
        <pc:picChg chg="add mod ord">
          <ac:chgData name="Chittaranjan Hens" userId="6fc03958433e8a43" providerId="LiveId" clId="{3941B8DD-44C0-4984-B2B1-5E7086316BFB}" dt="2023-02-05T04:40:29.530" v="3914" actId="1076"/>
          <ac:picMkLst>
            <pc:docMk/>
            <pc:sldMk cId="0" sldId="717"/>
            <ac:picMk id="2" creationId="{948FC06C-00BA-578A-411D-53495C896D7A}"/>
          </ac:picMkLst>
        </pc:picChg>
      </pc:sldChg>
      <pc:sldChg chg="addSp delSp modSp add mod">
        <pc:chgData name="Chittaranjan Hens" userId="6fc03958433e8a43" providerId="LiveId" clId="{3941B8DD-44C0-4984-B2B1-5E7086316BFB}" dt="2023-02-05T04:36:20.128" v="3847"/>
        <pc:sldMkLst>
          <pc:docMk/>
          <pc:sldMk cId="355833865" sldId="718"/>
        </pc:sldMkLst>
        <pc:spChg chg="add mod">
          <ac:chgData name="Chittaranjan Hens" userId="6fc03958433e8a43" providerId="LiveId" clId="{3941B8DD-44C0-4984-B2B1-5E7086316BFB}" dt="2023-02-05T04:36:18.950" v="3846" actId="478"/>
          <ac:spMkLst>
            <pc:docMk/>
            <pc:sldMk cId="355833865" sldId="718"/>
            <ac:spMk id="4" creationId="{F17E6C5C-78CB-9643-6745-08CC806A1707}"/>
          </ac:spMkLst>
        </pc:spChg>
        <pc:spChg chg="add mod">
          <ac:chgData name="Chittaranjan Hens" userId="6fc03958433e8a43" providerId="LiveId" clId="{3941B8DD-44C0-4984-B2B1-5E7086316BFB}" dt="2023-02-05T04:36:20.128" v="3847"/>
          <ac:spMkLst>
            <pc:docMk/>
            <pc:sldMk cId="355833865" sldId="718"/>
            <ac:spMk id="5" creationId="{674D4ECF-7904-FD70-9AC3-226D19FEE37E}"/>
          </ac:spMkLst>
        </pc:spChg>
        <pc:spChg chg="mod">
          <ac:chgData name="Chittaranjan Hens" userId="6fc03958433e8a43" providerId="LiveId" clId="{3941B8DD-44C0-4984-B2B1-5E7086316BFB}" dt="2023-02-05T03:57:02.891" v="3730" actId="1076"/>
          <ac:spMkLst>
            <pc:docMk/>
            <pc:sldMk cId="355833865" sldId="718"/>
            <ac:spMk id="52226" creationId="{291A7F2A-11B0-42B5-BD2B-0A65D0EA2C79}"/>
          </ac:spMkLst>
        </pc:spChg>
        <pc:spChg chg="mod">
          <ac:chgData name="Chittaranjan Hens" userId="6fc03958433e8a43" providerId="LiveId" clId="{3941B8DD-44C0-4984-B2B1-5E7086316BFB}" dt="2023-02-05T03:57:07.551" v="3731" actId="1076"/>
          <ac:spMkLst>
            <pc:docMk/>
            <pc:sldMk cId="355833865" sldId="718"/>
            <ac:spMk id="52227" creationId="{A523149E-6D00-4A97-B757-2DD01EDABE68}"/>
          </ac:spMkLst>
        </pc:spChg>
        <pc:spChg chg="del mod">
          <ac:chgData name="Chittaranjan Hens" userId="6fc03958433e8a43" providerId="LiveId" clId="{3941B8DD-44C0-4984-B2B1-5E7086316BFB}" dt="2023-02-05T04:36:18.950" v="3846" actId="478"/>
          <ac:spMkLst>
            <pc:docMk/>
            <pc:sldMk cId="355833865" sldId="718"/>
            <ac:spMk id="52228" creationId="{4E8BB43B-1112-4448-A7F7-B26E2F7D33D0}"/>
          </ac:spMkLst>
        </pc:spChg>
        <pc:picChg chg="add mod ord">
          <ac:chgData name="Chittaranjan Hens" userId="6fc03958433e8a43" providerId="LiveId" clId="{3941B8DD-44C0-4984-B2B1-5E7086316BFB}" dt="2023-02-05T03:56:40.060" v="3727" actId="167"/>
          <ac:picMkLst>
            <pc:docMk/>
            <pc:sldMk cId="355833865" sldId="718"/>
            <ac:picMk id="2" creationId="{D317EB69-5218-0394-3DB4-C3F93A1D09C5}"/>
          </ac:picMkLst>
        </pc:picChg>
      </pc:sldChg>
      <pc:sldChg chg="addSp modSp add mod">
        <pc:chgData name="Chittaranjan Hens" userId="6fc03958433e8a43" providerId="LiveId" clId="{3941B8DD-44C0-4984-B2B1-5E7086316BFB}" dt="2023-02-05T04:35:54.943" v="3841" actId="167"/>
        <pc:sldMkLst>
          <pc:docMk/>
          <pc:sldMk cId="0" sldId="719"/>
        </pc:sldMkLst>
        <pc:picChg chg="add mod ord">
          <ac:chgData name="Chittaranjan Hens" userId="6fc03958433e8a43" providerId="LiveId" clId="{3941B8DD-44C0-4984-B2B1-5E7086316BFB}" dt="2023-02-05T04:35:54.943" v="3841" actId="167"/>
          <ac:picMkLst>
            <pc:docMk/>
            <pc:sldMk cId="0" sldId="719"/>
            <ac:picMk id="2" creationId="{68CB660A-5850-4A4B-33C5-A269463E7129}"/>
          </ac:picMkLst>
        </pc:picChg>
      </pc:sldChg>
    </pc:docChg>
  </pc:docChgLst>
  <pc:docChgLst>
    <pc:chgData name="Chittaranjan Hens" userId="6fc03958433e8a43" providerId="LiveId" clId="{8D136F36-C1D9-423B-93C3-5AAF6E101A27}"/>
    <pc:docChg chg="custSel modSld">
      <pc:chgData name="Chittaranjan Hens" userId="6fc03958433e8a43" providerId="LiveId" clId="{8D136F36-C1D9-423B-93C3-5AAF6E101A27}" dt="2023-02-06T04:20:46.464" v="86" actId="20577"/>
      <pc:docMkLst>
        <pc:docMk/>
      </pc:docMkLst>
      <pc:sldChg chg="modSp">
        <pc:chgData name="Chittaranjan Hens" userId="6fc03958433e8a43" providerId="LiveId" clId="{8D136F36-C1D9-423B-93C3-5AAF6E101A27}" dt="2023-02-06T04:09:00.310" v="9" actId="20577"/>
        <pc:sldMkLst>
          <pc:docMk/>
          <pc:sldMk cId="4118174380" sldId="281"/>
        </pc:sldMkLst>
        <pc:spChg chg="mod">
          <ac:chgData name="Chittaranjan Hens" userId="6fc03958433e8a43" providerId="LiveId" clId="{8D136F36-C1D9-423B-93C3-5AAF6E101A27}" dt="2023-02-06T04:09:00.310" v="9" actId="20577"/>
          <ac:spMkLst>
            <pc:docMk/>
            <pc:sldMk cId="4118174380" sldId="281"/>
            <ac:spMk id="7" creationId="{6914705F-5DAA-074E-F1F8-BBCCA9869E73}"/>
          </ac:spMkLst>
        </pc:spChg>
      </pc:sldChg>
      <pc:sldChg chg="delSp modSp mod">
        <pc:chgData name="Chittaranjan Hens" userId="6fc03958433e8a43" providerId="LiveId" clId="{8D136F36-C1D9-423B-93C3-5AAF6E101A27}" dt="2023-02-06T04:04:24.016" v="1" actId="478"/>
        <pc:sldMkLst>
          <pc:docMk/>
          <pc:sldMk cId="3155934259" sldId="494"/>
        </pc:sldMkLst>
        <pc:spChg chg="del mod">
          <ac:chgData name="Chittaranjan Hens" userId="6fc03958433e8a43" providerId="LiveId" clId="{8D136F36-C1D9-423B-93C3-5AAF6E101A27}" dt="2023-02-06T04:04:24.016" v="1" actId="478"/>
          <ac:spMkLst>
            <pc:docMk/>
            <pc:sldMk cId="3155934259" sldId="494"/>
            <ac:spMk id="4" creationId="{E376CAE2-2CE4-7A54-6578-CF3CDEF9E367}"/>
          </ac:spMkLst>
        </pc:spChg>
      </pc:sldChg>
      <pc:sldChg chg="modSp mod">
        <pc:chgData name="Chittaranjan Hens" userId="6fc03958433e8a43" providerId="LiveId" clId="{8D136F36-C1D9-423B-93C3-5AAF6E101A27}" dt="2023-02-06T04:20:46.464" v="86" actId="20577"/>
        <pc:sldMkLst>
          <pc:docMk/>
          <pc:sldMk cId="4203961249" sldId="499"/>
        </pc:sldMkLst>
        <pc:spChg chg="mod">
          <ac:chgData name="Chittaranjan Hens" userId="6fc03958433e8a43" providerId="LiveId" clId="{8D136F36-C1D9-423B-93C3-5AAF6E101A27}" dt="2023-02-06T04:20:46.464" v="86" actId="20577"/>
          <ac:spMkLst>
            <pc:docMk/>
            <pc:sldMk cId="4203961249" sldId="499"/>
            <ac:spMk id="10" creationId="{01A96E18-E979-9E3C-2D58-AAA147C6EA59}"/>
          </ac:spMkLst>
        </pc:spChg>
      </pc:sldChg>
      <pc:sldChg chg="modSp">
        <pc:chgData name="Chittaranjan Hens" userId="6fc03958433e8a43" providerId="LiveId" clId="{8D136F36-C1D9-423B-93C3-5AAF6E101A27}" dt="2023-02-06T04:10:17.842" v="20" actId="20577"/>
        <pc:sldMkLst>
          <pc:docMk/>
          <pc:sldMk cId="225175671" sldId="500"/>
        </pc:sldMkLst>
        <pc:spChg chg="mod">
          <ac:chgData name="Chittaranjan Hens" userId="6fc03958433e8a43" providerId="LiveId" clId="{8D136F36-C1D9-423B-93C3-5AAF6E101A27}" dt="2023-02-06T04:10:17.842" v="20" actId="20577"/>
          <ac:spMkLst>
            <pc:docMk/>
            <pc:sldMk cId="225175671" sldId="500"/>
            <ac:spMk id="4" creationId="{AFE51AD9-A3D9-253A-1B86-5EF4D52F1C8E}"/>
          </ac:spMkLst>
        </pc:spChg>
      </pc:sldChg>
      <pc:sldChg chg="modSp mod">
        <pc:chgData name="Chittaranjan Hens" userId="6fc03958433e8a43" providerId="LiveId" clId="{8D136F36-C1D9-423B-93C3-5AAF6E101A27}" dt="2023-02-06T04:20:35.941" v="76" actId="20577"/>
        <pc:sldMkLst>
          <pc:docMk/>
          <pc:sldMk cId="1158314465" sldId="501"/>
        </pc:sldMkLst>
        <pc:spChg chg="mod">
          <ac:chgData name="Chittaranjan Hens" userId="6fc03958433e8a43" providerId="LiveId" clId="{8D136F36-C1D9-423B-93C3-5AAF6E101A27}" dt="2023-02-06T04:20:35.941" v="76" actId="20577"/>
          <ac:spMkLst>
            <pc:docMk/>
            <pc:sldMk cId="1158314465" sldId="501"/>
            <ac:spMk id="10" creationId="{01A96E18-E979-9E3C-2D58-AAA147C6EA59}"/>
          </ac:spMkLst>
        </pc:spChg>
      </pc:sldChg>
      <pc:sldChg chg="modSp mod">
        <pc:chgData name="Chittaranjan Hens" userId="6fc03958433e8a43" providerId="LiveId" clId="{8D136F36-C1D9-423B-93C3-5AAF6E101A27}" dt="2023-02-06T04:09:31.477" v="19" actId="20577"/>
        <pc:sldMkLst>
          <pc:docMk/>
          <pc:sldMk cId="3671995003" sldId="722"/>
        </pc:sldMkLst>
        <pc:spChg chg="mod">
          <ac:chgData name="Chittaranjan Hens" userId="6fc03958433e8a43" providerId="LiveId" clId="{8D136F36-C1D9-423B-93C3-5AAF6E101A27}" dt="2023-02-06T04:09:31.477" v="19" actId="20577"/>
          <ac:spMkLst>
            <pc:docMk/>
            <pc:sldMk cId="3671995003" sldId="722"/>
            <ac:spMk id="10" creationId="{01A96E18-E979-9E3C-2D58-AAA147C6EA59}"/>
          </ac:spMkLst>
        </pc:spChg>
      </pc:sldChg>
      <pc:sldChg chg="modSp">
        <pc:chgData name="Chittaranjan Hens" userId="6fc03958433e8a43" providerId="LiveId" clId="{8D136F36-C1D9-423B-93C3-5AAF6E101A27}" dt="2023-02-06T04:16:59.124" v="66" actId="20577"/>
        <pc:sldMkLst>
          <pc:docMk/>
          <pc:sldMk cId="150847126" sldId="724"/>
        </pc:sldMkLst>
        <pc:spChg chg="mod">
          <ac:chgData name="Chittaranjan Hens" userId="6fc03958433e8a43" providerId="LiveId" clId="{8D136F36-C1D9-423B-93C3-5AAF6E101A27}" dt="2023-02-06T04:16:59.124" v="66" actId="20577"/>
          <ac:spMkLst>
            <pc:docMk/>
            <pc:sldMk cId="150847126" sldId="724"/>
            <ac:spMk id="11" creationId="{C88415E0-5323-E1E7-CAEA-43160FD99A98}"/>
          </ac:spMkLst>
        </pc:spChg>
      </pc:sldChg>
    </pc:docChg>
  </pc:docChgLst>
  <pc:docChgLst>
    <pc:chgData name="Chittaranjan Hens" userId="6fc03958433e8a43" providerId="LiveId" clId="{8FC35386-D2C4-451B-9307-371306956297}"/>
    <pc:docChg chg="undo custSel addSld delSld modSld sldOrd">
      <pc:chgData name="Chittaranjan Hens" userId="6fc03958433e8a43" providerId="LiveId" clId="{8FC35386-D2C4-451B-9307-371306956297}" dt="2023-01-19T05:28:20.721" v="3760" actId="478"/>
      <pc:docMkLst>
        <pc:docMk/>
      </pc:docMkLst>
      <pc:sldChg chg="addSp delSp mod delAnim">
        <pc:chgData name="Chittaranjan Hens" userId="6fc03958433e8a43" providerId="LiveId" clId="{8FC35386-D2C4-451B-9307-371306956297}" dt="2023-01-18T20:24:17.113" v="3473" actId="22"/>
        <pc:sldMkLst>
          <pc:docMk/>
          <pc:sldMk cId="1102281606" sldId="264"/>
        </pc:sldMkLst>
        <pc:spChg chg="del">
          <ac:chgData name="Chittaranjan Hens" userId="6fc03958433e8a43" providerId="LiveId" clId="{8FC35386-D2C4-451B-9307-371306956297}" dt="2023-01-06T05:43:44.384" v="4" actId="478"/>
          <ac:spMkLst>
            <pc:docMk/>
            <pc:sldMk cId="1102281606" sldId="264"/>
            <ac:spMk id="2" creationId="{DC222BA3-A2CE-2597-05A4-700543D69720}"/>
          </ac:spMkLst>
        </pc:spChg>
        <pc:picChg chg="add del">
          <ac:chgData name="Chittaranjan Hens" userId="6fc03958433e8a43" providerId="LiveId" clId="{8FC35386-D2C4-451B-9307-371306956297}" dt="2023-01-18T20:24:17.113" v="3473" actId="22"/>
          <ac:picMkLst>
            <pc:docMk/>
            <pc:sldMk cId="1102281606" sldId="264"/>
            <ac:picMk id="5" creationId="{F4F5A89B-952F-6991-9A19-5087D9180FCB}"/>
          </ac:picMkLst>
        </pc:picChg>
      </pc:sldChg>
      <pc:sldChg chg="del">
        <pc:chgData name="Chittaranjan Hens" userId="6fc03958433e8a43" providerId="LiveId" clId="{8FC35386-D2C4-451B-9307-371306956297}" dt="2023-01-06T05:43:59.932" v="5" actId="47"/>
        <pc:sldMkLst>
          <pc:docMk/>
          <pc:sldMk cId="1314684922" sldId="265"/>
        </pc:sldMkLst>
      </pc:sldChg>
      <pc:sldChg chg="del">
        <pc:chgData name="Chittaranjan Hens" userId="6fc03958433e8a43" providerId="LiveId" clId="{8FC35386-D2C4-451B-9307-371306956297}" dt="2023-01-06T05:44:37.156" v="15" actId="47"/>
        <pc:sldMkLst>
          <pc:docMk/>
          <pc:sldMk cId="3796521375" sldId="266"/>
        </pc:sldMkLst>
      </pc:sldChg>
      <pc:sldChg chg="del">
        <pc:chgData name="Chittaranjan Hens" userId="6fc03958433e8a43" providerId="LiveId" clId="{8FC35386-D2C4-451B-9307-371306956297}" dt="2023-01-06T05:44:01.050" v="6" actId="47"/>
        <pc:sldMkLst>
          <pc:docMk/>
          <pc:sldMk cId="2025591606" sldId="267"/>
        </pc:sldMkLst>
      </pc:sldChg>
      <pc:sldChg chg="del">
        <pc:chgData name="Chittaranjan Hens" userId="6fc03958433e8a43" providerId="LiveId" clId="{8FC35386-D2C4-451B-9307-371306956297}" dt="2023-01-06T05:44:02.349" v="7" actId="47"/>
        <pc:sldMkLst>
          <pc:docMk/>
          <pc:sldMk cId="2621272481" sldId="269"/>
        </pc:sldMkLst>
      </pc:sldChg>
      <pc:sldChg chg="del">
        <pc:chgData name="Chittaranjan Hens" userId="6fc03958433e8a43" providerId="LiveId" clId="{8FC35386-D2C4-451B-9307-371306956297}" dt="2023-01-06T05:44:14.092" v="8" actId="47"/>
        <pc:sldMkLst>
          <pc:docMk/>
          <pc:sldMk cId="1257611884" sldId="271"/>
        </pc:sldMkLst>
      </pc:sldChg>
      <pc:sldChg chg="del">
        <pc:chgData name="Chittaranjan Hens" userId="6fc03958433e8a43" providerId="LiveId" clId="{8FC35386-D2C4-451B-9307-371306956297}" dt="2023-01-06T05:44:49.605" v="17" actId="47"/>
        <pc:sldMkLst>
          <pc:docMk/>
          <pc:sldMk cId="3538302570" sldId="272"/>
        </pc:sldMkLst>
      </pc:sldChg>
      <pc:sldChg chg="del">
        <pc:chgData name="Chittaranjan Hens" userId="6fc03958433e8a43" providerId="LiveId" clId="{8FC35386-D2C4-451B-9307-371306956297}" dt="2023-01-06T05:44:40.618" v="16" actId="47"/>
        <pc:sldMkLst>
          <pc:docMk/>
          <pc:sldMk cId="1697572089" sldId="273"/>
        </pc:sldMkLst>
      </pc:sldChg>
      <pc:sldChg chg="del">
        <pc:chgData name="Chittaranjan Hens" userId="6fc03958433e8a43" providerId="LiveId" clId="{8FC35386-D2C4-451B-9307-371306956297}" dt="2023-01-06T05:44:20.468" v="10" actId="47"/>
        <pc:sldMkLst>
          <pc:docMk/>
          <pc:sldMk cId="2763457763" sldId="276"/>
        </pc:sldMkLst>
      </pc:sldChg>
      <pc:sldChg chg="del">
        <pc:chgData name="Chittaranjan Hens" userId="6fc03958433e8a43" providerId="LiveId" clId="{8FC35386-D2C4-451B-9307-371306956297}" dt="2023-01-06T05:44:21.595" v="11" actId="47"/>
        <pc:sldMkLst>
          <pc:docMk/>
          <pc:sldMk cId="2849777498" sldId="277"/>
        </pc:sldMkLst>
      </pc:sldChg>
      <pc:sldChg chg="del">
        <pc:chgData name="Chittaranjan Hens" userId="6fc03958433e8a43" providerId="LiveId" clId="{8FC35386-D2C4-451B-9307-371306956297}" dt="2023-01-06T05:44:25.427" v="12" actId="47"/>
        <pc:sldMkLst>
          <pc:docMk/>
          <pc:sldMk cId="599373940" sldId="279"/>
        </pc:sldMkLst>
      </pc:sldChg>
      <pc:sldChg chg="del">
        <pc:chgData name="Chittaranjan Hens" userId="6fc03958433e8a43" providerId="LiveId" clId="{8FC35386-D2C4-451B-9307-371306956297}" dt="2023-01-06T05:44:26.610" v="13" actId="47"/>
        <pc:sldMkLst>
          <pc:docMk/>
          <pc:sldMk cId="663381156" sldId="280"/>
        </pc:sldMkLst>
      </pc:sldChg>
      <pc:sldChg chg="del">
        <pc:chgData name="Chittaranjan Hens" userId="6fc03958433e8a43" providerId="LiveId" clId="{8FC35386-D2C4-451B-9307-371306956297}" dt="2023-01-06T05:44:30.328" v="14" actId="47"/>
        <pc:sldMkLst>
          <pc:docMk/>
          <pc:sldMk cId="2761927713" sldId="281"/>
        </pc:sldMkLst>
      </pc:sldChg>
      <pc:sldChg chg="del">
        <pc:chgData name="Chittaranjan Hens" userId="6fc03958433e8a43" providerId="LiveId" clId="{8FC35386-D2C4-451B-9307-371306956297}" dt="2023-01-06T05:44:55.871" v="18" actId="47"/>
        <pc:sldMkLst>
          <pc:docMk/>
          <pc:sldMk cId="496438074" sldId="283"/>
        </pc:sldMkLst>
      </pc:sldChg>
      <pc:sldChg chg="del">
        <pc:chgData name="Chittaranjan Hens" userId="6fc03958433e8a43" providerId="LiveId" clId="{8FC35386-D2C4-451B-9307-371306956297}" dt="2023-01-06T05:45:00.925" v="19" actId="47"/>
        <pc:sldMkLst>
          <pc:docMk/>
          <pc:sldMk cId="3002433760" sldId="295"/>
        </pc:sldMkLst>
      </pc:sldChg>
      <pc:sldChg chg="del">
        <pc:chgData name="Chittaranjan Hens" userId="6fc03958433e8a43" providerId="LiveId" clId="{8FC35386-D2C4-451B-9307-371306956297}" dt="2023-01-06T05:45:01.500" v="20" actId="47"/>
        <pc:sldMkLst>
          <pc:docMk/>
          <pc:sldMk cId="1974607926" sldId="296"/>
        </pc:sldMkLst>
      </pc:sldChg>
      <pc:sldChg chg="del">
        <pc:chgData name="Chittaranjan Hens" userId="6fc03958433e8a43" providerId="LiveId" clId="{8FC35386-D2C4-451B-9307-371306956297}" dt="2023-01-06T05:45:01.789" v="21" actId="47"/>
        <pc:sldMkLst>
          <pc:docMk/>
          <pc:sldMk cId="1419003722" sldId="297"/>
        </pc:sldMkLst>
      </pc:sldChg>
      <pc:sldChg chg="del">
        <pc:chgData name="Chittaranjan Hens" userId="6fc03958433e8a43" providerId="LiveId" clId="{8FC35386-D2C4-451B-9307-371306956297}" dt="2023-01-06T05:45:02.049" v="22" actId="47"/>
        <pc:sldMkLst>
          <pc:docMk/>
          <pc:sldMk cId="478051190" sldId="298"/>
        </pc:sldMkLst>
      </pc:sldChg>
      <pc:sldChg chg="del">
        <pc:chgData name="Chittaranjan Hens" userId="6fc03958433e8a43" providerId="LiveId" clId="{8FC35386-D2C4-451B-9307-371306956297}" dt="2023-01-06T05:45:02.756" v="24" actId="47"/>
        <pc:sldMkLst>
          <pc:docMk/>
          <pc:sldMk cId="121351726" sldId="299"/>
        </pc:sldMkLst>
      </pc:sldChg>
      <pc:sldChg chg="del">
        <pc:chgData name="Chittaranjan Hens" userId="6fc03958433e8a43" providerId="LiveId" clId="{8FC35386-D2C4-451B-9307-371306956297}" dt="2023-01-06T05:45:02.804" v="25" actId="47"/>
        <pc:sldMkLst>
          <pc:docMk/>
          <pc:sldMk cId="4121662994" sldId="327"/>
        </pc:sldMkLst>
      </pc:sldChg>
      <pc:sldChg chg="del">
        <pc:chgData name="Chittaranjan Hens" userId="6fc03958433e8a43" providerId="LiveId" clId="{8FC35386-D2C4-451B-9307-371306956297}" dt="2023-01-06T05:45:02.431" v="23" actId="47"/>
        <pc:sldMkLst>
          <pc:docMk/>
          <pc:sldMk cId="88886105" sldId="330"/>
        </pc:sldMkLst>
      </pc:sldChg>
      <pc:sldChg chg="del">
        <pc:chgData name="Chittaranjan Hens" userId="6fc03958433e8a43" providerId="LiveId" clId="{8FC35386-D2C4-451B-9307-371306956297}" dt="2023-01-06T05:44:15.388" v="9" actId="47"/>
        <pc:sldMkLst>
          <pc:docMk/>
          <pc:sldMk cId="569048894" sldId="331"/>
        </pc:sldMkLst>
      </pc:sldChg>
      <pc:sldChg chg="del">
        <pc:chgData name="Chittaranjan Hens" userId="6fc03958433e8a43" providerId="LiveId" clId="{8FC35386-D2C4-451B-9307-371306956297}" dt="2023-01-06T05:45:03.102" v="26" actId="47"/>
        <pc:sldMkLst>
          <pc:docMk/>
          <pc:sldMk cId="4428162" sldId="332"/>
        </pc:sldMkLst>
      </pc:sldChg>
      <pc:sldChg chg="modSp del mod">
        <pc:chgData name="Chittaranjan Hens" userId="6fc03958433e8a43" providerId="LiveId" clId="{8FC35386-D2C4-451B-9307-371306956297}" dt="2023-01-06T05:45:40.566" v="31" actId="47"/>
        <pc:sldMkLst>
          <pc:docMk/>
          <pc:sldMk cId="1251487997" sldId="333"/>
        </pc:sldMkLst>
        <pc:spChg chg="mod">
          <ac:chgData name="Chittaranjan Hens" userId="6fc03958433e8a43" providerId="LiveId" clId="{8FC35386-D2C4-451B-9307-371306956297}" dt="2023-01-06T05:45:17.583" v="27" actId="207"/>
          <ac:spMkLst>
            <pc:docMk/>
            <pc:sldMk cId="1251487997" sldId="333"/>
            <ac:spMk id="15" creationId="{011F0240-892C-55F4-B3D2-B3AF12991600}"/>
          </ac:spMkLst>
        </pc:spChg>
        <pc:picChg chg="mod">
          <ac:chgData name="Chittaranjan Hens" userId="6fc03958433e8a43" providerId="LiveId" clId="{8FC35386-D2C4-451B-9307-371306956297}" dt="2023-01-06T05:40:02.621" v="1" actId="1076"/>
          <ac:picMkLst>
            <pc:docMk/>
            <pc:sldMk cId="1251487997" sldId="333"/>
            <ac:picMk id="4" creationId="{A77CDD2A-AFD3-0864-6D67-957A858D6745}"/>
          </ac:picMkLst>
        </pc:picChg>
      </pc:sldChg>
      <pc:sldChg chg="del">
        <pc:chgData name="Chittaranjan Hens" userId="6fc03958433e8a43" providerId="LiveId" clId="{8FC35386-D2C4-451B-9307-371306956297}" dt="2023-01-06T05:45:29.640" v="28" actId="47"/>
        <pc:sldMkLst>
          <pc:docMk/>
          <pc:sldMk cId="2298120832" sldId="334"/>
        </pc:sldMkLst>
      </pc:sldChg>
      <pc:sldChg chg="del">
        <pc:chgData name="Chittaranjan Hens" userId="6fc03958433e8a43" providerId="LiveId" clId="{8FC35386-D2C4-451B-9307-371306956297}" dt="2023-01-06T05:45:31.867" v="29" actId="47"/>
        <pc:sldMkLst>
          <pc:docMk/>
          <pc:sldMk cId="204522122" sldId="335"/>
        </pc:sldMkLst>
      </pc:sldChg>
      <pc:sldChg chg="del">
        <pc:chgData name="Chittaranjan Hens" userId="6fc03958433e8a43" providerId="LiveId" clId="{8FC35386-D2C4-451B-9307-371306956297}" dt="2023-01-06T05:45:33.249" v="30" actId="47"/>
        <pc:sldMkLst>
          <pc:docMk/>
          <pc:sldMk cId="2201819629" sldId="336"/>
        </pc:sldMkLst>
      </pc:sldChg>
      <pc:sldChg chg="del">
        <pc:chgData name="Chittaranjan Hens" userId="6fc03958433e8a43" providerId="LiveId" clId="{8FC35386-D2C4-451B-9307-371306956297}" dt="2023-01-06T05:45:48.701" v="32" actId="47"/>
        <pc:sldMkLst>
          <pc:docMk/>
          <pc:sldMk cId="2328464785" sldId="337"/>
        </pc:sldMkLst>
      </pc:sldChg>
      <pc:sldChg chg="del">
        <pc:chgData name="Chittaranjan Hens" userId="6fc03958433e8a43" providerId="LiveId" clId="{8FC35386-D2C4-451B-9307-371306956297}" dt="2023-01-06T05:45:54.324" v="33" actId="47"/>
        <pc:sldMkLst>
          <pc:docMk/>
          <pc:sldMk cId="95184056" sldId="338"/>
        </pc:sldMkLst>
      </pc:sldChg>
      <pc:sldChg chg="del">
        <pc:chgData name="Chittaranjan Hens" userId="6fc03958433e8a43" providerId="LiveId" clId="{8FC35386-D2C4-451B-9307-371306956297}" dt="2023-01-06T05:45:56.836" v="34" actId="47"/>
        <pc:sldMkLst>
          <pc:docMk/>
          <pc:sldMk cId="3817621952" sldId="340"/>
        </pc:sldMkLst>
      </pc:sldChg>
      <pc:sldChg chg="del">
        <pc:chgData name="Chittaranjan Hens" userId="6fc03958433e8a43" providerId="LiveId" clId="{8FC35386-D2C4-451B-9307-371306956297}" dt="2023-01-06T05:45:57.734" v="35" actId="47"/>
        <pc:sldMkLst>
          <pc:docMk/>
          <pc:sldMk cId="2091613246" sldId="342"/>
        </pc:sldMkLst>
      </pc:sldChg>
      <pc:sldChg chg="del">
        <pc:chgData name="Chittaranjan Hens" userId="6fc03958433e8a43" providerId="LiveId" clId="{8FC35386-D2C4-451B-9307-371306956297}" dt="2023-01-06T05:46:00.804" v="36" actId="47"/>
        <pc:sldMkLst>
          <pc:docMk/>
          <pc:sldMk cId="2195383221" sldId="343"/>
        </pc:sldMkLst>
      </pc:sldChg>
      <pc:sldChg chg="del">
        <pc:chgData name="Chittaranjan Hens" userId="6fc03958433e8a43" providerId="LiveId" clId="{8FC35386-D2C4-451B-9307-371306956297}" dt="2023-01-06T05:46:02.585" v="37" actId="47"/>
        <pc:sldMkLst>
          <pc:docMk/>
          <pc:sldMk cId="410067781" sldId="344"/>
        </pc:sldMkLst>
      </pc:sldChg>
      <pc:sldChg chg="modSp del mod">
        <pc:chgData name="Chittaranjan Hens" userId="6fc03958433e8a43" providerId="LiveId" clId="{8FC35386-D2C4-451B-9307-371306956297}" dt="2023-01-06T05:46:03.873" v="38" actId="47"/>
        <pc:sldMkLst>
          <pc:docMk/>
          <pc:sldMk cId="1848923214" sldId="345"/>
        </pc:sldMkLst>
        <pc:picChg chg="mod">
          <ac:chgData name="Chittaranjan Hens" userId="6fc03958433e8a43" providerId="LiveId" clId="{8FC35386-D2C4-451B-9307-371306956297}" dt="2023-01-06T05:40:21.311" v="3" actId="1076"/>
          <ac:picMkLst>
            <pc:docMk/>
            <pc:sldMk cId="1848923214" sldId="345"/>
            <ac:picMk id="6" creationId="{A329220C-EEA4-59CB-3B2B-D8A303DEF507}"/>
          </ac:picMkLst>
        </pc:picChg>
      </pc:sldChg>
      <pc:sldChg chg="del">
        <pc:chgData name="Chittaranjan Hens" userId="6fc03958433e8a43" providerId="LiveId" clId="{8FC35386-D2C4-451B-9307-371306956297}" dt="2023-01-06T05:46:04.904" v="39" actId="47"/>
        <pc:sldMkLst>
          <pc:docMk/>
          <pc:sldMk cId="741208684" sldId="346"/>
        </pc:sldMkLst>
      </pc:sldChg>
      <pc:sldChg chg="del">
        <pc:chgData name="Chittaranjan Hens" userId="6fc03958433e8a43" providerId="LiveId" clId="{8FC35386-D2C4-451B-9307-371306956297}" dt="2023-01-06T05:46:06.444" v="40" actId="47"/>
        <pc:sldMkLst>
          <pc:docMk/>
          <pc:sldMk cId="2384910355" sldId="347"/>
        </pc:sldMkLst>
      </pc:sldChg>
      <pc:sldChg chg="del">
        <pc:chgData name="Chittaranjan Hens" userId="6fc03958433e8a43" providerId="LiveId" clId="{8FC35386-D2C4-451B-9307-371306956297}" dt="2023-01-06T05:46:07.700" v="41" actId="47"/>
        <pc:sldMkLst>
          <pc:docMk/>
          <pc:sldMk cId="2084815155" sldId="348"/>
        </pc:sldMkLst>
      </pc:sldChg>
      <pc:sldChg chg="addSp delSp modSp mod setBg setClrOvrMap">
        <pc:chgData name="Chittaranjan Hens" userId="6fc03958433e8a43" providerId="LiveId" clId="{8FC35386-D2C4-451B-9307-371306956297}" dt="2023-01-06T06:12:03.289" v="92" actId="478"/>
        <pc:sldMkLst>
          <pc:docMk/>
          <pc:sldMk cId="785561664" sldId="349"/>
        </pc:sldMkLst>
        <pc:spChg chg="add mod ord">
          <ac:chgData name="Chittaranjan Hens" userId="6fc03958433e8a43" providerId="LiveId" clId="{8FC35386-D2C4-451B-9307-371306956297}" dt="2023-01-06T06:11:49.757" v="89" actId="26606"/>
          <ac:spMkLst>
            <pc:docMk/>
            <pc:sldMk cId="785561664" sldId="349"/>
            <ac:spMk id="2" creationId="{A556E9E2-95A0-8720-EEEE-85E7BA4C9E5A}"/>
          </ac:spMkLst>
        </pc:spChg>
        <pc:spChg chg="mod">
          <ac:chgData name="Chittaranjan Hens" userId="6fc03958433e8a43" providerId="LiveId" clId="{8FC35386-D2C4-451B-9307-371306956297}" dt="2023-01-06T06:11:49.757" v="89" actId="26606"/>
          <ac:spMkLst>
            <pc:docMk/>
            <pc:sldMk cId="785561664" sldId="349"/>
            <ac:spMk id="8" creationId="{25DB9404-1245-DBD1-0A6B-C45569333CB3}"/>
          </ac:spMkLst>
        </pc:spChg>
        <pc:spChg chg="add del">
          <ac:chgData name="Chittaranjan Hens" userId="6fc03958433e8a43" providerId="LiveId" clId="{8FC35386-D2C4-451B-9307-371306956297}" dt="2023-01-06T06:11:19.827" v="79" actId="26606"/>
          <ac:spMkLst>
            <pc:docMk/>
            <pc:sldMk cId="785561664" sldId="349"/>
            <ac:spMk id="10" creationId="{C991AD47-9C99-472F-BDAA-21B183F33947}"/>
          </ac:spMkLst>
        </pc:spChg>
        <pc:spChg chg="add del">
          <ac:chgData name="Chittaranjan Hens" userId="6fc03958433e8a43" providerId="LiveId" clId="{8FC35386-D2C4-451B-9307-371306956297}" dt="2023-01-06T06:11:19.827" v="79" actId="26606"/>
          <ac:spMkLst>
            <pc:docMk/>
            <pc:sldMk cId="785561664" sldId="349"/>
            <ac:spMk id="11" creationId="{9E706731-3860-4E73-9335-A870F6741F0B}"/>
          </ac:spMkLst>
        </pc:spChg>
        <pc:spChg chg="add del">
          <ac:chgData name="Chittaranjan Hens" userId="6fc03958433e8a43" providerId="LiveId" clId="{8FC35386-D2C4-451B-9307-371306956297}" dt="2023-01-06T06:10:32.927" v="73" actId="26606"/>
          <ac:spMkLst>
            <pc:docMk/>
            <pc:sldMk cId="785561664" sldId="349"/>
            <ac:spMk id="13" creationId="{352BEC0E-22F8-46D0-9632-375DB541B06C}"/>
          </ac:spMkLst>
        </pc:spChg>
        <pc:spChg chg="add del">
          <ac:chgData name="Chittaranjan Hens" userId="6fc03958433e8a43" providerId="LiveId" clId="{8FC35386-D2C4-451B-9307-371306956297}" dt="2023-01-06T06:10:32.927" v="73" actId="26606"/>
          <ac:spMkLst>
            <pc:docMk/>
            <pc:sldMk cId="785561664" sldId="349"/>
            <ac:spMk id="15" creationId="{3FCFB1DE-0B7E-48CC-BA90-B2AB0889F9D6}"/>
          </ac:spMkLst>
        </pc:spChg>
        <pc:spChg chg="add del">
          <ac:chgData name="Chittaranjan Hens" userId="6fc03958433e8a43" providerId="LiveId" clId="{8FC35386-D2C4-451B-9307-371306956297}" dt="2023-01-06T06:11:19.827" v="79" actId="26606"/>
          <ac:spMkLst>
            <pc:docMk/>
            <pc:sldMk cId="785561664" sldId="349"/>
            <ac:spMk id="17" creationId="{CD2ED21F-DC95-4AD1-8327-D561F5FCA3A6}"/>
          </ac:spMkLst>
        </pc:spChg>
        <pc:spChg chg="add del">
          <ac:chgData name="Chittaranjan Hens" userId="6fc03958433e8a43" providerId="LiveId" clId="{8FC35386-D2C4-451B-9307-371306956297}" dt="2023-01-06T06:11:49.757" v="89" actId="26606"/>
          <ac:spMkLst>
            <pc:docMk/>
            <pc:sldMk cId="785561664" sldId="349"/>
            <ac:spMk id="19" creationId="{53B475F8-50AE-46A0-9943-B2B63183D50C}"/>
          </ac:spMkLst>
        </pc:spChg>
        <pc:spChg chg="add del">
          <ac:chgData name="Chittaranjan Hens" userId="6fc03958433e8a43" providerId="LiveId" clId="{8FC35386-D2C4-451B-9307-371306956297}" dt="2023-01-06T06:11:49.757" v="89" actId="26606"/>
          <ac:spMkLst>
            <pc:docMk/>
            <pc:sldMk cId="785561664" sldId="349"/>
            <ac:spMk id="20" creationId="{75F6FDB4-2351-48C2-A863-2364A02343C0}"/>
          </ac:spMkLst>
        </pc:spChg>
        <pc:picChg chg="add del mod ord">
          <ac:chgData name="Chittaranjan Hens" userId="6fc03958433e8a43" providerId="LiveId" clId="{8FC35386-D2C4-451B-9307-371306956297}" dt="2023-01-06T06:11:49.757" v="89" actId="26606"/>
          <ac:picMkLst>
            <pc:docMk/>
            <pc:sldMk cId="785561664" sldId="349"/>
            <ac:picMk id="4" creationId="{A77CDD2A-AFD3-0864-6D67-957A858D6745}"/>
          </ac:picMkLst>
        </pc:picChg>
        <pc:picChg chg="add mod">
          <ac:chgData name="Chittaranjan Hens" userId="6fc03958433e8a43" providerId="LiveId" clId="{8FC35386-D2C4-451B-9307-371306956297}" dt="2023-01-06T06:11:49.757" v="89" actId="26606"/>
          <ac:picMkLst>
            <pc:docMk/>
            <pc:sldMk cId="785561664" sldId="349"/>
            <ac:picMk id="5" creationId="{4683D138-54C9-4327-55A2-56023555D615}"/>
          </ac:picMkLst>
        </pc:picChg>
        <pc:picChg chg="add del mod">
          <ac:chgData name="Chittaranjan Hens" userId="6fc03958433e8a43" providerId="LiveId" clId="{8FC35386-D2C4-451B-9307-371306956297}" dt="2023-01-06T06:12:03.289" v="92" actId="478"/>
          <ac:picMkLst>
            <pc:docMk/>
            <pc:sldMk cId="785561664" sldId="349"/>
            <ac:picMk id="7" creationId="{09FA5CCB-E872-49C1-7782-DD5AAA4D2DFD}"/>
          </ac:picMkLst>
        </pc:picChg>
      </pc:sldChg>
      <pc:sldChg chg="add">
        <pc:chgData name="Chittaranjan Hens" userId="6fc03958433e8a43" providerId="LiveId" clId="{8FC35386-D2C4-451B-9307-371306956297}" dt="2023-01-06T06:11:58.311" v="91" actId="2890"/>
        <pc:sldMkLst>
          <pc:docMk/>
          <pc:sldMk cId="4134741998" sldId="350"/>
        </pc:sldMkLst>
      </pc:sldChg>
      <pc:sldChg chg="addSp delSp modSp add mod">
        <pc:chgData name="Chittaranjan Hens" userId="6fc03958433e8a43" providerId="LiveId" clId="{8FC35386-D2C4-451B-9307-371306956297}" dt="2023-01-06T07:48:33.986" v="1108" actId="2711"/>
        <pc:sldMkLst>
          <pc:docMk/>
          <pc:sldMk cId="1680325285" sldId="351"/>
        </pc:sldMkLst>
        <pc:spChg chg="del">
          <ac:chgData name="Chittaranjan Hens" userId="6fc03958433e8a43" providerId="LiveId" clId="{8FC35386-D2C4-451B-9307-371306956297}" dt="2023-01-06T06:12:10.822" v="94" actId="478"/>
          <ac:spMkLst>
            <pc:docMk/>
            <pc:sldMk cId="1680325285" sldId="351"/>
            <ac:spMk id="2" creationId="{A556E9E2-95A0-8720-EEEE-85E7BA4C9E5A}"/>
          </ac:spMkLst>
        </pc:spChg>
        <pc:spChg chg="mod">
          <ac:chgData name="Chittaranjan Hens" userId="6fc03958433e8a43" providerId="LiveId" clId="{8FC35386-D2C4-451B-9307-371306956297}" dt="2023-01-06T07:48:33.986" v="1108" actId="2711"/>
          <ac:spMkLst>
            <pc:docMk/>
            <pc:sldMk cId="1680325285" sldId="351"/>
            <ac:spMk id="8" creationId="{25DB9404-1245-DBD1-0A6B-C45569333CB3}"/>
          </ac:spMkLst>
        </pc:spChg>
        <pc:spChg chg="add mod">
          <ac:chgData name="Chittaranjan Hens" userId="6fc03958433e8a43" providerId="LiveId" clId="{8FC35386-D2C4-451B-9307-371306956297}" dt="2023-01-06T07:48:33.986" v="1108" actId="2711"/>
          <ac:spMkLst>
            <pc:docMk/>
            <pc:sldMk cId="1680325285" sldId="351"/>
            <ac:spMk id="9" creationId="{D8895241-1711-6415-7787-D51C6F3D9B74}"/>
          </ac:spMkLst>
        </pc:spChg>
        <pc:picChg chg="del">
          <ac:chgData name="Chittaranjan Hens" userId="6fc03958433e8a43" providerId="LiveId" clId="{8FC35386-D2C4-451B-9307-371306956297}" dt="2023-01-06T06:12:10.822" v="94" actId="478"/>
          <ac:picMkLst>
            <pc:docMk/>
            <pc:sldMk cId="1680325285" sldId="351"/>
            <ac:picMk id="5" creationId="{4683D138-54C9-4327-55A2-56023555D615}"/>
          </ac:picMkLst>
        </pc:picChg>
        <pc:picChg chg="add mod">
          <ac:chgData name="Chittaranjan Hens" userId="6fc03958433e8a43" providerId="LiveId" clId="{8FC35386-D2C4-451B-9307-371306956297}" dt="2023-01-06T06:15:05.987" v="116" actId="1076"/>
          <ac:picMkLst>
            <pc:docMk/>
            <pc:sldMk cId="1680325285" sldId="351"/>
            <ac:picMk id="6" creationId="{70877C20-EE06-5503-B5F9-AB1965203A90}"/>
          </ac:picMkLst>
        </pc:picChg>
        <pc:picChg chg="del">
          <ac:chgData name="Chittaranjan Hens" userId="6fc03958433e8a43" providerId="LiveId" clId="{8FC35386-D2C4-451B-9307-371306956297}" dt="2023-01-06T06:12:10.822" v="94" actId="478"/>
          <ac:picMkLst>
            <pc:docMk/>
            <pc:sldMk cId="1680325285" sldId="351"/>
            <ac:picMk id="7" creationId="{09FA5CCB-E872-49C1-7782-DD5AAA4D2DFD}"/>
          </ac:picMkLst>
        </pc:picChg>
      </pc:sldChg>
      <pc:sldChg chg="addSp modSp add del mod">
        <pc:chgData name="Chittaranjan Hens" userId="6fc03958433e8a43" providerId="LiveId" clId="{8FC35386-D2C4-451B-9307-371306956297}" dt="2023-01-06T06:16:42.711" v="166" actId="47"/>
        <pc:sldMkLst>
          <pc:docMk/>
          <pc:sldMk cId="914977954" sldId="352"/>
        </pc:sldMkLst>
        <pc:spChg chg="add mod">
          <ac:chgData name="Chittaranjan Hens" userId="6fc03958433e8a43" providerId="LiveId" clId="{8FC35386-D2C4-451B-9307-371306956297}" dt="2023-01-06T06:16:29.735" v="162" actId="207"/>
          <ac:spMkLst>
            <pc:docMk/>
            <pc:sldMk cId="914977954" sldId="352"/>
            <ac:spMk id="5" creationId="{9C96F9D1-BBDB-B6FA-9FB2-3107482107E7}"/>
          </ac:spMkLst>
        </pc:spChg>
        <pc:spChg chg="mod">
          <ac:chgData name="Chittaranjan Hens" userId="6fc03958433e8a43" providerId="LiveId" clId="{8FC35386-D2C4-451B-9307-371306956297}" dt="2023-01-06T06:16:04.101" v="150" actId="6549"/>
          <ac:spMkLst>
            <pc:docMk/>
            <pc:sldMk cId="914977954" sldId="352"/>
            <ac:spMk id="9" creationId="{D8895241-1711-6415-7787-D51C6F3D9B74}"/>
          </ac:spMkLst>
        </pc:spChg>
        <pc:picChg chg="add mod">
          <ac:chgData name="Chittaranjan Hens" userId="6fc03958433e8a43" providerId="LiveId" clId="{8FC35386-D2C4-451B-9307-371306956297}" dt="2023-01-06T06:16:19.399" v="154" actId="1076"/>
          <ac:picMkLst>
            <pc:docMk/>
            <pc:sldMk cId="914977954" sldId="352"/>
            <ac:picMk id="3" creationId="{A3109A05-B10E-4269-B025-91F2DD69F37B}"/>
          </ac:picMkLst>
        </pc:picChg>
      </pc:sldChg>
      <pc:sldChg chg="addSp delSp modSp add mod">
        <pc:chgData name="Chittaranjan Hens" userId="6fc03958433e8a43" providerId="LiveId" clId="{8FC35386-D2C4-451B-9307-371306956297}" dt="2023-01-15T19:24:55.536" v="2692" actId="1076"/>
        <pc:sldMkLst>
          <pc:docMk/>
          <pc:sldMk cId="1461595360" sldId="353"/>
        </pc:sldMkLst>
        <pc:spChg chg="add del mod">
          <ac:chgData name="Chittaranjan Hens" userId="6fc03958433e8a43" providerId="LiveId" clId="{8FC35386-D2C4-451B-9307-371306956297}" dt="2023-01-06T07:32:46.711" v="449" actId="478"/>
          <ac:spMkLst>
            <pc:docMk/>
            <pc:sldMk cId="1461595360" sldId="353"/>
            <ac:spMk id="2" creationId="{A0DC0FAC-5C88-5356-0615-9D0DA1B3FD9B}"/>
          </ac:spMkLst>
        </pc:spChg>
        <pc:spChg chg="mod">
          <ac:chgData name="Chittaranjan Hens" userId="6fc03958433e8a43" providerId="LiveId" clId="{8FC35386-D2C4-451B-9307-371306956297}" dt="2023-01-06T07:42:00.517" v="812" actId="207"/>
          <ac:spMkLst>
            <pc:docMk/>
            <pc:sldMk cId="1461595360" sldId="353"/>
            <ac:spMk id="5" creationId="{9C96F9D1-BBDB-B6FA-9FB2-3107482107E7}"/>
          </ac:spMkLst>
        </pc:spChg>
        <pc:spChg chg="mod">
          <ac:chgData name="Chittaranjan Hens" userId="6fc03958433e8a43" providerId="LiveId" clId="{8FC35386-D2C4-451B-9307-371306956297}" dt="2023-01-15T19:24:55.536" v="2692" actId="1076"/>
          <ac:spMkLst>
            <pc:docMk/>
            <pc:sldMk cId="1461595360" sldId="353"/>
            <ac:spMk id="8" creationId="{25DB9404-1245-DBD1-0A6B-C45569333CB3}"/>
          </ac:spMkLst>
        </pc:spChg>
        <pc:picChg chg="mod">
          <ac:chgData name="Chittaranjan Hens" userId="6fc03958433e8a43" providerId="LiveId" clId="{8FC35386-D2C4-451B-9307-371306956297}" dt="2023-01-06T06:16:34.463" v="164" actId="1076"/>
          <ac:picMkLst>
            <pc:docMk/>
            <pc:sldMk cId="1461595360" sldId="353"/>
            <ac:picMk id="3" creationId="{A3109A05-B10E-4269-B025-91F2DD69F37B}"/>
          </ac:picMkLst>
        </pc:picChg>
      </pc:sldChg>
      <pc:sldChg chg="addSp delSp modSp add del mod">
        <pc:chgData name="Chittaranjan Hens" userId="6fc03958433e8a43" providerId="LiveId" clId="{8FC35386-D2C4-451B-9307-371306956297}" dt="2023-01-06T07:41:37.635" v="806" actId="47"/>
        <pc:sldMkLst>
          <pc:docMk/>
          <pc:sldMk cId="830450336" sldId="354"/>
        </pc:sldMkLst>
        <pc:spChg chg="add mod">
          <ac:chgData name="Chittaranjan Hens" userId="6fc03958433e8a43" providerId="LiveId" clId="{8FC35386-D2C4-451B-9307-371306956297}" dt="2023-01-06T06:17:49.171" v="205" actId="1076"/>
          <ac:spMkLst>
            <pc:docMk/>
            <pc:sldMk cId="830450336" sldId="354"/>
            <ac:spMk id="2" creationId="{7569857E-6062-8433-0C30-1DA060816C2B}"/>
          </ac:spMkLst>
        </pc:spChg>
        <pc:spChg chg="mod">
          <ac:chgData name="Chittaranjan Hens" userId="6fc03958433e8a43" providerId="LiveId" clId="{8FC35386-D2C4-451B-9307-371306956297}" dt="2023-01-06T07:06:25.156" v="208" actId="207"/>
          <ac:spMkLst>
            <pc:docMk/>
            <pc:sldMk cId="830450336" sldId="354"/>
            <ac:spMk id="5" creationId="{9C96F9D1-BBDB-B6FA-9FB2-3107482107E7}"/>
          </ac:spMkLst>
        </pc:spChg>
        <pc:spChg chg="add mod">
          <ac:chgData name="Chittaranjan Hens" userId="6fc03958433e8a43" providerId="LiveId" clId="{8FC35386-D2C4-451B-9307-371306956297}" dt="2023-01-06T07:06:27.622" v="209" actId="207"/>
          <ac:spMkLst>
            <pc:docMk/>
            <pc:sldMk cId="830450336" sldId="354"/>
            <ac:spMk id="12" creationId="{4840ECC4-2786-D9EA-C32E-90C9B705C94A}"/>
          </ac:spMkLst>
        </pc:spChg>
        <pc:picChg chg="del">
          <ac:chgData name="Chittaranjan Hens" userId="6fc03958433e8a43" providerId="LiveId" clId="{8FC35386-D2C4-451B-9307-371306956297}" dt="2023-01-06T06:16:53.978" v="169" actId="478"/>
          <ac:picMkLst>
            <pc:docMk/>
            <pc:sldMk cId="830450336" sldId="354"/>
            <ac:picMk id="3" creationId="{A3109A05-B10E-4269-B025-91F2DD69F37B}"/>
          </ac:picMkLst>
        </pc:picChg>
        <pc:picChg chg="add mod">
          <ac:chgData name="Chittaranjan Hens" userId="6fc03958433e8a43" providerId="LiveId" clId="{8FC35386-D2C4-451B-9307-371306956297}" dt="2023-01-06T06:17:51.847" v="206" actId="1076"/>
          <ac:picMkLst>
            <pc:docMk/>
            <pc:sldMk cId="830450336" sldId="354"/>
            <ac:picMk id="10" creationId="{C1E89EA3-7E2C-82E5-65A6-888912BEACA2}"/>
          </ac:picMkLst>
        </pc:picChg>
        <pc:picChg chg="add mod">
          <ac:chgData name="Chittaranjan Hens" userId="6fc03958433e8a43" providerId="LiveId" clId="{8FC35386-D2C4-451B-9307-371306956297}" dt="2023-01-06T06:17:54.864" v="207" actId="1076"/>
          <ac:picMkLst>
            <pc:docMk/>
            <pc:sldMk cId="830450336" sldId="354"/>
            <ac:picMk id="11" creationId="{1B1AF6D2-8C8E-A056-2DF5-632379620536}"/>
          </ac:picMkLst>
        </pc:picChg>
      </pc:sldChg>
      <pc:sldChg chg="addSp delSp modSp add mod ord">
        <pc:chgData name="Chittaranjan Hens" userId="6fc03958433e8a43" providerId="LiveId" clId="{8FC35386-D2C4-451B-9307-371306956297}" dt="2023-01-15T19:24:58.470" v="2694" actId="1076"/>
        <pc:sldMkLst>
          <pc:docMk/>
          <pc:sldMk cId="4018644813" sldId="355"/>
        </pc:sldMkLst>
        <pc:spChg chg="add del mod">
          <ac:chgData name="Chittaranjan Hens" userId="6fc03958433e8a43" providerId="LiveId" clId="{8FC35386-D2C4-451B-9307-371306956297}" dt="2023-01-06T07:27:21.079" v="439"/>
          <ac:spMkLst>
            <pc:docMk/>
            <pc:sldMk cId="4018644813" sldId="355"/>
            <ac:spMk id="2" creationId="{4F41AF57-935C-39B5-7722-9659EFB624ED}"/>
          </ac:spMkLst>
        </pc:spChg>
        <pc:spChg chg="mod">
          <ac:chgData name="Chittaranjan Hens" userId="6fc03958433e8a43" providerId="LiveId" clId="{8FC35386-D2C4-451B-9307-371306956297}" dt="2023-01-06T07:48:02.358" v="1106" actId="2711"/>
          <ac:spMkLst>
            <pc:docMk/>
            <pc:sldMk cId="4018644813" sldId="355"/>
            <ac:spMk id="5" creationId="{9C96F9D1-BBDB-B6FA-9FB2-3107482107E7}"/>
          </ac:spMkLst>
        </pc:spChg>
        <pc:spChg chg="add mod">
          <ac:chgData name="Chittaranjan Hens" userId="6fc03958433e8a43" providerId="LiveId" clId="{8FC35386-D2C4-451B-9307-371306956297}" dt="2023-01-06T07:48:02.358" v="1106" actId="2711"/>
          <ac:spMkLst>
            <pc:docMk/>
            <pc:sldMk cId="4018644813" sldId="355"/>
            <ac:spMk id="7" creationId="{31B2941C-7A95-5B03-3803-36E8C977A522}"/>
          </ac:spMkLst>
        </pc:spChg>
        <pc:spChg chg="mod">
          <ac:chgData name="Chittaranjan Hens" userId="6fc03958433e8a43" providerId="LiveId" clId="{8FC35386-D2C4-451B-9307-371306956297}" dt="2023-01-15T19:24:58.470" v="2694" actId="1076"/>
          <ac:spMkLst>
            <pc:docMk/>
            <pc:sldMk cId="4018644813" sldId="355"/>
            <ac:spMk id="8" creationId="{25DB9404-1245-DBD1-0A6B-C45569333CB3}"/>
          </ac:spMkLst>
        </pc:spChg>
        <pc:spChg chg="mod">
          <ac:chgData name="Chittaranjan Hens" userId="6fc03958433e8a43" providerId="LiveId" clId="{8FC35386-D2C4-451B-9307-371306956297}" dt="2023-01-06T07:48:02.358" v="1106" actId="2711"/>
          <ac:spMkLst>
            <pc:docMk/>
            <pc:sldMk cId="4018644813" sldId="355"/>
            <ac:spMk id="9" creationId="{D8895241-1711-6415-7787-D51C6F3D9B74}"/>
          </ac:spMkLst>
        </pc:spChg>
        <pc:spChg chg="add mod">
          <ac:chgData name="Chittaranjan Hens" userId="6fc03958433e8a43" providerId="LiveId" clId="{8FC35386-D2C4-451B-9307-371306956297}" dt="2023-01-06T07:48:02.358" v="1106" actId="2711"/>
          <ac:spMkLst>
            <pc:docMk/>
            <pc:sldMk cId="4018644813" sldId="355"/>
            <ac:spMk id="10" creationId="{50CAC29A-9A53-9ABF-3062-D92FB73B5014}"/>
          </ac:spMkLst>
        </pc:spChg>
        <pc:spChg chg="add mod">
          <ac:chgData name="Chittaranjan Hens" userId="6fc03958433e8a43" providerId="LiveId" clId="{8FC35386-D2C4-451B-9307-371306956297}" dt="2023-01-06T07:48:02.358" v="1106" actId="2711"/>
          <ac:spMkLst>
            <pc:docMk/>
            <pc:sldMk cId="4018644813" sldId="355"/>
            <ac:spMk id="11" creationId="{38E6ABDE-C9C1-E2BA-224B-4BD3108E4F92}"/>
          </ac:spMkLst>
        </pc:spChg>
        <pc:spChg chg="add mod">
          <ac:chgData name="Chittaranjan Hens" userId="6fc03958433e8a43" providerId="LiveId" clId="{8FC35386-D2C4-451B-9307-371306956297}" dt="2023-01-06T07:56:25.923" v="1242" actId="1076"/>
          <ac:spMkLst>
            <pc:docMk/>
            <pc:sldMk cId="4018644813" sldId="355"/>
            <ac:spMk id="12" creationId="{32FA9E8B-6833-6C09-C503-4412C841796B}"/>
          </ac:spMkLst>
        </pc:spChg>
        <pc:picChg chg="del">
          <ac:chgData name="Chittaranjan Hens" userId="6fc03958433e8a43" providerId="LiveId" clId="{8FC35386-D2C4-451B-9307-371306956297}" dt="2023-01-06T07:27:21.072" v="437" actId="478"/>
          <ac:picMkLst>
            <pc:docMk/>
            <pc:sldMk cId="4018644813" sldId="355"/>
            <ac:picMk id="3" creationId="{A3109A05-B10E-4269-B025-91F2DD69F37B}"/>
          </ac:picMkLst>
        </pc:picChg>
        <pc:picChg chg="mod">
          <ac:chgData name="Chittaranjan Hens" userId="6fc03958433e8a43" providerId="LiveId" clId="{8FC35386-D2C4-451B-9307-371306956297}" dt="2023-01-06T07:48:02.358" v="1106" actId="2711"/>
          <ac:picMkLst>
            <pc:docMk/>
            <pc:sldMk cId="4018644813" sldId="355"/>
            <ac:picMk id="4" creationId="{A77CDD2A-AFD3-0864-6D67-957A858D6745}"/>
          </ac:picMkLst>
        </pc:picChg>
        <pc:picChg chg="mod">
          <ac:chgData name="Chittaranjan Hens" userId="6fc03958433e8a43" providerId="LiveId" clId="{8FC35386-D2C4-451B-9307-371306956297}" dt="2023-01-06T07:48:02.358" v="1106" actId="2711"/>
          <ac:picMkLst>
            <pc:docMk/>
            <pc:sldMk cId="4018644813" sldId="355"/>
            <ac:picMk id="6" creationId="{70877C20-EE06-5503-B5F9-AB1965203A90}"/>
          </ac:picMkLst>
        </pc:picChg>
      </pc:sldChg>
      <pc:sldChg chg="delSp modSp add mod">
        <pc:chgData name="Chittaranjan Hens" userId="6fc03958433e8a43" providerId="LiveId" clId="{8FC35386-D2C4-451B-9307-371306956297}" dt="2023-01-15T19:24:56.628" v="2693" actId="1076"/>
        <pc:sldMkLst>
          <pc:docMk/>
          <pc:sldMk cId="3292365335" sldId="356"/>
        </pc:sldMkLst>
        <pc:spChg chg="mod">
          <ac:chgData name="Chittaranjan Hens" userId="6fc03958433e8a43" providerId="LiveId" clId="{8FC35386-D2C4-451B-9307-371306956297}" dt="2023-01-06T07:48:09.669" v="1107" actId="2711"/>
          <ac:spMkLst>
            <pc:docMk/>
            <pc:sldMk cId="3292365335" sldId="356"/>
            <ac:spMk id="5" creationId="{9C96F9D1-BBDB-B6FA-9FB2-3107482107E7}"/>
          </ac:spMkLst>
        </pc:spChg>
        <pc:spChg chg="mod">
          <ac:chgData name="Chittaranjan Hens" userId="6fc03958433e8a43" providerId="LiveId" clId="{8FC35386-D2C4-451B-9307-371306956297}" dt="2023-01-06T07:48:09.669" v="1107" actId="2711"/>
          <ac:spMkLst>
            <pc:docMk/>
            <pc:sldMk cId="3292365335" sldId="356"/>
            <ac:spMk id="7" creationId="{31B2941C-7A95-5B03-3803-36E8C977A522}"/>
          </ac:spMkLst>
        </pc:spChg>
        <pc:spChg chg="mod">
          <ac:chgData name="Chittaranjan Hens" userId="6fc03958433e8a43" providerId="LiveId" clId="{8FC35386-D2C4-451B-9307-371306956297}" dt="2023-01-15T19:24:56.628" v="2693" actId="1076"/>
          <ac:spMkLst>
            <pc:docMk/>
            <pc:sldMk cId="3292365335" sldId="356"/>
            <ac:spMk id="8" creationId="{25DB9404-1245-DBD1-0A6B-C45569333CB3}"/>
          </ac:spMkLst>
        </pc:spChg>
        <pc:spChg chg="mod">
          <ac:chgData name="Chittaranjan Hens" userId="6fc03958433e8a43" providerId="LiveId" clId="{8FC35386-D2C4-451B-9307-371306956297}" dt="2023-01-06T07:48:09.669" v="1107" actId="2711"/>
          <ac:spMkLst>
            <pc:docMk/>
            <pc:sldMk cId="3292365335" sldId="356"/>
            <ac:spMk id="9" creationId="{D8895241-1711-6415-7787-D51C6F3D9B74}"/>
          </ac:spMkLst>
        </pc:spChg>
        <pc:spChg chg="mod">
          <ac:chgData name="Chittaranjan Hens" userId="6fc03958433e8a43" providerId="LiveId" clId="{8FC35386-D2C4-451B-9307-371306956297}" dt="2023-01-06T07:48:09.669" v="1107" actId="2711"/>
          <ac:spMkLst>
            <pc:docMk/>
            <pc:sldMk cId="3292365335" sldId="356"/>
            <ac:spMk id="10" creationId="{50CAC29A-9A53-9ABF-3062-D92FB73B5014}"/>
          </ac:spMkLst>
        </pc:spChg>
        <pc:spChg chg="mod">
          <ac:chgData name="Chittaranjan Hens" userId="6fc03958433e8a43" providerId="LiveId" clId="{8FC35386-D2C4-451B-9307-371306956297}" dt="2023-01-06T07:48:09.669" v="1107" actId="2711"/>
          <ac:spMkLst>
            <pc:docMk/>
            <pc:sldMk cId="3292365335" sldId="356"/>
            <ac:spMk id="11" creationId="{38E6ABDE-C9C1-E2BA-224B-4BD3108E4F92}"/>
          </ac:spMkLst>
        </pc:spChg>
        <pc:spChg chg="del">
          <ac:chgData name="Chittaranjan Hens" userId="6fc03958433e8a43" providerId="LiveId" clId="{8FC35386-D2C4-451B-9307-371306956297}" dt="2023-01-06T07:42:15.452" v="817" actId="478"/>
          <ac:spMkLst>
            <pc:docMk/>
            <pc:sldMk cId="3292365335" sldId="356"/>
            <ac:spMk id="12" creationId="{32FA9E8B-6833-6C09-C503-4412C841796B}"/>
          </ac:spMkLst>
        </pc:spChg>
        <pc:picChg chg="mod">
          <ac:chgData name="Chittaranjan Hens" userId="6fc03958433e8a43" providerId="LiveId" clId="{8FC35386-D2C4-451B-9307-371306956297}" dt="2023-01-06T07:48:09.669" v="1107" actId="2711"/>
          <ac:picMkLst>
            <pc:docMk/>
            <pc:sldMk cId="3292365335" sldId="356"/>
            <ac:picMk id="4" creationId="{A77CDD2A-AFD3-0864-6D67-957A858D6745}"/>
          </ac:picMkLst>
        </pc:picChg>
        <pc:picChg chg="mod">
          <ac:chgData name="Chittaranjan Hens" userId="6fc03958433e8a43" providerId="LiveId" clId="{8FC35386-D2C4-451B-9307-371306956297}" dt="2023-01-06T07:48:09.669" v="1107" actId="2711"/>
          <ac:picMkLst>
            <pc:docMk/>
            <pc:sldMk cId="3292365335" sldId="356"/>
            <ac:picMk id="6" creationId="{70877C20-EE06-5503-B5F9-AB1965203A90}"/>
          </ac:picMkLst>
        </pc:picChg>
      </pc:sldChg>
      <pc:sldChg chg="addSp modSp add mod">
        <pc:chgData name="Chittaranjan Hens" userId="6fc03958433e8a43" providerId="LiveId" clId="{8FC35386-D2C4-451B-9307-371306956297}" dt="2023-01-15T19:25:02.335" v="2695" actId="1076"/>
        <pc:sldMkLst>
          <pc:docMk/>
          <pc:sldMk cId="4124511645" sldId="357"/>
        </pc:sldMkLst>
        <pc:spChg chg="add mod">
          <ac:chgData name="Chittaranjan Hens" userId="6fc03958433e8a43" providerId="LiveId" clId="{8FC35386-D2C4-451B-9307-371306956297}" dt="2023-01-06T07:47:53.779" v="1105" actId="2711"/>
          <ac:spMkLst>
            <pc:docMk/>
            <pc:sldMk cId="4124511645" sldId="357"/>
            <ac:spMk id="2" creationId="{F7EAC845-DA5C-41F2-8BB3-2A2EA8301693}"/>
          </ac:spMkLst>
        </pc:spChg>
        <pc:spChg chg="mod">
          <ac:chgData name="Chittaranjan Hens" userId="6fc03958433e8a43" providerId="LiveId" clId="{8FC35386-D2C4-451B-9307-371306956297}" dt="2023-01-06T07:47:53.779" v="1105" actId="2711"/>
          <ac:spMkLst>
            <pc:docMk/>
            <pc:sldMk cId="4124511645" sldId="357"/>
            <ac:spMk id="5" creationId="{9C96F9D1-BBDB-B6FA-9FB2-3107482107E7}"/>
          </ac:spMkLst>
        </pc:spChg>
        <pc:spChg chg="mod">
          <ac:chgData name="Chittaranjan Hens" userId="6fc03958433e8a43" providerId="LiveId" clId="{8FC35386-D2C4-451B-9307-371306956297}" dt="2023-01-06T07:47:53.779" v="1105" actId="2711"/>
          <ac:spMkLst>
            <pc:docMk/>
            <pc:sldMk cId="4124511645" sldId="357"/>
            <ac:spMk id="7" creationId="{31B2941C-7A95-5B03-3803-36E8C977A522}"/>
          </ac:spMkLst>
        </pc:spChg>
        <pc:spChg chg="mod">
          <ac:chgData name="Chittaranjan Hens" userId="6fc03958433e8a43" providerId="LiveId" clId="{8FC35386-D2C4-451B-9307-371306956297}" dt="2023-01-15T19:25:02.335" v="2695" actId="1076"/>
          <ac:spMkLst>
            <pc:docMk/>
            <pc:sldMk cId="4124511645" sldId="357"/>
            <ac:spMk id="8" creationId="{25DB9404-1245-DBD1-0A6B-C45569333CB3}"/>
          </ac:spMkLst>
        </pc:spChg>
        <pc:spChg chg="mod">
          <ac:chgData name="Chittaranjan Hens" userId="6fc03958433e8a43" providerId="LiveId" clId="{8FC35386-D2C4-451B-9307-371306956297}" dt="2023-01-06T07:47:53.779" v="1105" actId="2711"/>
          <ac:spMkLst>
            <pc:docMk/>
            <pc:sldMk cId="4124511645" sldId="357"/>
            <ac:spMk id="9" creationId="{D8895241-1711-6415-7787-D51C6F3D9B74}"/>
          </ac:spMkLst>
        </pc:spChg>
        <pc:spChg chg="mod">
          <ac:chgData name="Chittaranjan Hens" userId="6fc03958433e8a43" providerId="LiveId" clId="{8FC35386-D2C4-451B-9307-371306956297}" dt="2023-01-06T07:47:53.779" v="1105" actId="2711"/>
          <ac:spMkLst>
            <pc:docMk/>
            <pc:sldMk cId="4124511645" sldId="357"/>
            <ac:spMk id="10" creationId="{50CAC29A-9A53-9ABF-3062-D92FB73B5014}"/>
          </ac:spMkLst>
        </pc:spChg>
        <pc:spChg chg="mod">
          <ac:chgData name="Chittaranjan Hens" userId="6fc03958433e8a43" providerId="LiveId" clId="{8FC35386-D2C4-451B-9307-371306956297}" dt="2023-01-06T07:47:53.779" v="1105" actId="2711"/>
          <ac:spMkLst>
            <pc:docMk/>
            <pc:sldMk cId="4124511645" sldId="357"/>
            <ac:spMk id="11" creationId="{38E6ABDE-C9C1-E2BA-224B-4BD3108E4F92}"/>
          </ac:spMkLst>
        </pc:spChg>
        <pc:spChg chg="mod">
          <ac:chgData name="Chittaranjan Hens" userId="6fc03958433e8a43" providerId="LiveId" clId="{8FC35386-D2C4-451B-9307-371306956297}" dt="2023-01-06T07:47:53.779" v="1105" actId="2711"/>
          <ac:spMkLst>
            <pc:docMk/>
            <pc:sldMk cId="4124511645" sldId="357"/>
            <ac:spMk id="12" creationId="{32FA9E8B-6833-6C09-C503-4412C841796B}"/>
          </ac:spMkLst>
        </pc:spChg>
        <pc:picChg chg="mod">
          <ac:chgData name="Chittaranjan Hens" userId="6fc03958433e8a43" providerId="LiveId" clId="{8FC35386-D2C4-451B-9307-371306956297}" dt="2023-01-06T07:47:53.779" v="1105" actId="2711"/>
          <ac:picMkLst>
            <pc:docMk/>
            <pc:sldMk cId="4124511645" sldId="357"/>
            <ac:picMk id="4" creationId="{A77CDD2A-AFD3-0864-6D67-957A858D6745}"/>
          </ac:picMkLst>
        </pc:picChg>
        <pc:picChg chg="mod">
          <ac:chgData name="Chittaranjan Hens" userId="6fc03958433e8a43" providerId="LiveId" clId="{8FC35386-D2C4-451B-9307-371306956297}" dt="2023-01-06T07:47:53.779" v="1105" actId="2711"/>
          <ac:picMkLst>
            <pc:docMk/>
            <pc:sldMk cId="4124511645" sldId="357"/>
            <ac:picMk id="6" creationId="{70877C20-EE06-5503-B5F9-AB1965203A90}"/>
          </ac:picMkLst>
        </pc:picChg>
      </pc:sldChg>
      <pc:sldChg chg="addSp modSp add mod">
        <pc:chgData name="Chittaranjan Hens" userId="6fc03958433e8a43" providerId="LiveId" clId="{8FC35386-D2C4-451B-9307-371306956297}" dt="2023-01-15T19:25:05.736" v="2696" actId="1076"/>
        <pc:sldMkLst>
          <pc:docMk/>
          <pc:sldMk cId="556724120" sldId="358"/>
        </pc:sldMkLst>
        <pc:spChg chg="mod">
          <ac:chgData name="Chittaranjan Hens" userId="6fc03958433e8a43" providerId="LiveId" clId="{8FC35386-D2C4-451B-9307-371306956297}" dt="2023-01-06T07:56:15.691" v="1240" actId="1076"/>
          <ac:spMkLst>
            <pc:docMk/>
            <pc:sldMk cId="556724120" sldId="358"/>
            <ac:spMk id="2" creationId="{F7EAC845-DA5C-41F2-8BB3-2A2EA8301693}"/>
          </ac:spMkLst>
        </pc:spChg>
        <pc:spChg chg="add mod">
          <ac:chgData name="Chittaranjan Hens" userId="6fc03958433e8a43" providerId="LiveId" clId="{8FC35386-D2C4-451B-9307-371306956297}" dt="2023-01-06T07:56:18.770" v="1241" actId="1076"/>
          <ac:spMkLst>
            <pc:docMk/>
            <pc:sldMk cId="556724120" sldId="358"/>
            <ac:spMk id="3" creationId="{A935EF63-BC6A-CD20-57EB-5E731D2F5C59}"/>
          </ac:spMkLst>
        </pc:spChg>
        <pc:spChg chg="mod">
          <ac:chgData name="Chittaranjan Hens" userId="6fc03958433e8a43" providerId="LiveId" clId="{8FC35386-D2C4-451B-9307-371306956297}" dt="2023-01-06T07:47:36.683" v="1103" actId="2711"/>
          <ac:spMkLst>
            <pc:docMk/>
            <pc:sldMk cId="556724120" sldId="358"/>
            <ac:spMk id="7" creationId="{31B2941C-7A95-5B03-3803-36E8C977A522}"/>
          </ac:spMkLst>
        </pc:spChg>
        <pc:spChg chg="mod">
          <ac:chgData name="Chittaranjan Hens" userId="6fc03958433e8a43" providerId="LiveId" clId="{8FC35386-D2C4-451B-9307-371306956297}" dt="2023-01-15T19:25:05.736" v="2696" actId="1076"/>
          <ac:spMkLst>
            <pc:docMk/>
            <pc:sldMk cId="556724120" sldId="358"/>
            <ac:spMk id="8" creationId="{25DB9404-1245-DBD1-0A6B-C45569333CB3}"/>
          </ac:spMkLst>
        </pc:spChg>
        <pc:spChg chg="mod">
          <ac:chgData name="Chittaranjan Hens" userId="6fc03958433e8a43" providerId="LiveId" clId="{8FC35386-D2C4-451B-9307-371306956297}" dt="2023-01-06T07:47:44.137" v="1104" actId="2711"/>
          <ac:spMkLst>
            <pc:docMk/>
            <pc:sldMk cId="556724120" sldId="358"/>
            <ac:spMk id="9" creationId="{D8895241-1711-6415-7787-D51C6F3D9B74}"/>
          </ac:spMkLst>
        </pc:spChg>
        <pc:spChg chg="mod">
          <ac:chgData name="Chittaranjan Hens" userId="6fc03958433e8a43" providerId="LiveId" clId="{8FC35386-D2C4-451B-9307-371306956297}" dt="2023-01-06T07:47:36.683" v="1103" actId="2711"/>
          <ac:spMkLst>
            <pc:docMk/>
            <pc:sldMk cId="556724120" sldId="358"/>
            <ac:spMk id="11" creationId="{38E6ABDE-C9C1-E2BA-224B-4BD3108E4F92}"/>
          </ac:spMkLst>
        </pc:spChg>
        <pc:spChg chg="mod">
          <ac:chgData name="Chittaranjan Hens" userId="6fc03958433e8a43" providerId="LiveId" clId="{8FC35386-D2C4-451B-9307-371306956297}" dt="2023-01-06T07:47:36.683" v="1103" actId="2711"/>
          <ac:spMkLst>
            <pc:docMk/>
            <pc:sldMk cId="556724120" sldId="358"/>
            <ac:spMk id="12" creationId="{32FA9E8B-6833-6C09-C503-4412C841796B}"/>
          </ac:spMkLst>
        </pc:spChg>
        <pc:picChg chg="mod">
          <ac:chgData name="Chittaranjan Hens" userId="6fc03958433e8a43" providerId="LiveId" clId="{8FC35386-D2C4-451B-9307-371306956297}" dt="2023-01-06T07:45:31.395" v="1044" actId="1076"/>
          <ac:picMkLst>
            <pc:docMk/>
            <pc:sldMk cId="556724120" sldId="358"/>
            <ac:picMk id="4" creationId="{A77CDD2A-AFD3-0864-6D67-957A858D6745}"/>
          </ac:picMkLst>
        </pc:picChg>
      </pc:sldChg>
      <pc:sldChg chg="addSp delSp modSp add mod modAnim">
        <pc:chgData name="Chittaranjan Hens" userId="6fc03958433e8a43" providerId="LiveId" clId="{8FC35386-D2C4-451B-9307-371306956297}" dt="2023-01-15T20:17:33.634" v="3265" actId="20577"/>
        <pc:sldMkLst>
          <pc:docMk/>
          <pc:sldMk cId="3315069420" sldId="359"/>
        </pc:sldMkLst>
        <pc:spChg chg="add mod">
          <ac:chgData name="Chittaranjan Hens" userId="6fc03958433e8a43" providerId="LiveId" clId="{8FC35386-D2C4-451B-9307-371306956297}" dt="2023-01-14T19:49:12.560" v="1953" actId="20577"/>
          <ac:spMkLst>
            <pc:docMk/>
            <pc:sldMk cId="3315069420" sldId="359"/>
            <ac:spMk id="2" creationId="{4B148BB1-DC18-C49E-752C-EF385821E0A0}"/>
          </ac:spMkLst>
        </pc:spChg>
        <pc:spChg chg="add mod">
          <ac:chgData name="Chittaranjan Hens" userId="6fc03958433e8a43" providerId="LiveId" clId="{8FC35386-D2C4-451B-9307-371306956297}" dt="2023-01-14T19:50:21.996" v="2004" actId="20577"/>
          <ac:spMkLst>
            <pc:docMk/>
            <pc:sldMk cId="3315069420" sldId="359"/>
            <ac:spMk id="3" creationId="{51D006F3-3EBE-2304-22E9-85341026A74A}"/>
          </ac:spMkLst>
        </pc:spChg>
        <pc:spChg chg="del">
          <ac:chgData name="Chittaranjan Hens" userId="6fc03958433e8a43" providerId="LiveId" clId="{8FC35386-D2C4-451B-9307-371306956297}" dt="2023-01-06T07:46:16.399" v="1050" actId="478"/>
          <ac:spMkLst>
            <pc:docMk/>
            <pc:sldMk cId="3315069420" sldId="359"/>
            <ac:spMk id="5" creationId="{9C96F9D1-BBDB-B6FA-9FB2-3107482107E7}"/>
          </ac:spMkLst>
        </pc:spChg>
        <pc:spChg chg="add mod">
          <ac:chgData name="Chittaranjan Hens" userId="6fc03958433e8a43" providerId="LiveId" clId="{8FC35386-D2C4-451B-9307-371306956297}" dt="2023-01-06T07:46:31.513" v="1056" actId="14100"/>
          <ac:spMkLst>
            <pc:docMk/>
            <pc:sldMk cId="3315069420" sldId="359"/>
            <ac:spMk id="7" creationId="{2A8832DD-FD54-1E1D-586A-E8F19F48755F}"/>
          </ac:spMkLst>
        </pc:spChg>
        <pc:spChg chg="del">
          <ac:chgData name="Chittaranjan Hens" userId="6fc03958433e8a43" providerId="LiveId" clId="{8FC35386-D2C4-451B-9307-371306956297}" dt="2023-01-06T07:46:13.473" v="1048" actId="478"/>
          <ac:spMkLst>
            <pc:docMk/>
            <pc:sldMk cId="3315069420" sldId="359"/>
            <ac:spMk id="9" creationId="{D8895241-1711-6415-7787-D51C6F3D9B74}"/>
          </ac:spMkLst>
        </pc:spChg>
        <pc:spChg chg="add mod">
          <ac:chgData name="Chittaranjan Hens" userId="6fc03958433e8a43" providerId="LiveId" clId="{8FC35386-D2C4-451B-9307-371306956297}" dt="2023-01-06T07:56:34.981" v="1243" actId="207"/>
          <ac:spMkLst>
            <pc:docMk/>
            <pc:sldMk cId="3315069420" sldId="359"/>
            <ac:spMk id="10" creationId="{13519538-2F71-074D-AAD0-167138838015}"/>
          </ac:spMkLst>
        </pc:spChg>
        <pc:spChg chg="add mod">
          <ac:chgData name="Chittaranjan Hens" userId="6fc03958433e8a43" providerId="LiveId" clId="{8FC35386-D2C4-451B-9307-371306956297}" dt="2023-01-15T20:17:33.634" v="3265" actId="20577"/>
          <ac:spMkLst>
            <pc:docMk/>
            <pc:sldMk cId="3315069420" sldId="359"/>
            <ac:spMk id="11" creationId="{01F666E0-5609-2CF7-9893-E8BE82773328}"/>
          </ac:spMkLst>
        </pc:spChg>
        <pc:picChg chg="del">
          <ac:chgData name="Chittaranjan Hens" userId="6fc03958433e8a43" providerId="LiveId" clId="{8FC35386-D2C4-451B-9307-371306956297}" dt="2023-01-06T07:46:14.604" v="1049" actId="478"/>
          <ac:picMkLst>
            <pc:docMk/>
            <pc:sldMk cId="3315069420" sldId="359"/>
            <ac:picMk id="3" creationId="{A3109A05-B10E-4269-B025-91F2DD69F37B}"/>
          </ac:picMkLst>
        </pc:picChg>
        <pc:picChg chg="mod">
          <ac:chgData name="Chittaranjan Hens" userId="6fc03958433e8a43" providerId="LiveId" clId="{8FC35386-D2C4-451B-9307-371306956297}" dt="2023-01-14T19:45:07.653" v="1873" actId="1076"/>
          <ac:picMkLst>
            <pc:docMk/>
            <pc:sldMk cId="3315069420" sldId="359"/>
            <ac:picMk id="4" creationId="{A77CDD2A-AFD3-0864-6D67-957A858D6745}"/>
          </ac:picMkLst>
        </pc:picChg>
        <pc:picChg chg="del">
          <ac:chgData name="Chittaranjan Hens" userId="6fc03958433e8a43" providerId="LiveId" clId="{8FC35386-D2C4-451B-9307-371306956297}" dt="2023-01-06T07:46:11.494" v="1047" actId="478"/>
          <ac:picMkLst>
            <pc:docMk/>
            <pc:sldMk cId="3315069420" sldId="359"/>
            <ac:picMk id="6" creationId="{70877C20-EE06-5503-B5F9-AB1965203A90}"/>
          </ac:picMkLst>
        </pc:picChg>
        <pc:picChg chg="add mod">
          <ac:chgData name="Chittaranjan Hens" userId="6fc03958433e8a43" providerId="LiveId" clId="{8FC35386-D2C4-451B-9307-371306956297}" dt="2023-01-14T19:55:05.789" v="2116" actId="1076"/>
          <ac:picMkLst>
            <pc:docMk/>
            <pc:sldMk cId="3315069420" sldId="359"/>
            <ac:picMk id="6" creationId="{930E0847-C390-2D6B-4294-FDA12484D2BD}"/>
          </ac:picMkLst>
        </pc:picChg>
      </pc:sldChg>
      <pc:sldChg chg="addSp modSp add del mod">
        <pc:chgData name="Chittaranjan Hens" userId="6fc03958433e8a43" providerId="LiveId" clId="{8FC35386-D2C4-451B-9307-371306956297}" dt="2023-01-06T07:56:51.713" v="1245" actId="47"/>
        <pc:sldMkLst>
          <pc:docMk/>
          <pc:sldMk cId="549701318" sldId="360"/>
        </pc:sldMkLst>
        <pc:spChg chg="mod">
          <ac:chgData name="Chittaranjan Hens" userId="6fc03958433e8a43" providerId="LiveId" clId="{8FC35386-D2C4-451B-9307-371306956297}" dt="2023-01-06T07:56:42.646" v="1244" actId="14100"/>
          <ac:spMkLst>
            <pc:docMk/>
            <pc:sldMk cId="549701318" sldId="360"/>
            <ac:spMk id="11" creationId="{01F666E0-5609-2CF7-9893-E8BE82773328}"/>
          </ac:spMkLst>
        </pc:spChg>
        <pc:picChg chg="add mod">
          <ac:chgData name="Chittaranjan Hens" userId="6fc03958433e8a43" providerId="LiveId" clId="{8FC35386-D2C4-451B-9307-371306956297}" dt="2023-01-06T07:52:10.532" v="1160" actId="14100"/>
          <ac:picMkLst>
            <pc:docMk/>
            <pc:sldMk cId="549701318" sldId="360"/>
            <ac:picMk id="3" creationId="{D850460A-A62F-3D61-9090-71713543C8BF}"/>
          </ac:picMkLst>
        </pc:picChg>
        <pc:picChg chg="mod">
          <ac:chgData name="Chittaranjan Hens" userId="6fc03958433e8a43" providerId="LiveId" clId="{8FC35386-D2C4-451B-9307-371306956297}" dt="2023-01-06T07:52:05.912" v="1158" actId="1076"/>
          <ac:picMkLst>
            <pc:docMk/>
            <pc:sldMk cId="549701318" sldId="360"/>
            <ac:picMk id="4" creationId="{A77CDD2A-AFD3-0864-6D67-957A858D6745}"/>
          </ac:picMkLst>
        </pc:picChg>
      </pc:sldChg>
      <pc:sldChg chg="addSp delSp modSp add mod">
        <pc:chgData name="Chittaranjan Hens" userId="6fc03958433e8a43" providerId="LiveId" clId="{8FC35386-D2C4-451B-9307-371306956297}" dt="2023-01-06T07:56:59.802" v="1247" actId="478"/>
        <pc:sldMkLst>
          <pc:docMk/>
          <pc:sldMk cId="1358715392" sldId="361"/>
        </pc:sldMkLst>
        <pc:picChg chg="mod">
          <ac:chgData name="Chittaranjan Hens" userId="6fc03958433e8a43" providerId="LiveId" clId="{8FC35386-D2C4-451B-9307-371306956297}" dt="2023-01-06T07:52:49.949" v="1171" actId="14100"/>
          <ac:picMkLst>
            <pc:docMk/>
            <pc:sldMk cId="1358715392" sldId="361"/>
            <ac:picMk id="3" creationId="{D850460A-A62F-3D61-9090-71713543C8BF}"/>
          </ac:picMkLst>
        </pc:picChg>
        <pc:picChg chg="add del mod">
          <ac:chgData name="Chittaranjan Hens" userId="6fc03958433e8a43" providerId="LiveId" clId="{8FC35386-D2C4-451B-9307-371306956297}" dt="2023-01-06T07:56:59.802" v="1247" actId="478"/>
          <ac:picMkLst>
            <pc:docMk/>
            <pc:sldMk cId="1358715392" sldId="361"/>
            <ac:picMk id="5" creationId="{2BBA2365-AA09-5E15-BCAD-24AA856078E9}"/>
          </ac:picMkLst>
        </pc:picChg>
      </pc:sldChg>
      <pc:sldChg chg="add del">
        <pc:chgData name="Chittaranjan Hens" userId="6fc03958433e8a43" providerId="LiveId" clId="{8FC35386-D2C4-451B-9307-371306956297}" dt="2023-01-06T07:57:18.768" v="1248" actId="47"/>
        <pc:sldMkLst>
          <pc:docMk/>
          <pc:sldMk cId="1420755588" sldId="362"/>
        </pc:sldMkLst>
      </pc:sldChg>
      <pc:sldChg chg="addSp delSp modSp add mod">
        <pc:chgData name="Chittaranjan Hens" userId="6fc03958433e8a43" providerId="LiveId" clId="{8FC35386-D2C4-451B-9307-371306956297}" dt="2023-01-19T03:40:44.385" v="3617" actId="1076"/>
        <pc:sldMkLst>
          <pc:docMk/>
          <pc:sldMk cId="370908212" sldId="363"/>
        </pc:sldMkLst>
        <pc:spChg chg="mod">
          <ac:chgData name="Chittaranjan Hens" userId="6fc03958433e8a43" providerId="LiveId" clId="{8FC35386-D2C4-451B-9307-371306956297}" dt="2023-01-06T07:53:39.089" v="1178" actId="1076"/>
          <ac:spMkLst>
            <pc:docMk/>
            <pc:sldMk cId="370908212" sldId="363"/>
            <ac:spMk id="7" creationId="{2A8832DD-FD54-1E1D-586A-E8F19F48755F}"/>
          </ac:spMkLst>
        </pc:spChg>
        <pc:spChg chg="mod">
          <ac:chgData name="Chittaranjan Hens" userId="6fc03958433e8a43" providerId="LiveId" clId="{8FC35386-D2C4-451B-9307-371306956297}" dt="2023-01-06T07:53:39.089" v="1178" actId="1076"/>
          <ac:spMkLst>
            <pc:docMk/>
            <pc:sldMk cId="370908212" sldId="363"/>
            <ac:spMk id="10" creationId="{13519538-2F71-074D-AAD0-167138838015}"/>
          </ac:spMkLst>
        </pc:spChg>
        <pc:spChg chg="mod">
          <ac:chgData name="Chittaranjan Hens" userId="6fc03958433e8a43" providerId="LiveId" clId="{8FC35386-D2C4-451B-9307-371306956297}" dt="2023-01-06T07:53:39.089" v="1178" actId="1076"/>
          <ac:spMkLst>
            <pc:docMk/>
            <pc:sldMk cId="370908212" sldId="363"/>
            <ac:spMk id="11" creationId="{01F666E0-5609-2CF7-9893-E8BE82773328}"/>
          </ac:spMkLst>
        </pc:spChg>
        <pc:picChg chg="mod">
          <ac:chgData name="Chittaranjan Hens" userId="6fc03958433e8a43" providerId="LiveId" clId="{8FC35386-D2C4-451B-9307-371306956297}" dt="2023-01-06T07:53:39.089" v="1178" actId="1076"/>
          <ac:picMkLst>
            <pc:docMk/>
            <pc:sldMk cId="370908212" sldId="363"/>
            <ac:picMk id="3" creationId="{D850460A-A62F-3D61-9090-71713543C8BF}"/>
          </ac:picMkLst>
        </pc:picChg>
        <pc:picChg chg="del mod">
          <ac:chgData name="Chittaranjan Hens" userId="6fc03958433e8a43" providerId="LiveId" clId="{8FC35386-D2C4-451B-9307-371306956297}" dt="2023-01-19T03:40:42.077" v="3616" actId="478"/>
          <ac:picMkLst>
            <pc:docMk/>
            <pc:sldMk cId="370908212" sldId="363"/>
            <ac:picMk id="5" creationId="{2BBA2365-AA09-5E15-BCAD-24AA856078E9}"/>
          </ac:picMkLst>
        </pc:picChg>
        <pc:picChg chg="add mod">
          <ac:chgData name="Chittaranjan Hens" userId="6fc03958433e8a43" providerId="LiveId" clId="{8FC35386-D2C4-451B-9307-371306956297}" dt="2023-01-19T03:40:44.385" v="3617" actId="1076"/>
          <ac:picMkLst>
            <pc:docMk/>
            <pc:sldMk cId="370908212" sldId="363"/>
            <ac:picMk id="6" creationId="{D1C8E00B-3139-043E-7745-5AF38B61E28F}"/>
          </ac:picMkLst>
        </pc:picChg>
      </pc:sldChg>
      <pc:sldChg chg="addSp delSp modSp add mod">
        <pc:chgData name="Chittaranjan Hens" userId="6fc03958433e8a43" providerId="LiveId" clId="{8FC35386-D2C4-451B-9307-371306956297}" dt="2023-01-19T03:49:41.392" v="3618" actId="20577"/>
        <pc:sldMkLst>
          <pc:docMk/>
          <pc:sldMk cId="331812590" sldId="364"/>
        </pc:sldMkLst>
        <pc:spChg chg="del">
          <ac:chgData name="Chittaranjan Hens" userId="6fc03958433e8a43" providerId="LiveId" clId="{8FC35386-D2C4-451B-9307-371306956297}" dt="2023-01-06T07:54:37.216" v="1189" actId="478"/>
          <ac:spMkLst>
            <pc:docMk/>
            <pc:sldMk cId="331812590" sldId="364"/>
            <ac:spMk id="7" creationId="{2A8832DD-FD54-1E1D-586A-E8F19F48755F}"/>
          </ac:spMkLst>
        </pc:spChg>
        <pc:spChg chg="mod">
          <ac:chgData name="Chittaranjan Hens" userId="6fc03958433e8a43" providerId="LiveId" clId="{8FC35386-D2C4-451B-9307-371306956297}" dt="2023-01-06T07:55:08.916" v="1213"/>
          <ac:spMkLst>
            <pc:docMk/>
            <pc:sldMk cId="331812590" sldId="364"/>
            <ac:spMk id="8" creationId="{25DB9404-1245-DBD1-0A6B-C45569333CB3}"/>
          </ac:spMkLst>
        </pc:spChg>
        <pc:spChg chg="add mod">
          <ac:chgData name="Chittaranjan Hens" userId="6fc03958433e8a43" providerId="LiveId" clId="{8FC35386-D2C4-451B-9307-371306956297}" dt="2023-01-06T08:03:46.050" v="1274" actId="14100"/>
          <ac:spMkLst>
            <pc:docMk/>
            <pc:sldMk cId="331812590" sldId="364"/>
            <ac:spMk id="9" creationId="{B43C4A6F-3ECA-6EB6-CBFA-14DF5F9E445F}"/>
          </ac:spMkLst>
        </pc:spChg>
        <pc:spChg chg="del">
          <ac:chgData name="Chittaranjan Hens" userId="6fc03958433e8a43" providerId="LiveId" clId="{8FC35386-D2C4-451B-9307-371306956297}" dt="2023-01-06T07:54:31.267" v="1188" actId="478"/>
          <ac:spMkLst>
            <pc:docMk/>
            <pc:sldMk cId="331812590" sldId="364"/>
            <ac:spMk id="10" creationId="{13519538-2F71-074D-AAD0-167138838015}"/>
          </ac:spMkLst>
        </pc:spChg>
        <pc:spChg chg="add del">
          <ac:chgData name="Chittaranjan Hens" userId="6fc03958433e8a43" providerId="LiveId" clId="{8FC35386-D2C4-451B-9307-371306956297}" dt="2023-01-06T07:54:29.521" v="1187" actId="478"/>
          <ac:spMkLst>
            <pc:docMk/>
            <pc:sldMk cId="331812590" sldId="364"/>
            <ac:spMk id="11" creationId="{01F666E0-5609-2CF7-9893-E8BE82773328}"/>
          </ac:spMkLst>
        </pc:spChg>
        <pc:spChg chg="add mod">
          <ac:chgData name="Chittaranjan Hens" userId="6fc03958433e8a43" providerId="LiveId" clId="{8FC35386-D2C4-451B-9307-371306956297}" dt="2023-01-19T03:49:41.392" v="3618" actId="20577"/>
          <ac:spMkLst>
            <pc:docMk/>
            <pc:sldMk cId="331812590" sldId="364"/>
            <ac:spMk id="15" creationId="{B1D111AE-BAD4-DCE3-B6C8-6A6EE7669BB5}"/>
          </ac:spMkLst>
        </pc:spChg>
        <pc:picChg chg="add del">
          <ac:chgData name="Chittaranjan Hens" userId="6fc03958433e8a43" providerId="LiveId" clId="{8FC35386-D2C4-451B-9307-371306956297}" dt="2023-01-06T07:54:27.759" v="1186" actId="478"/>
          <ac:picMkLst>
            <pc:docMk/>
            <pc:sldMk cId="331812590" sldId="364"/>
            <ac:picMk id="3" creationId="{D850460A-A62F-3D61-9090-71713543C8BF}"/>
          </ac:picMkLst>
        </pc:picChg>
        <pc:picChg chg="add del mod">
          <ac:chgData name="Chittaranjan Hens" userId="6fc03958433e8a43" providerId="LiveId" clId="{8FC35386-D2C4-451B-9307-371306956297}" dt="2023-01-06T08:03:27.287" v="1272" actId="1076"/>
          <ac:picMkLst>
            <pc:docMk/>
            <pc:sldMk cId="331812590" sldId="364"/>
            <ac:picMk id="4" creationId="{A77CDD2A-AFD3-0864-6D67-957A858D6745}"/>
          </ac:picMkLst>
        </pc:picChg>
        <pc:picChg chg="add del">
          <ac:chgData name="Chittaranjan Hens" userId="6fc03958433e8a43" providerId="LiveId" clId="{8FC35386-D2C4-451B-9307-371306956297}" dt="2023-01-06T07:54:27.759" v="1186" actId="478"/>
          <ac:picMkLst>
            <pc:docMk/>
            <pc:sldMk cId="331812590" sldId="364"/>
            <ac:picMk id="5" creationId="{2BBA2365-AA09-5E15-BCAD-24AA856078E9}"/>
          </ac:picMkLst>
        </pc:picChg>
        <pc:picChg chg="add del">
          <ac:chgData name="Chittaranjan Hens" userId="6fc03958433e8a43" providerId="LiveId" clId="{8FC35386-D2C4-451B-9307-371306956297}" dt="2023-01-06T07:54:27.759" v="1186" actId="478"/>
          <ac:picMkLst>
            <pc:docMk/>
            <pc:sldMk cId="331812590" sldId="364"/>
            <ac:picMk id="6" creationId="{D1C8E00B-3139-043E-7745-5AF38B61E28F}"/>
          </ac:picMkLst>
        </pc:picChg>
        <pc:picChg chg="add mod">
          <ac:chgData name="Chittaranjan Hens" userId="6fc03958433e8a43" providerId="LiveId" clId="{8FC35386-D2C4-451B-9307-371306956297}" dt="2023-01-06T08:03:30.755" v="1273" actId="1076"/>
          <ac:picMkLst>
            <pc:docMk/>
            <pc:sldMk cId="331812590" sldId="364"/>
            <ac:picMk id="13" creationId="{D25DE894-BA2B-E5E7-B4A2-5C7643C9E8E2}"/>
          </ac:picMkLst>
        </pc:picChg>
      </pc:sldChg>
      <pc:sldChg chg="delSp add mod">
        <pc:chgData name="Chittaranjan Hens" userId="6fc03958433e8a43" providerId="LiveId" clId="{8FC35386-D2C4-451B-9307-371306956297}" dt="2023-01-19T03:40:38.844" v="3615" actId="478"/>
        <pc:sldMkLst>
          <pc:docMk/>
          <pc:sldMk cId="4076806446" sldId="365"/>
        </pc:sldMkLst>
        <pc:picChg chg="del">
          <ac:chgData name="Chittaranjan Hens" userId="6fc03958433e8a43" providerId="LiveId" clId="{8FC35386-D2C4-451B-9307-371306956297}" dt="2023-01-19T03:40:38.844" v="3615" actId="478"/>
          <ac:picMkLst>
            <pc:docMk/>
            <pc:sldMk cId="4076806446" sldId="365"/>
            <ac:picMk id="5" creationId="{2BBA2365-AA09-5E15-BCAD-24AA856078E9}"/>
          </ac:picMkLst>
        </pc:picChg>
      </pc:sldChg>
      <pc:sldChg chg="addSp modSp add mod">
        <pc:chgData name="Chittaranjan Hens" userId="6fc03958433e8a43" providerId="LiveId" clId="{8FC35386-D2C4-451B-9307-371306956297}" dt="2023-01-06T08:00:09.177" v="1260" actId="14100"/>
        <pc:sldMkLst>
          <pc:docMk/>
          <pc:sldMk cId="3595911580" sldId="366"/>
        </pc:sldMkLst>
        <pc:picChg chg="add mod">
          <ac:chgData name="Chittaranjan Hens" userId="6fc03958433e8a43" providerId="LiveId" clId="{8FC35386-D2C4-451B-9307-371306956297}" dt="2023-01-06T08:00:09.177" v="1260" actId="14100"/>
          <ac:picMkLst>
            <pc:docMk/>
            <pc:sldMk cId="3595911580" sldId="366"/>
            <ac:picMk id="3" creationId="{59ABE35D-F46F-8C29-016B-2398C859C948}"/>
          </ac:picMkLst>
        </pc:picChg>
      </pc:sldChg>
      <pc:sldChg chg="addSp modSp add mod">
        <pc:chgData name="Chittaranjan Hens" userId="6fc03958433e8a43" providerId="LiveId" clId="{8FC35386-D2C4-451B-9307-371306956297}" dt="2023-01-06T08:03:15.425" v="1269" actId="1076"/>
        <pc:sldMkLst>
          <pc:docMk/>
          <pc:sldMk cId="3237885623" sldId="367"/>
        </pc:sldMkLst>
        <pc:picChg chg="add mod">
          <ac:chgData name="Chittaranjan Hens" userId="6fc03958433e8a43" providerId="LiveId" clId="{8FC35386-D2C4-451B-9307-371306956297}" dt="2023-01-06T08:03:15.425" v="1269" actId="1076"/>
          <ac:picMkLst>
            <pc:docMk/>
            <pc:sldMk cId="3237885623" sldId="367"/>
            <ac:picMk id="5" creationId="{76D10AD4-FBB4-F4A7-7C6F-F1DC0650B9F2}"/>
          </ac:picMkLst>
        </pc:picChg>
      </pc:sldChg>
      <pc:sldChg chg="addSp delSp modSp add mod">
        <pc:chgData name="Chittaranjan Hens" userId="6fc03958433e8a43" providerId="LiveId" clId="{8FC35386-D2C4-451B-9307-371306956297}" dt="2023-01-06T08:12:18.835" v="1598" actId="207"/>
        <pc:sldMkLst>
          <pc:docMk/>
          <pc:sldMk cId="149599313" sldId="368"/>
        </pc:sldMkLst>
        <pc:spChg chg="add mod">
          <ac:chgData name="Chittaranjan Hens" userId="6fc03958433e8a43" providerId="LiveId" clId="{8FC35386-D2C4-451B-9307-371306956297}" dt="2023-01-06T08:11:23.482" v="1548" actId="2711"/>
          <ac:spMkLst>
            <pc:docMk/>
            <pc:sldMk cId="149599313" sldId="368"/>
            <ac:spMk id="2" creationId="{01A6A313-ECF1-19B5-59C7-DDAA60D186C7}"/>
          </ac:spMkLst>
        </pc:spChg>
        <pc:spChg chg="add mod">
          <ac:chgData name="Chittaranjan Hens" userId="6fc03958433e8a43" providerId="LiveId" clId="{8FC35386-D2C4-451B-9307-371306956297}" dt="2023-01-06T08:12:18.835" v="1598" actId="207"/>
          <ac:spMkLst>
            <pc:docMk/>
            <pc:sldMk cId="149599313" sldId="368"/>
            <ac:spMk id="6" creationId="{286D1CF7-9C25-01F2-A4A4-FFF8B21AE647}"/>
          </ac:spMkLst>
        </pc:spChg>
        <pc:spChg chg="mod">
          <ac:chgData name="Chittaranjan Hens" userId="6fc03958433e8a43" providerId="LiveId" clId="{8FC35386-D2C4-451B-9307-371306956297}" dt="2023-01-06T08:08:19.114" v="1426" actId="20577"/>
          <ac:spMkLst>
            <pc:docMk/>
            <pc:sldMk cId="149599313" sldId="368"/>
            <ac:spMk id="8" creationId="{25DB9404-1245-DBD1-0A6B-C45569333CB3}"/>
          </ac:spMkLst>
        </pc:spChg>
        <pc:spChg chg="del mod">
          <ac:chgData name="Chittaranjan Hens" userId="6fc03958433e8a43" providerId="LiveId" clId="{8FC35386-D2C4-451B-9307-371306956297}" dt="2023-01-06T08:08:06.904" v="1398" actId="478"/>
          <ac:spMkLst>
            <pc:docMk/>
            <pc:sldMk cId="149599313" sldId="368"/>
            <ac:spMk id="9" creationId="{B43C4A6F-3ECA-6EB6-CBFA-14DF5F9E445F}"/>
          </ac:spMkLst>
        </pc:spChg>
        <pc:picChg chg="del mod">
          <ac:chgData name="Chittaranjan Hens" userId="6fc03958433e8a43" providerId="LiveId" clId="{8FC35386-D2C4-451B-9307-371306956297}" dt="2023-01-06T08:08:06.904" v="1398" actId="478"/>
          <ac:picMkLst>
            <pc:docMk/>
            <pc:sldMk cId="149599313" sldId="368"/>
            <ac:picMk id="3" creationId="{59ABE35D-F46F-8C29-016B-2398C859C948}"/>
          </ac:picMkLst>
        </pc:picChg>
        <pc:picChg chg="del mod">
          <ac:chgData name="Chittaranjan Hens" userId="6fc03958433e8a43" providerId="LiveId" clId="{8FC35386-D2C4-451B-9307-371306956297}" dt="2023-01-06T08:08:06.904" v="1398" actId="478"/>
          <ac:picMkLst>
            <pc:docMk/>
            <pc:sldMk cId="149599313" sldId="368"/>
            <ac:picMk id="5" creationId="{76D10AD4-FBB4-F4A7-7C6F-F1DC0650B9F2}"/>
          </ac:picMkLst>
        </pc:picChg>
        <pc:picChg chg="del mod">
          <ac:chgData name="Chittaranjan Hens" userId="6fc03958433e8a43" providerId="LiveId" clId="{8FC35386-D2C4-451B-9307-371306956297}" dt="2023-01-06T08:08:06.904" v="1398" actId="478"/>
          <ac:picMkLst>
            <pc:docMk/>
            <pc:sldMk cId="149599313" sldId="368"/>
            <ac:picMk id="13" creationId="{D25DE894-BA2B-E5E7-B4A2-5C7643C9E8E2}"/>
          </ac:picMkLst>
        </pc:picChg>
      </pc:sldChg>
      <pc:sldChg chg="add del">
        <pc:chgData name="Chittaranjan Hens" userId="6fc03958433e8a43" providerId="LiveId" clId="{8FC35386-D2C4-451B-9307-371306956297}" dt="2023-01-06T08:03:07.716" v="1268" actId="47"/>
        <pc:sldMkLst>
          <pc:docMk/>
          <pc:sldMk cId="4133219013" sldId="368"/>
        </pc:sldMkLst>
      </pc:sldChg>
      <pc:sldChg chg="addSp modSp add mod">
        <pc:chgData name="Chittaranjan Hens" userId="6fc03958433e8a43" providerId="LiveId" clId="{8FC35386-D2C4-451B-9307-371306956297}" dt="2023-01-06T08:13:10.424" v="1647" actId="1076"/>
        <pc:sldMkLst>
          <pc:docMk/>
          <pc:sldMk cId="777414581" sldId="369"/>
        </pc:sldMkLst>
        <pc:spChg chg="add mod">
          <ac:chgData name="Chittaranjan Hens" userId="6fc03958433e8a43" providerId="LiveId" clId="{8FC35386-D2C4-451B-9307-371306956297}" dt="2023-01-06T08:13:10.424" v="1647" actId="1076"/>
          <ac:spMkLst>
            <pc:docMk/>
            <pc:sldMk cId="777414581" sldId="369"/>
            <ac:spMk id="3" creationId="{0FBED422-4CBD-D3FB-DC0D-DED5EFB737CF}"/>
          </ac:spMkLst>
        </pc:spChg>
      </pc:sldChg>
      <pc:sldChg chg="addSp modSp add mod">
        <pc:chgData name="Chittaranjan Hens" userId="6fc03958433e8a43" providerId="LiveId" clId="{8FC35386-D2C4-451B-9307-371306956297}" dt="2023-01-15T20:20:41.879" v="3339" actId="1035"/>
        <pc:sldMkLst>
          <pc:docMk/>
          <pc:sldMk cId="909825114" sldId="370"/>
        </pc:sldMkLst>
        <pc:spChg chg="mod">
          <ac:chgData name="Chittaranjan Hens" userId="6fc03958433e8a43" providerId="LiveId" clId="{8FC35386-D2C4-451B-9307-371306956297}" dt="2023-01-06T08:13:37.456" v="1654" actId="1076"/>
          <ac:spMkLst>
            <pc:docMk/>
            <pc:sldMk cId="909825114" sldId="370"/>
            <ac:spMk id="3" creationId="{0FBED422-4CBD-D3FB-DC0D-DED5EFB737CF}"/>
          </ac:spMkLst>
        </pc:spChg>
        <pc:spChg chg="mod">
          <ac:chgData name="Chittaranjan Hens" userId="6fc03958433e8a43" providerId="LiveId" clId="{8FC35386-D2C4-451B-9307-371306956297}" dt="2023-01-06T08:13:44.075" v="1658" actId="1076"/>
          <ac:spMkLst>
            <pc:docMk/>
            <pc:sldMk cId="909825114" sldId="370"/>
            <ac:spMk id="6" creationId="{286D1CF7-9C25-01F2-A4A4-FFF8B21AE647}"/>
          </ac:spMkLst>
        </pc:spChg>
        <pc:spChg chg="mod">
          <ac:chgData name="Chittaranjan Hens" userId="6fc03958433e8a43" providerId="LiveId" clId="{8FC35386-D2C4-451B-9307-371306956297}" dt="2023-01-15T20:20:41.879" v="3339" actId="1035"/>
          <ac:spMkLst>
            <pc:docMk/>
            <pc:sldMk cId="909825114" sldId="370"/>
            <ac:spMk id="8" creationId="{25DB9404-1245-DBD1-0A6B-C45569333CB3}"/>
          </ac:spMkLst>
        </pc:spChg>
        <pc:picChg chg="mod">
          <ac:chgData name="Chittaranjan Hens" userId="6fc03958433e8a43" providerId="LiveId" clId="{8FC35386-D2C4-451B-9307-371306956297}" dt="2023-01-06T08:13:41.763" v="1657" actId="1076"/>
          <ac:picMkLst>
            <pc:docMk/>
            <pc:sldMk cId="909825114" sldId="370"/>
            <ac:picMk id="4" creationId="{A77CDD2A-AFD3-0864-6D67-957A858D6745}"/>
          </ac:picMkLst>
        </pc:picChg>
        <pc:picChg chg="add mod">
          <ac:chgData name="Chittaranjan Hens" userId="6fc03958433e8a43" providerId="LiveId" clId="{8FC35386-D2C4-451B-9307-371306956297}" dt="2023-01-06T08:13:39.350" v="1655" actId="1076"/>
          <ac:picMkLst>
            <pc:docMk/>
            <pc:sldMk cId="909825114" sldId="370"/>
            <ac:picMk id="7" creationId="{9EA8ACB0-5F40-7190-8629-AD4B62220356}"/>
          </ac:picMkLst>
        </pc:picChg>
      </pc:sldChg>
      <pc:sldChg chg="addSp modSp add mod">
        <pc:chgData name="Chittaranjan Hens" userId="6fc03958433e8a43" providerId="LiveId" clId="{8FC35386-D2C4-451B-9307-371306956297}" dt="2023-01-06T08:14:07.872" v="1663" actId="14100"/>
        <pc:sldMkLst>
          <pc:docMk/>
          <pc:sldMk cId="2186899752" sldId="371"/>
        </pc:sldMkLst>
        <pc:picChg chg="add mod">
          <ac:chgData name="Chittaranjan Hens" userId="6fc03958433e8a43" providerId="LiveId" clId="{8FC35386-D2C4-451B-9307-371306956297}" dt="2023-01-06T08:14:07.872" v="1663" actId="14100"/>
          <ac:picMkLst>
            <pc:docMk/>
            <pc:sldMk cId="2186899752" sldId="371"/>
            <ac:picMk id="9" creationId="{5DB1F541-5DEA-B018-AD24-EBC86BCCDF48}"/>
          </ac:picMkLst>
        </pc:picChg>
      </pc:sldChg>
      <pc:sldChg chg="addSp modSp add mod">
        <pc:chgData name="Chittaranjan Hens" userId="6fc03958433e8a43" providerId="LiveId" clId="{8FC35386-D2C4-451B-9307-371306956297}" dt="2023-01-06T08:14:56.181" v="1672" actId="1076"/>
        <pc:sldMkLst>
          <pc:docMk/>
          <pc:sldMk cId="1433234475" sldId="372"/>
        </pc:sldMkLst>
        <pc:picChg chg="mod">
          <ac:chgData name="Chittaranjan Hens" userId="6fc03958433e8a43" providerId="LiveId" clId="{8FC35386-D2C4-451B-9307-371306956297}" dt="2023-01-06T08:14:43.839" v="1665" actId="1076"/>
          <ac:picMkLst>
            <pc:docMk/>
            <pc:sldMk cId="1433234475" sldId="372"/>
            <ac:picMk id="9" creationId="{5DB1F541-5DEA-B018-AD24-EBC86BCCDF48}"/>
          </ac:picMkLst>
        </pc:picChg>
        <pc:picChg chg="add mod">
          <ac:chgData name="Chittaranjan Hens" userId="6fc03958433e8a43" providerId="LiveId" clId="{8FC35386-D2C4-451B-9307-371306956297}" dt="2023-01-06T08:14:56.181" v="1672" actId="1076"/>
          <ac:picMkLst>
            <pc:docMk/>
            <pc:sldMk cId="1433234475" sldId="372"/>
            <ac:picMk id="10" creationId="{DACB9DDD-ADB2-D15C-FF52-31123190698B}"/>
          </ac:picMkLst>
        </pc:picChg>
      </pc:sldChg>
      <pc:sldChg chg="addSp delSp modSp add mod">
        <pc:chgData name="Chittaranjan Hens" userId="6fc03958433e8a43" providerId="LiveId" clId="{8FC35386-D2C4-451B-9307-371306956297}" dt="2023-01-09T18:33:43.713" v="1722" actId="113"/>
        <pc:sldMkLst>
          <pc:docMk/>
          <pc:sldMk cId="1317176657" sldId="373"/>
        </pc:sldMkLst>
        <pc:spChg chg="del">
          <ac:chgData name="Chittaranjan Hens" userId="6fc03958433e8a43" providerId="LiveId" clId="{8FC35386-D2C4-451B-9307-371306956297}" dt="2023-01-06T08:15:09.122" v="1674" actId="478"/>
          <ac:spMkLst>
            <pc:docMk/>
            <pc:sldMk cId="1317176657" sldId="373"/>
            <ac:spMk id="2" creationId="{01A6A313-ECF1-19B5-59C7-DDAA60D186C7}"/>
          </ac:spMkLst>
        </pc:spChg>
        <pc:spChg chg="del">
          <ac:chgData name="Chittaranjan Hens" userId="6fc03958433e8a43" providerId="LiveId" clId="{8FC35386-D2C4-451B-9307-371306956297}" dt="2023-01-06T08:15:09.122" v="1674" actId="478"/>
          <ac:spMkLst>
            <pc:docMk/>
            <pc:sldMk cId="1317176657" sldId="373"/>
            <ac:spMk id="3" creationId="{0FBED422-4CBD-D3FB-DC0D-DED5EFB737CF}"/>
          </ac:spMkLst>
        </pc:spChg>
        <pc:spChg chg="del">
          <ac:chgData name="Chittaranjan Hens" userId="6fc03958433e8a43" providerId="LiveId" clId="{8FC35386-D2C4-451B-9307-371306956297}" dt="2023-01-06T08:15:09.122" v="1674" actId="478"/>
          <ac:spMkLst>
            <pc:docMk/>
            <pc:sldMk cId="1317176657" sldId="373"/>
            <ac:spMk id="6" creationId="{286D1CF7-9C25-01F2-A4A4-FFF8B21AE647}"/>
          </ac:spMkLst>
        </pc:spChg>
        <pc:spChg chg="add mod">
          <ac:chgData name="Chittaranjan Hens" userId="6fc03958433e8a43" providerId="LiveId" clId="{8FC35386-D2C4-451B-9307-371306956297}" dt="2023-01-09T18:33:43.713" v="1722" actId="113"/>
          <ac:spMkLst>
            <pc:docMk/>
            <pc:sldMk cId="1317176657" sldId="373"/>
            <ac:spMk id="12" creationId="{3CD1D11E-573A-E411-9DA5-65C536F51BFA}"/>
          </ac:spMkLst>
        </pc:spChg>
        <pc:spChg chg="add mod">
          <ac:chgData name="Chittaranjan Hens" userId="6fc03958433e8a43" providerId="LiveId" clId="{8FC35386-D2C4-451B-9307-371306956297}" dt="2023-01-06T08:18:02.448" v="1718" actId="20577"/>
          <ac:spMkLst>
            <pc:docMk/>
            <pc:sldMk cId="1317176657" sldId="373"/>
            <ac:spMk id="17" creationId="{D67D01BA-354E-7172-AC6A-1553A5FE55EE}"/>
          </ac:spMkLst>
        </pc:spChg>
        <pc:picChg chg="del">
          <ac:chgData name="Chittaranjan Hens" userId="6fc03958433e8a43" providerId="LiveId" clId="{8FC35386-D2C4-451B-9307-371306956297}" dt="2023-01-06T08:15:09.122" v="1674" actId="478"/>
          <ac:picMkLst>
            <pc:docMk/>
            <pc:sldMk cId="1317176657" sldId="373"/>
            <ac:picMk id="7" creationId="{9EA8ACB0-5F40-7190-8629-AD4B62220356}"/>
          </ac:picMkLst>
        </pc:picChg>
        <pc:picChg chg="del">
          <ac:chgData name="Chittaranjan Hens" userId="6fc03958433e8a43" providerId="LiveId" clId="{8FC35386-D2C4-451B-9307-371306956297}" dt="2023-01-06T08:15:09.122" v="1674" actId="478"/>
          <ac:picMkLst>
            <pc:docMk/>
            <pc:sldMk cId="1317176657" sldId="373"/>
            <ac:picMk id="9" creationId="{5DB1F541-5DEA-B018-AD24-EBC86BCCDF48}"/>
          </ac:picMkLst>
        </pc:picChg>
        <pc:picChg chg="del">
          <ac:chgData name="Chittaranjan Hens" userId="6fc03958433e8a43" providerId="LiveId" clId="{8FC35386-D2C4-451B-9307-371306956297}" dt="2023-01-06T08:15:09.122" v="1674" actId="478"/>
          <ac:picMkLst>
            <pc:docMk/>
            <pc:sldMk cId="1317176657" sldId="373"/>
            <ac:picMk id="10" creationId="{DACB9DDD-ADB2-D15C-FF52-31123190698B}"/>
          </ac:picMkLst>
        </pc:picChg>
        <pc:picChg chg="add mod">
          <ac:chgData name="Chittaranjan Hens" userId="6fc03958433e8a43" providerId="LiveId" clId="{8FC35386-D2C4-451B-9307-371306956297}" dt="2023-01-06T08:16:10.335" v="1677" actId="14100"/>
          <ac:picMkLst>
            <pc:docMk/>
            <pc:sldMk cId="1317176657" sldId="373"/>
            <ac:picMk id="11" creationId="{EB677EDC-015C-688B-2279-D8F083D46005}"/>
          </ac:picMkLst>
        </pc:picChg>
        <pc:picChg chg="add mod">
          <ac:chgData name="Chittaranjan Hens" userId="6fc03958433e8a43" providerId="LiveId" clId="{8FC35386-D2C4-451B-9307-371306956297}" dt="2023-01-06T08:17:40.681" v="1706" actId="14100"/>
          <ac:picMkLst>
            <pc:docMk/>
            <pc:sldMk cId="1317176657" sldId="373"/>
            <ac:picMk id="14" creationId="{C6800580-8E93-B465-AFC0-F6C63ABC9403}"/>
          </ac:picMkLst>
        </pc:picChg>
        <pc:picChg chg="add del">
          <ac:chgData name="Chittaranjan Hens" userId="6fc03958433e8a43" providerId="LiveId" clId="{8FC35386-D2C4-451B-9307-371306956297}" dt="2023-01-06T08:17:48.786" v="1708" actId="22"/>
          <ac:picMkLst>
            <pc:docMk/>
            <pc:sldMk cId="1317176657" sldId="373"/>
            <ac:picMk id="16" creationId="{49EE1766-C2BA-7623-0822-2C97F2C0EBB5}"/>
          </ac:picMkLst>
        </pc:picChg>
      </pc:sldChg>
      <pc:sldChg chg="addSp delSp modSp add mod modAnim">
        <pc:chgData name="Chittaranjan Hens" userId="6fc03958433e8a43" providerId="LiveId" clId="{8FC35386-D2C4-451B-9307-371306956297}" dt="2023-01-15T20:17:47.204" v="3267" actId="1076"/>
        <pc:sldMkLst>
          <pc:docMk/>
          <pc:sldMk cId="2161230056" sldId="374"/>
        </pc:sldMkLst>
        <pc:spChg chg="del">
          <ac:chgData name="Chittaranjan Hens" userId="6fc03958433e8a43" providerId="LiveId" clId="{8FC35386-D2C4-451B-9307-371306956297}" dt="2023-01-14T19:58:02.615" v="2133" actId="478"/>
          <ac:spMkLst>
            <pc:docMk/>
            <pc:sldMk cId="2161230056" sldId="374"/>
            <ac:spMk id="2" creationId="{4B148BB1-DC18-C49E-752C-EF385821E0A0}"/>
          </ac:spMkLst>
        </pc:spChg>
        <pc:spChg chg="del">
          <ac:chgData name="Chittaranjan Hens" userId="6fc03958433e8a43" providerId="LiveId" clId="{8FC35386-D2C4-451B-9307-371306956297}" dt="2023-01-14T19:58:02.615" v="2133" actId="478"/>
          <ac:spMkLst>
            <pc:docMk/>
            <pc:sldMk cId="2161230056" sldId="374"/>
            <ac:spMk id="3" creationId="{51D006F3-3EBE-2304-22E9-85341026A74A}"/>
          </ac:spMkLst>
        </pc:spChg>
        <pc:spChg chg="mod">
          <ac:chgData name="Chittaranjan Hens" userId="6fc03958433e8a43" providerId="LiveId" clId="{8FC35386-D2C4-451B-9307-371306956297}" dt="2023-01-14T19:58:31.625" v="2158" actId="1076"/>
          <ac:spMkLst>
            <pc:docMk/>
            <pc:sldMk cId="2161230056" sldId="374"/>
            <ac:spMk id="7" creationId="{2A8832DD-FD54-1E1D-586A-E8F19F48755F}"/>
          </ac:spMkLst>
        </pc:spChg>
        <pc:spChg chg="mod">
          <ac:chgData name="Chittaranjan Hens" userId="6fc03958433e8a43" providerId="LiveId" clId="{8FC35386-D2C4-451B-9307-371306956297}" dt="2023-01-15T16:10:40.552" v="2417" actId="20577"/>
          <ac:spMkLst>
            <pc:docMk/>
            <pc:sldMk cId="2161230056" sldId="374"/>
            <ac:spMk id="8" creationId="{25DB9404-1245-DBD1-0A6B-C45569333CB3}"/>
          </ac:spMkLst>
        </pc:spChg>
        <pc:spChg chg="del">
          <ac:chgData name="Chittaranjan Hens" userId="6fc03958433e8a43" providerId="LiveId" clId="{8FC35386-D2C4-451B-9307-371306956297}" dt="2023-01-14T19:58:15.966" v="2137" actId="478"/>
          <ac:spMkLst>
            <pc:docMk/>
            <pc:sldMk cId="2161230056" sldId="374"/>
            <ac:spMk id="10" creationId="{13519538-2F71-074D-AAD0-167138838015}"/>
          </ac:spMkLst>
        </pc:spChg>
        <pc:spChg chg="mod">
          <ac:chgData name="Chittaranjan Hens" userId="6fc03958433e8a43" providerId="LiveId" clId="{8FC35386-D2C4-451B-9307-371306956297}" dt="2023-01-15T19:16:49.647" v="2533" actId="113"/>
          <ac:spMkLst>
            <pc:docMk/>
            <pc:sldMk cId="2161230056" sldId="374"/>
            <ac:spMk id="11" creationId="{01F666E0-5609-2CF7-9893-E8BE82773328}"/>
          </ac:spMkLst>
        </pc:spChg>
        <pc:picChg chg="add del mod">
          <ac:chgData name="Chittaranjan Hens" userId="6fc03958433e8a43" providerId="LiveId" clId="{8FC35386-D2C4-451B-9307-371306956297}" dt="2023-01-14T20:01:37.445" v="2184" actId="1038"/>
          <ac:picMkLst>
            <pc:docMk/>
            <pc:sldMk cId="2161230056" sldId="374"/>
            <ac:picMk id="4" creationId="{A77CDD2A-AFD3-0864-6D67-957A858D6745}"/>
          </ac:picMkLst>
        </pc:picChg>
        <pc:picChg chg="mod">
          <ac:chgData name="Chittaranjan Hens" userId="6fc03958433e8a43" providerId="LiveId" clId="{8FC35386-D2C4-451B-9307-371306956297}" dt="2023-01-14T19:58:37.072" v="2160" actId="1076"/>
          <ac:picMkLst>
            <pc:docMk/>
            <pc:sldMk cId="2161230056" sldId="374"/>
            <ac:picMk id="6" creationId="{930E0847-C390-2D6B-4294-FDA12484D2BD}"/>
          </ac:picMkLst>
        </pc:picChg>
        <pc:picChg chg="add mod">
          <ac:chgData name="Chittaranjan Hens" userId="6fc03958433e8a43" providerId="LiveId" clId="{8FC35386-D2C4-451B-9307-371306956297}" dt="2023-01-15T20:17:47.204" v="3267" actId="1076"/>
          <ac:picMkLst>
            <pc:docMk/>
            <pc:sldMk cId="2161230056" sldId="374"/>
            <ac:picMk id="9" creationId="{A427E5A3-7732-3AF0-AE8F-2FE6D7603672}"/>
          </ac:picMkLst>
        </pc:picChg>
        <pc:picChg chg="add mod">
          <ac:chgData name="Chittaranjan Hens" userId="6fc03958433e8a43" providerId="LiveId" clId="{8FC35386-D2C4-451B-9307-371306956297}" dt="2023-01-15T20:17:43.934" v="3266" actId="1076"/>
          <ac:picMkLst>
            <pc:docMk/>
            <pc:sldMk cId="2161230056" sldId="374"/>
            <ac:picMk id="13" creationId="{F739C26F-5867-F686-5E61-3443A115D4D2}"/>
          </ac:picMkLst>
        </pc:picChg>
      </pc:sldChg>
      <pc:sldChg chg="add del">
        <pc:chgData name="Chittaranjan Hens" userId="6fc03958433e8a43" providerId="LiveId" clId="{8FC35386-D2C4-451B-9307-371306956297}" dt="2023-01-14T20:03:39.799" v="2311"/>
        <pc:sldMkLst>
          <pc:docMk/>
          <pc:sldMk cId="672065039" sldId="375"/>
        </pc:sldMkLst>
      </pc:sldChg>
      <pc:sldChg chg="addSp delSp modSp add mod delAnim">
        <pc:chgData name="Chittaranjan Hens" userId="6fc03958433e8a43" providerId="LiveId" clId="{8FC35386-D2C4-451B-9307-371306956297}" dt="2023-01-15T19:21:07.662" v="2670" actId="14100"/>
        <pc:sldMkLst>
          <pc:docMk/>
          <pc:sldMk cId="3201525191" sldId="375"/>
        </pc:sldMkLst>
        <pc:spChg chg="mod">
          <ac:chgData name="Chittaranjan Hens" userId="6fc03958433e8a43" providerId="LiveId" clId="{8FC35386-D2C4-451B-9307-371306956297}" dt="2023-01-15T16:10:31.928" v="2411" actId="20577"/>
          <ac:spMkLst>
            <pc:docMk/>
            <pc:sldMk cId="3201525191" sldId="375"/>
            <ac:spMk id="8" creationId="{25DB9404-1245-DBD1-0A6B-C45569333CB3}"/>
          </ac:spMkLst>
        </pc:spChg>
        <pc:spChg chg="add mod">
          <ac:chgData name="Chittaranjan Hens" userId="6fc03958433e8a43" providerId="LiveId" clId="{8FC35386-D2C4-451B-9307-371306956297}" dt="2023-01-15T19:20:13.159" v="2626" actId="20577"/>
          <ac:spMkLst>
            <pc:docMk/>
            <pc:sldMk cId="3201525191" sldId="375"/>
            <ac:spMk id="10" creationId="{6829B705-D393-BE77-637B-F1BF65E4F662}"/>
          </ac:spMkLst>
        </pc:spChg>
        <pc:spChg chg="del">
          <ac:chgData name="Chittaranjan Hens" userId="6fc03958433e8a43" providerId="LiveId" clId="{8FC35386-D2C4-451B-9307-371306956297}" dt="2023-01-14T20:04:28.143" v="2314" actId="478"/>
          <ac:spMkLst>
            <pc:docMk/>
            <pc:sldMk cId="3201525191" sldId="375"/>
            <ac:spMk id="11" creationId="{01F666E0-5609-2CF7-9893-E8BE82773328}"/>
          </ac:spMkLst>
        </pc:spChg>
        <pc:spChg chg="add mod">
          <ac:chgData name="Chittaranjan Hens" userId="6fc03958433e8a43" providerId="LiveId" clId="{8FC35386-D2C4-451B-9307-371306956297}" dt="2023-01-15T19:21:07.662" v="2670" actId="14100"/>
          <ac:spMkLst>
            <pc:docMk/>
            <pc:sldMk cId="3201525191" sldId="375"/>
            <ac:spMk id="12" creationId="{28334133-7A1C-7D54-A91F-1E6BDD5AD7F6}"/>
          </ac:spMkLst>
        </pc:spChg>
        <pc:picChg chg="add mod">
          <ac:chgData name="Chittaranjan Hens" userId="6fc03958433e8a43" providerId="LiveId" clId="{8FC35386-D2C4-451B-9307-371306956297}" dt="2023-01-15T19:20:45.554" v="2628"/>
          <ac:picMkLst>
            <pc:docMk/>
            <pc:sldMk cId="3201525191" sldId="375"/>
            <ac:picMk id="3" creationId="{BF4F05AD-FDDC-51DE-57A1-616095E0BA46}"/>
          </ac:picMkLst>
        </pc:picChg>
        <pc:picChg chg="del">
          <ac:chgData name="Chittaranjan Hens" userId="6fc03958433e8a43" providerId="LiveId" clId="{8FC35386-D2C4-451B-9307-371306956297}" dt="2023-01-14T20:04:30.310" v="2315" actId="478"/>
          <ac:picMkLst>
            <pc:docMk/>
            <pc:sldMk cId="3201525191" sldId="375"/>
            <ac:picMk id="6" creationId="{930E0847-C390-2D6B-4294-FDA12484D2BD}"/>
          </ac:picMkLst>
        </pc:picChg>
        <pc:picChg chg="mod">
          <ac:chgData name="Chittaranjan Hens" userId="6fc03958433e8a43" providerId="LiveId" clId="{8FC35386-D2C4-451B-9307-371306956297}" dt="2023-01-14T20:04:37.319" v="2316" actId="1076"/>
          <ac:picMkLst>
            <pc:docMk/>
            <pc:sldMk cId="3201525191" sldId="375"/>
            <ac:picMk id="9" creationId="{A427E5A3-7732-3AF0-AE8F-2FE6D7603672}"/>
          </ac:picMkLst>
        </pc:picChg>
        <pc:picChg chg="mod">
          <ac:chgData name="Chittaranjan Hens" userId="6fc03958433e8a43" providerId="LiveId" clId="{8FC35386-D2C4-451B-9307-371306956297}" dt="2023-01-14T20:05:22.458" v="2321" actId="1076"/>
          <ac:picMkLst>
            <pc:docMk/>
            <pc:sldMk cId="3201525191" sldId="375"/>
            <ac:picMk id="13" creationId="{F739C26F-5867-F686-5E61-3443A115D4D2}"/>
          </ac:picMkLst>
        </pc:picChg>
      </pc:sldChg>
      <pc:sldChg chg="addSp modSp add mod">
        <pc:chgData name="Chittaranjan Hens" userId="6fc03958433e8a43" providerId="LiveId" clId="{8FC35386-D2C4-451B-9307-371306956297}" dt="2023-01-15T18:31:29.400" v="2476" actId="27614"/>
        <pc:sldMkLst>
          <pc:docMk/>
          <pc:sldMk cId="1093387738" sldId="376"/>
        </pc:sldMkLst>
        <pc:picChg chg="add mod">
          <ac:chgData name="Chittaranjan Hens" userId="6fc03958433e8a43" providerId="LiveId" clId="{8FC35386-D2C4-451B-9307-371306956297}" dt="2023-01-15T18:31:29.400" v="2476" actId="27614"/>
          <ac:picMkLst>
            <pc:docMk/>
            <pc:sldMk cId="1093387738" sldId="376"/>
            <ac:picMk id="5" creationId="{5BF43651-957B-71A8-0F06-8172D754B137}"/>
          </ac:picMkLst>
        </pc:picChg>
      </pc:sldChg>
      <pc:sldChg chg="add del">
        <pc:chgData name="Chittaranjan Hens" userId="6fc03958433e8a43" providerId="LiveId" clId="{8FC35386-D2C4-451B-9307-371306956297}" dt="2023-01-15T19:14:36.404" v="2478"/>
        <pc:sldMkLst>
          <pc:docMk/>
          <pc:sldMk cId="620434010" sldId="377"/>
        </pc:sldMkLst>
      </pc:sldChg>
      <pc:sldChg chg="addSp delSp modSp add mod ord modAnim">
        <pc:chgData name="Chittaranjan Hens" userId="6fc03958433e8a43" providerId="LiveId" clId="{8FC35386-D2C4-451B-9307-371306956297}" dt="2023-01-15T19:22:14.757" v="2678" actId="6549"/>
        <pc:sldMkLst>
          <pc:docMk/>
          <pc:sldMk cId="3371463529" sldId="377"/>
        </pc:sldMkLst>
        <pc:spChg chg="del">
          <ac:chgData name="Chittaranjan Hens" userId="6fc03958433e8a43" providerId="LiveId" clId="{8FC35386-D2C4-451B-9307-371306956297}" dt="2023-01-15T19:15:29.938" v="2480" actId="478"/>
          <ac:spMkLst>
            <pc:docMk/>
            <pc:sldMk cId="3371463529" sldId="377"/>
            <ac:spMk id="2" creationId="{4B148BB1-DC18-C49E-752C-EF385821E0A0}"/>
          </ac:spMkLst>
        </pc:spChg>
        <pc:spChg chg="del">
          <ac:chgData name="Chittaranjan Hens" userId="6fc03958433e8a43" providerId="LiveId" clId="{8FC35386-D2C4-451B-9307-371306956297}" dt="2023-01-15T19:15:29.938" v="2480" actId="478"/>
          <ac:spMkLst>
            <pc:docMk/>
            <pc:sldMk cId="3371463529" sldId="377"/>
            <ac:spMk id="3" creationId="{51D006F3-3EBE-2304-22E9-85341026A74A}"/>
          </ac:spMkLst>
        </pc:spChg>
        <pc:spChg chg="mod">
          <ac:chgData name="Chittaranjan Hens" userId="6fc03958433e8a43" providerId="LiveId" clId="{8FC35386-D2C4-451B-9307-371306956297}" dt="2023-01-15T19:22:14.757" v="2678" actId="6549"/>
          <ac:spMkLst>
            <pc:docMk/>
            <pc:sldMk cId="3371463529" sldId="377"/>
            <ac:spMk id="11" creationId="{01F666E0-5609-2CF7-9893-E8BE82773328}"/>
          </ac:spMkLst>
        </pc:spChg>
        <pc:spChg chg="add mod">
          <ac:chgData name="Chittaranjan Hens" userId="6fc03958433e8a43" providerId="LiveId" clId="{8FC35386-D2C4-451B-9307-371306956297}" dt="2023-01-15T19:19:23.183" v="2623" actId="14100"/>
          <ac:spMkLst>
            <pc:docMk/>
            <pc:sldMk cId="3371463529" sldId="377"/>
            <ac:spMk id="12" creationId="{7EFE6637-EE50-FB1E-9C50-F1116B7C2F9C}"/>
          </ac:spMkLst>
        </pc:spChg>
        <pc:picChg chg="del">
          <ac:chgData name="Chittaranjan Hens" userId="6fc03958433e8a43" providerId="LiveId" clId="{8FC35386-D2C4-451B-9307-371306956297}" dt="2023-01-15T19:15:29.938" v="2480" actId="478"/>
          <ac:picMkLst>
            <pc:docMk/>
            <pc:sldMk cId="3371463529" sldId="377"/>
            <ac:picMk id="6" creationId="{930E0847-C390-2D6B-4294-FDA12484D2BD}"/>
          </ac:picMkLst>
        </pc:picChg>
        <pc:picChg chg="add mod">
          <ac:chgData name="Chittaranjan Hens" userId="6fc03958433e8a43" providerId="LiveId" clId="{8FC35386-D2C4-451B-9307-371306956297}" dt="2023-01-15T19:17:29.057" v="2539" actId="1076"/>
          <ac:picMkLst>
            <pc:docMk/>
            <pc:sldMk cId="3371463529" sldId="377"/>
            <ac:picMk id="9" creationId="{4F643471-DFB9-DA35-827E-65F9120B0E86}"/>
          </ac:picMkLst>
        </pc:picChg>
      </pc:sldChg>
      <pc:sldChg chg="addSp delSp modSp add mod delAnim modAnim">
        <pc:chgData name="Chittaranjan Hens" userId="6fc03958433e8a43" providerId="LiveId" clId="{8FC35386-D2C4-451B-9307-371306956297}" dt="2023-01-15T19:36:53.137" v="2870" actId="22"/>
        <pc:sldMkLst>
          <pc:docMk/>
          <pc:sldMk cId="2345985401" sldId="378"/>
        </pc:sldMkLst>
        <pc:spChg chg="add mod">
          <ac:chgData name="Chittaranjan Hens" userId="6fc03958433e8a43" providerId="LiveId" clId="{8FC35386-D2C4-451B-9307-371306956297}" dt="2023-01-15T19:25:17.973" v="2699" actId="207"/>
          <ac:spMkLst>
            <pc:docMk/>
            <pc:sldMk cId="2345985401" sldId="378"/>
            <ac:spMk id="3" creationId="{CDF78C70-205D-154B-E0F5-653A1C37F22E}"/>
          </ac:spMkLst>
        </pc:spChg>
        <pc:spChg chg="add mod">
          <ac:chgData name="Chittaranjan Hens" userId="6fc03958433e8a43" providerId="LiveId" clId="{8FC35386-D2C4-451B-9307-371306956297}" dt="2023-01-15T19:36:43.895" v="2868" actId="1076"/>
          <ac:spMkLst>
            <pc:docMk/>
            <pc:sldMk cId="2345985401" sldId="378"/>
            <ac:spMk id="5" creationId="{9BAB6A71-7598-E670-F17E-94F14C6EF81D}"/>
          </ac:spMkLst>
        </pc:spChg>
        <pc:spChg chg="del">
          <ac:chgData name="Chittaranjan Hens" userId="6fc03958433e8a43" providerId="LiveId" clId="{8FC35386-D2C4-451B-9307-371306956297}" dt="2023-01-15T19:23:57.600" v="2682" actId="478"/>
          <ac:spMkLst>
            <pc:docMk/>
            <pc:sldMk cId="2345985401" sldId="378"/>
            <ac:spMk id="7" creationId="{2A8832DD-FD54-1E1D-586A-E8F19F48755F}"/>
          </ac:spMkLst>
        </pc:spChg>
        <pc:spChg chg="add del mod">
          <ac:chgData name="Chittaranjan Hens" userId="6fc03958433e8a43" providerId="LiveId" clId="{8FC35386-D2C4-451B-9307-371306956297}" dt="2023-01-15T19:25:08.925" v="2698" actId="1076"/>
          <ac:spMkLst>
            <pc:docMk/>
            <pc:sldMk cId="2345985401" sldId="378"/>
            <ac:spMk id="8" creationId="{25DB9404-1245-DBD1-0A6B-C45569333CB3}"/>
          </ac:spMkLst>
        </pc:spChg>
        <pc:spChg chg="del">
          <ac:chgData name="Chittaranjan Hens" userId="6fc03958433e8a43" providerId="LiveId" clId="{8FC35386-D2C4-451B-9307-371306956297}" dt="2023-01-15T19:23:57.600" v="2682" actId="478"/>
          <ac:spMkLst>
            <pc:docMk/>
            <pc:sldMk cId="2345985401" sldId="378"/>
            <ac:spMk id="10" creationId="{13519538-2F71-074D-AAD0-167138838015}"/>
          </ac:spMkLst>
        </pc:spChg>
        <pc:spChg chg="del">
          <ac:chgData name="Chittaranjan Hens" userId="6fc03958433e8a43" providerId="LiveId" clId="{8FC35386-D2C4-451B-9307-371306956297}" dt="2023-01-15T19:23:50.605" v="2680" actId="478"/>
          <ac:spMkLst>
            <pc:docMk/>
            <pc:sldMk cId="2345985401" sldId="378"/>
            <ac:spMk id="11" creationId="{01F666E0-5609-2CF7-9893-E8BE82773328}"/>
          </ac:spMkLst>
        </pc:spChg>
        <pc:spChg chg="mod">
          <ac:chgData name="Chittaranjan Hens" userId="6fc03958433e8a43" providerId="LiveId" clId="{8FC35386-D2C4-451B-9307-371306956297}" dt="2023-01-15T19:30:00.878" v="2788" actId="113"/>
          <ac:spMkLst>
            <pc:docMk/>
            <pc:sldMk cId="2345985401" sldId="378"/>
            <ac:spMk id="12" creationId="{7EFE6637-EE50-FB1E-9C50-F1116B7C2F9C}"/>
          </ac:spMkLst>
        </pc:spChg>
        <pc:spChg chg="add del">
          <ac:chgData name="Chittaranjan Hens" userId="6fc03958433e8a43" providerId="LiveId" clId="{8FC35386-D2C4-451B-9307-371306956297}" dt="2023-01-15T19:36:53.137" v="2870" actId="22"/>
          <ac:spMkLst>
            <pc:docMk/>
            <pc:sldMk cId="2345985401" sldId="378"/>
            <ac:spMk id="13" creationId="{88ED7053-0CA4-F34C-4B2D-E57A4A78FFA0}"/>
          </ac:spMkLst>
        </pc:spChg>
        <pc:picChg chg="mod">
          <ac:chgData name="Chittaranjan Hens" userId="6fc03958433e8a43" providerId="LiveId" clId="{8FC35386-D2C4-451B-9307-371306956297}" dt="2023-01-15T19:27:14.876" v="2702" actId="1076"/>
          <ac:picMkLst>
            <pc:docMk/>
            <pc:sldMk cId="2345985401" sldId="378"/>
            <ac:picMk id="9" creationId="{4F643471-DFB9-DA35-827E-65F9120B0E86}"/>
          </ac:picMkLst>
        </pc:picChg>
      </pc:sldChg>
      <pc:sldChg chg="addSp delSp modSp add del mod modAnim">
        <pc:chgData name="Chittaranjan Hens" userId="6fc03958433e8a43" providerId="LiveId" clId="{8FC35386-D2C4-451B-9307-371306956297}" dt="2023-01-19T03:21:44.091" v="3570" actId="47"/>
        <pc:sldMkLst>
          <pc:docMk/>
          <pc:sldMk cId="3437359795" sldId="379"/>
        </pc:sldMkLst>
        <pc:spChg chg="mod">
          <ac:chgData name="Chittaranjan Hens" userId="6fc03958433e8a43" providerId="LiveId" clId="{8FC35386-D2C4-451B-9307-371306956297}" dt="2023-01-15T19:37:08.139" v="2874" actId="1076"/>
          <ac:spMkLst>
            <pc:docMk/>
            <pc:sldMk cId="3437359795" sldId="379"/>
            <ac:spMk id="5" creationId="{9BAB6A71-7598-E670-F17E-94F14C6EF81D}"/>
          </ac:spMkLst>
        </pc:spChg>
        <pc:spChg chg="del">
          <ac:chgData name="Chittaranjan Hens" userId="6fc03958433e8a43" providerId="LiveId" clId="{8FC35386-D2C4-451B-9307-371306956297}" dt="2023-01-15T19:37:01.418" v="2872" actId="478"/>
          <ac:spMkLst>
            <pc:docMk/>
            <pc:sldMk cId="3437359795" sldId="379"/>
            <ac:spMk id="12" creationId="{7EFE6637-EE50-FB1E-9C50-F1116B7C2F9C}"/>
          </ac:spMkLst>
        </pc:spChg>
        <pc:grpChg chg="mod">
          <ac:chgData name="Chittaranjan Hens" userId="6fc03958433e8a43" providerId="LiveId" clId="{8FC35386-D2C4-451B-9307-371306956297}" dt="2023-01-15T19:39:20.707" v="2885"/>
          <ac:grpSpMkLst>
            <pc:docMk/>
            <pc:sldMk cId="3437359795" sldId="379"/>
            <ac:grpSpMk id="16" creationId="{333F2644-DCBB-7DDA-75DF-228EAF2500F1}"/>
          </ac:grpSpMkLst>
        </pc:grpChg>
        <pc:graphicFrameChg chg="add mod modGraphic">
          <ac:chgData name="Chittaranjan Hens" userId="6fc03958433e8a43" providerId="LiveId" clId="{8FC35386-D2C4-451B-9307-371306956297}" dt="2023-01-15T19:41:14.869" v="2919" actId="1076"/>
          <ac:graphicFrameMkLst>
            <pc:docMk/>
            <pc:sldMk cId="3437359795" sldId="379"/>
            <ac:graphicFrameMk id="7" creationId="{EB76F576-0BDF-88BC-18CA-5677D5ED135F}"/>
          </ac:graphicFrameMkLst>
        </pc:graphicFrameChg>
        <pc:graphicFrameChg chg="add mod modGraphic">
          <ac:chgData name="Chittaranjan Hens" userId="6fc03958433e8a43" providerId="LiveId" clId="{8FC35386-D2C4-451B-9307-371306956297}" dt="2023-01-15T19:42:36.880" v="2940" actId="14100"/>
          <ac:graphicFrameMkLst>
            <pc:docMk/>
            <pc:sldMk cId="3437359795" sldId="379"/>
            <ac:graphicFrameMk id="18" creationId="{4FF43D0E-8557-9249-B69C-4BC6867F04BA}"/>
          </ac:graphicFrameMkLst>
        </pc:graphicFrameChg>
        <pc:graphicFrameChg chg="add mod">
          <ac:chgData name="Chittaranjan Hens" userId="6fc03958433e8a43" providerId="LiveId" clId="{8FC35386-D2C4-451B-9307-371306956297}" dt="2023-01-15T19:43:48.206" v="2977" actId="113"/>
          <ac:graphicFrameMkLst>
            <pc:docMk/>
            <pc:sldMk cId="3437359795" sldId="379"/>
            <ac:graphicFrameMk id="19" creationId="{11E22CFF-53CC-F60E-ECAF-34B1EED55B59}"/>
          </ac:graphicFrameMkLst>
        </pc:graphicFrameChg>
        <pc:picChg chg="mod">
          <ac:chgData name="Chittaranjan Hens" userId="6fc03958433e8a43" providerId="LiveId" clId="{8FC35386-D2C4-451B-9307-371306956297}" dt="2023-01-15T19:37:04.313" v="2873" actId="1076"/>
          <ac:picMkLst>
            <pc:docMk/>
            <pc:sldMk cId="3437359795" sldId="379"/>
            <ac:picMk id="9" creationId="{4F643471-DFB9-DA35-827E-65F9120B0E86}"/>
          </ac:picMkLst>
        </pc:picChg>
        <pc:inkChg chg="add del">
          <ac:chgData name="Chittaranjan Hens" userId="6fc03958433e8a43" providerId="LiveId" clId="{8FC35386-D2C4-451B-9307-371306956297}" dt="2023-01-15T19:37:38.157" v="2878" actId="9405"/>
          <ac:inkMkLst>
            <pc:docMk/>
            <pc:sldMk cId="3437359795" sldId="379"/>
            <ac:inkMk id="2" creationId="{41A0B338-0D9E-BAD6-1A7D-311B5908B00E}"/>
          </ac:inkMkLst>
        </pc:inkChg>
        <pc:inkChg chg="add del">
          <ac:chgData name="Chittaranjan Hens" userId="6fc03958433e8a43" providerId="LiveId" clId="{8FC35386-D2C4-451B-9307-371306956297}" dt="2023-01-15T19:37:37.756" v="2877" actId="9405"/>
          <ac:inkMkLst>
            <pc:docMk/>
            <pc:sldMk cId="3437359795" sldId="379"/>
            <ac:inkMk id="6" creationId="{7C796987-B026-EC8D-85CA-B79CF0668040}"/>
          </ac:inkMkLst>
        </pc:inkChg>
        <pc:inkChg chg="add">
          <ac:chgData name="Chittaranjan Hens" userId="6fc03958433e8a43" providerId="LiveId" clId="{8FC35386-D2C4-451B-9307-371306956297}" dt="2023-01-15T19:39:16.728" v="2880" actId="9405"/>
          <ac:inkMkLst>
            <pc:docMk/>
            <pc:sldMk cId="3437359795" sldId="379"/>
            <ac:inkMk id="10" creationId="{A95C763A-78A0-CC39-43E2-4EC647092969}"/>
          </ac:inkMkLst>
        </pc:inkChg>
        <pc:inkChg chg="add mod">
          <ac:chgData name="Chittaranjan Hens" userId="6fc03958433e8a43" providerId="LiveId" clId="{8FC35386-D2C4-451B-9307-371306956297}" dt="2023-01-15T19:39:20.707" v="2885"/>
          <ac:inkMkLst>
            <pc:docMk/>
            <pc:sldMk cId="3437359795" sldId="379"/>
            <ac:inkMk id="11" creationId="{5C150515-1A47-075F-95D4-7B1449952FEE}"/>
          </ac:inkMkLst>
        </pc:inkChg>
        <pc:inkChg chg="add mod">
          <ac:chgData name="Chittaranjan Hens" userId="6fc03958433e8a43" providerId="LiveId" clId="{8FC35386-D2C4-451B-9307-371306956297}" dt="2023-01-15T19:39:20.707" v="2885"/>
          <ac:inkMkLst>
            <pc:docMk/>
            <pc:sldMk cId="3437359795" sldId="379"/>
            <ac:inkMk id="13" creationId="{2CB90733-5C64-59DC-AD8F-12346183D467}"/>
          </ac:inkMkLst>
        </pc:inkChg>
        <pc:inkChg chg="add">
          <ac:chgData name="Chittaranjan Hens" userId="6fc03958433e8a43" providerId="LiveId" clId="{8FC35386-D2C4-451B-9307-371306956297}" dt="2023-01-15T19:39:18.924" v="2883" actId="9405"/>
          <ac:inkMkLst>
            <pc:docMk/>
            <pc:sldMk cId="3437359795" sldId="379"/>
            <ac:inkMk id="14" creationId="{F553FE48-B8F3-8DEA-B341-2F7AA4DAA591}"/>
          </ac:inkMkLst>
        </pc:inkChg>
        <pc:inkChg chg="add">
          <ac:chgData name="Chittaranjan Hens" userId="6fc03958433e8a43" providerId="LiveId" clId="{8FC35386-D2C4-451B-9307-371306956297}" dt="2023-01-15T19:39:19.787" v="2884" actId="9405"/>
          <ac:inkMkLst>
            <pc:docMk/>
            <pc:sldMk cId="3437359795" sldId="379"/>
            <ac:inkMk id="15" creationId="{751CD200-1057-EB81-D00A-A1D43A0233C6}"/>
          </ac:inkMkLst>
        </pc:inkChg>
        <pc:inkChg chg="add">
          <ac:chgData name="Chittaranjan Hens" userId="6fc03958433e8a43" providerId="LiveId" clId="{8FC35386-D2C4-451B-9307-371306956297}" dt="2023-01-15T19:39:20.940" v="2886" actId="9405"/>
          <ac:inkMkLst>
            <pc:docMk/>
            <pc:sldMk cId="3437359795" sldId="379"/>
            <ac:inkMk id="17" creationId="{50A9E662-A72A-BC57-FD84-E344643D3814}"/>
          </ac:inkMkLst>
        </pc:inkChg>
      </pc:sldChg>
      <pc:sldChg chg="add del">
        <pc:chgData name="Chittaranjan Hens" userId="6fc03958433e8a43" providerId="LiveId" clId="{8FC35386-D2C4-451B-9307-371306956297}" dt="2023-01-19T03:22:34.399" v="3572" actId="47"/>
        <pc:sldMkLst>
          <pc:docMk/>
          <pc:sldMk cId="1192907098" sldId="380"/>
        </pc:sldMkLst>
      </pc:sldChg>
      <pc:sldChg chg="addSp delSp modSp add mod modAnim">
        <pc:chgData name="Chittaranjan Hens" userId="6fc03958433e8a43" providerId="LiveId" clId="{8FC35386-D2C4-451B-9307-371306956297}" dt="2023-01-19T03:23:15.220" v="3614" actId="14100"/>
        <pc:sldMkLst>
          <pc:docMk/>
          <pc:sldMk cId="4258649537" sldId="381"/>
        </pc:sldMkLst>
        <pc:spChg chg="mod">
          <ac:chgData name="Chittaranjan Hens" userId="6fc03958433e8a43" providerId="LiveId" clId="{8FC35386-D2C4-451B-9307-371306956297}" dt="2023-01-15T20:01:13.822" v="2989" actId="1076"/>
          <ac:spMkLst>
            <pc:docMk/>
            <pc:sldMk cId="4258649537" sldId="381"/>
            <ac:spMk id="5" creationId="{9BAB6A71-7598-E670-F17E-94F14C6EF81D}"/>
          </ac:spMkLst>
        </pc:spChg>
        <pc:spChg chg="add del">
          <ac:chgData name="Chittaranjan Hens" userId="6fc03958433e8a43" providerId="LiveId" clId="{8FC35386-D2C4-451B-9307-371306956297}" dt="2023-01-15T20:01:06.342" v="2986" actId="22"/>
          <ac:spMkLst>
            <pc:docMk/>
            <pc:sldMk cId="4258649537" sldId="381"/>
            <ac:spMk id="20" creationId="{44E41F08-90B9-5A80-3DD1-8978CC43D6DB}"/>
          </ac:spMkLst>
        </pc:spChg>
        <pc:spChg chg="add mod">
          <ac:chgData name="Chittaranjan Hens" userId="6fc03958433e8a43" providerId="LiveId" clId="{8FC35386-D2C4-451B-9307-371306956297}" dt="2023-01-19T03:22:52.179" v="3612" actId="1035"/>
          <ac:spMkLst>
            <pc:docMk/>
            <pc:sldMk cId="4258649537" sldId="381"/>
            <ac:spMk id="22" creationId="{21E987D1-0992-D51A-EC24-C1D3CE3886CF}"/>
          </ac:spMkLst>
        </pc:spChg>
        <pc:graphicFrameChg chg="mod modGraphic">
          <ac:chgData name="Chittaranjan Hens" userId="6fc03958433e8a43" providerId="LiveId" clId="{8FC35386-D2C4-451B-9307-371306956297}" dt="2023-01-15T20:02:23.598" v="3018" actId="1076"/>
          <ac:graphicFrameMkLst>
            <pc:docMk/>
            <pc:sldMk cId="4258649537" sldId="381"/>
            <ac:graphicFrameMk id="18" creationId="{4FF43D0E-8557-9249-B69C-4BC6867F04BA}"/>
          </ac:graphicFrameMkLst>
        </pc:graphicFrameChg>
        <pc:graphicFrameChg chg="add mod">
          <ac:chgData name="Chittaranjan Hens" userId="6fc03958433e8a43" providerId="LiveId" clId="{8FC35386-D2C4-451B-9307-371306956297}" dt="2023-01-19T03:22:52.179" v="3612" actId="1035"/>
          <ac:graphicFrameMkLst>
            <pc:docMk/>
            <pc:sldMk cId="4258649537" sldId="381"/>
            <ac:graphicFrameMk id="23" creationId="{3DE83902-2CD8-3BF4-FEAA-107B44678BFE}"/>
          </ac:graphicFrameMkLst>
        </pc:graphicFrameChg>
        <pc:picChg chg="add mod">
          <ac:chgData name="Chittaranjan Hens" userId="6fc03958433e8a43" providerId="LiveId" clId="{8FC35386-D2C4-451B-9307-371306956297}" dt="2023-01-19T03:23:15.220" v="3614" actId="14100"/>
          <ac:picMkLst>
            <pc:docMk/>
            <pc:sldMk cId="4258649537" sldId="381"/>
            <ac:picMk id="6" creationId="{3614BDB3-6B85-1664-828E-D93CDE3F1B5B}"/>
          </ac:picMkLst>
        </pc:picChg>
      </pc:sldChg>
      <pc:sldChg chg="addSp delSp modSp add mod delAnim">
        <pc:chgData name="Chittaranjan Hens" userId="6fc03958433e8a43" providerId="LiveId" clId="{8FC35386-D2C4-451B-9307-371306956297}" dt="2023-01-15T20:04:18.484" v="3067" actId="20577"/>
        <pc:sldMkLst>
          <pc:docMk/>
          <pc:sldMk cId="1411089668" sldId="382"/>
        </pc:sldMkLst>
        <pc:spChg chg="del">
          <ac:chgData name="Chittaranjan Hens" userId="6fc03958433e8a43" providerId="LiveId" clId="{8FC35386-D2C4-451B-9307-371306956297}" dt="2023-01-15T20:03:13.702" v="3026" actId="478"/>
          <ac:spMkLst>
            <pc:docMk/>
            <pc:sldMk cId="1411089668" sldId="382"/>
            <ac:spMk id="3" creationId="{CDF78C70-205D-154B-E0F5-653A1C37F22E}"/>
          </ac:spMkLst>
        </pc:spChg>
        <pc:spChg chg="del">
          <ac:chgData name="Chittaranjan Hens" userId="6fc03958433e8a43" providerId="LiveId" clId="{8FC35386-D2C4-451B-9307-371306956297}" dt="2023-01-15T20:03:10.125" v="3025" actId="478"/>
          <ac:spMkLst>
            <pc:docMk/>
            <pc:sldMk cId="1411089668" sldId="382"/>
            <ac:spMk id="5" creationId="{9BAB6A71-7598-E670-F17E-94F14C6EF81D}"/>
          </ac:spMkLst>
        </pc:spChg>
        <pc:spChg chg="add mod">
          <ac:chgData name="Chittaranjan Hens" userId="6fc03958433e8a43" providerId="LiveId" clId="{8FC35386-D2C4-451B-9307-371306956297}" dt="2023-01-15T20:04:18.484" v="3067" actId="20577"/>
          <ac:spMkLst>
            <pc:docMk/>
            <pc:sldMk cId="1411089668" sldId="382"/>
            <ac:spMk id="12" creationId="{CC52D1DE-B1E7-E980-747E-635C043151CD}"/>
          </ac:spMkLst>
        </pc:spChg>
        <pc:spChg chg="mod">
          <ac:chgData name="Chittaranjan Hens" userId="6fc03958433e8a43" providerId="LiveId" clId="{8FC35386-D2C4-451B-9307-371306956297}" dt="2023-01-15T20:03:48.358" v="3056" actId="14100"/>
          <ac:spMkLst>
            <pc:docMk/>
            <pc:sldMk cId="1411089668" sldId="382"/>
            <ac:spMk id="22" creationId="{21E987D1-0992-D51A-EC24-C1D3CE3886CF}"/>
          </ac:spMkLst>
        </pc:spChg>
        <pc:graphicFrameChg chg="del">
          <ac:chgData name="Chittaranjan Hens" userId="6fc03958433e8a43" providerId="LiveId" clId="{8FC35386-D2C4-451B-9307-371306956297}" dt="2023-01-15T20:03:10.125" v="3025" actId="478"/>
          <ac:graphicFrameMkLst>
            <pc:docMk/>
            <pc:sldMk cId="1411089668" sldId="382"/>
            <ac:graphicFrameMk id="7" creationId="{EB76F576-0BDF-88BC-18CA-5677D5ED135F}"/>
          </ac:graphicFrameMkLst>
        </pc:graphicFrameChg>
        <pc:graphicFrameChg chg="del">
          <ac:chgData name="Chittaranjan Hens" userId="6fc03958433e8a43" providerId="LiveId" clId="{8FC35386-D2C4-451B-9307-371306956297}" dt="2023-01-15T20:03:10.125" v="3025" actId="478"/>
          <ac:graphicFrameMkLst>
            <pc:docMk/>
            <pc:sldMk cId="1411089668" sldId="382"/>
            <ac:graphicFrameMk id="18" creationId="{4FF43D0E-8557-9249-B69C-4BC6867F04BA}"/>
          </ac:graphicFrameMkLst>
        </pc:graphicFrameChg>
        <pc:graphicFrameChg chg="del">
          <ac:chgData name="Chittaranjan Hens" userId="6fc03958433e8a43" providerId="LiveId" clId="{8FC35386-D2C4-451B-9307-371306956297}" dt="2023-01-15T20:03:10.125" v="3025" actId="478"/>
          <ac:graphicFrameMkLst>
            <pc:docMk/>
            <pc:sldMk cId="1411089668" sldId="382"/>
            <ac:graphicFrameMk id="19" creationId="{11E22CFF-53CC-F60E-ECAF-34B1EED55B59}"/>
          </ac:graphicFrameMkLst>
        </pc:graphicFrameChg>
        <pc:graphicFrameChg chg="mod modGraphic">
          <ac:chgData name="Chittaranjan Hens" userId="6fc03958433e8a43" providerId="LiveId" clId="{8FC35386-D2C4-451B-9307-371306956297}" dt="2023-01-15T20:03:53.272" v="3057" actId="1076"/>
          <ac:graphicFrameMkLst>
            <pc:docMk/>
            <pc:sldMk cId="1411089668" sldId="382"/>
            <ac:graphicFrameMk id="23" creationId="{3DE83902-2CD8-3BF4-FEAA-107B44678BFE}"/>
          </ac:graphicFrameMkLst>
        </pc:graphicFrameChg>
        <pc:picChg chg="mod">
          <ac:chgData name="Chittaranjan Hens" userId="6fc03958433e8a43" providerId="LiveId" clId="{8FC35386-D2C4-451B-9307-371306956297}" dt="2023-01-15T20:03:35.060" v="3027" actId="1076"/>
          <ac:picMkLst>
            <pc:docMk/>
            <pc:sldMk cId="1411089668" sldId="382"/>
            <ac:picMk id="6" creationId="{3614BDB3-6B85-1664-828E-D93CDE3F1B5B}"/>
          </ac:picMkLst>
        </pc:picChg>
        <pc:picChg chg="del">
          <ac:chgData name="Chittaranjan Hens" userId="6fc03958433e8a43" providerId="LiveId" clId="{8FC35386-D2C4-451B-9307-371306956297}" dt="2023-01-15T20:03:10.125" v="3025" actId="478"/>
          <ac:picMkLst>
            <pc:docMk/>
            <pc:sldMk cId="1411089668" sldId="382"/>
            <ac:picMk id="9" creationId="{4F643471-DFB9-DA35-827E-65F9120B0E86}"/>
          </ac:picMkLst>
        </pc:picChg>
      </pc:sldChg>
      <pc:sldChg chg="add del">
        <pc:chgData name="Chittaranjan Hens" userId="6fc03958433e8a43" providerId="LiveId" clId="{8FC35386-D2C4-451B-9307-371306956297}" dt="2023-01-15T20:02:52.833" v="3023"/>
        <pc:sldMkLst>
          <pc:docMk/>
          <pc:sldMk cId="3571261572" sldId="382"/>
        </pc:sldMkLst>
      </pc:sldChg>
      <pc:sldChg chg="addSp delSp modSp add mod modAnim">
        <pc:chgData name="Chittaranjan Hens" userId="6fc03958433e8a43" providerId="LiveId" clId="{8FC35386-D2C4-451B-9307-371306956297}" dt="2023-01-15T20:09:46.371" v="3184"/>
        <pc:sldMkLst>
          <pc:docMk/>
          <pc:sldMk cId="3027114888" sldId="383"/>
        </pc:sldMkLst>
        <pc:spChg chg="add mod">
          <ac:chgData name="Chittaranjan Hens" userId="6fc03958433e8a43" providerId="LiveId" clId="{8FC35386-D2C4-451B-9307-371306956297}" dt="2023-01-15T20:08:22.246" v="3173" actId="20577"/>
          <ac:spMkLst>
            <pc:docMk/>
            <pc:sldMk cId="3027114888" sldId="383"/>
            <ac:spMk id="6" creationId="{D0ED7558-F42B-7EE2-7A70-929C205175DC}"/>
          </ac:spMkLst>
        </pc:spChg>
        <pc:spChg chg="mod">
          <ac:chgData name="Chittaranjan Hens" userId="6fc03958433e8a43" providerId="LiveId" clId="{8FC35386-D2C4-451B-9307-371306956297}" dt="2023-01-15T20:06:37.685" v="3084" actId="20577"/>
          <ac:spMkLst>
            <pc:docMk/>
            <pc:sldMk cId="3027114888" sldId="383"/>
            <ac:spMk id="8" creationId="{25DB9404-1245-DBD1-0A6B-C45569333CB3}"/>
          </ac:spMkLst>
        </pc:spChg>
        <pc:spChg chg="del">
          <ac:chgData name="Chittaranjan Hens" userId="6fc03958433e8a43" providerId="LiveId" clId="{8FC35386-D2C4-451B-9307-371306956297}" dt="2023-01-15T20:06:30.104" v="3071" actId="478"/>
          <ac:spMkLst>
            <pc:docMk/>
            <pc:sldMk cId="3027114888" sldId="383"/>
            <ac:spMk id="12" creationId="{3CD1D11E-573A-E411-9DA5-65C536F51BFA}"/>
          </ac:spMkLst>
        </pc:spChg>
        <pc:spChg chg="del">
          <ac:chgData name="Chittaranjan Hens" userId="6fc03958433e8a43" providerId="LiveId" clId="{8FC35386-D2C4-451B-9307-371306956297}" dt="2023-01-15T20:06:27.821" v="3070" actId="478"/>
          <ac:spMkLst>
            <pc:docMk/>
            <pc:sldMk cId="3027114888" sldId="383"/>
            <ac:spMk id="17" creationId="{D67D01BA-354E-7172-AC6A-1553A5FE55EE}"/>
          </ac:spMkLst>
        </pc:spChg>
        <pc:picChg chg="add mod">
          <ac:chgData name="Chittaranjan Hens" userId="6fc03958433e8a43" providerId="LiveId" clId="{8FC35386-D2C4-451B-9307-371306956297}" dt="2023-01-15T20:07:01.173" v="3088" actId="1076"/>
          <ac:picMkLst>
            <pc:docMk/>
            <pc:sldMk cId="3027114888" sldId="383"/>
            <ac:picMk id="3" creationId="{52A27449-8960-9254-4F41-49B28BB3D416}"/>
          </ac:picMkLst>
        </pc:picChg>
        <pc:picChg chg="mod">
          <ac:chgData name="Chittaranjan Hens" userId="6fc03958433e8a43" providerId="LiveId" clId="{8FC35386-D2C4-451B-9307-371306956297}" dt="2023-01-15T20:07:29.258" v="3096" actId="1076"/>
          <ac:picMkLst>
            <pc:docMk/>
            <pc:sldMk cId="3027114888" sldId="383"/>
            <ac:picMk id="4" creationId="{A77CDD2A-AFD3-0864-6D67-957A858D6745}"/>
          </ac:picMkLst>
        </pc:picChg>
        <pc:picChg chg="add del mod">
          <ac:chgData name="Chittaranjan Hens" userId="6fc03958433e8a43" providerId="LiveId" clId="{8FC35386-D2C4-451B-9307-371306956297}" dt="2023-01-15T20:07:09.700" v="3090"/>
          <ac:picMkLst>
            <pc:docMk/>
            <pc:sldMk cId="3027114888" sldId="383"/>
            <ac:picMk id="5" creationId="{7ACA3DAE-3851-7D66-27F3-7B06BB3857CB}"/>
          </ac:picMkLst>
        </pc:picChg>
        <pc:picChg chg="add mod">
          <ac:chgData name="Chittaranjan Hens" userId="6fc03958433e8a43" providerId="LiveId" clId="{8FC35386-D2C4-451B-9307-371306956297}" dt="2023-01-15T20:09:07.509" v="3181" actId="1076"/>
          <ac:picMkLst>
            <pc:docMk/>
            <pc:sldMk cId="3027114888" sldId="383"/>
            <ac:picMk id="9" creationId="{D4CA2379-FEDD-542A-5654-20A50C683D04}"/>
          </ac:picMkLst>
        </pc:picChg>
        <pc:picChg chg="del">
          <ac:chgData name="Chittaranjan Hens" userId="6fc03958433e8a43" providerId="LiveId" clId="{8FC35386-D2C4-451B-9307-371306956297}" dt="2023-01-15T20:06:24.544" v="3069" actId="478"/>
          <ac:picMkLst>
            <pc:docMk/>
            <pc:sldMk cId="3027114888" sldId="383"/>
            <ac:picMk id="11" creationId="{EB677EDC-015C-688B-2279-D8F083D46005}"/>
          </ac:picMkLst>
        </pc:picChg>
        <pc:picChg chg="add mod">
          <ac:chgData name="Chittaranjan Hens" userId="6fc03958433e8a43" providerId="LiveId" clId="{8FC35386-D2C4-451B-9307-371306956297}" dt="2023-01-15T20:09:42.090" v="3183" actId="1076"/>
          <ac:picMkLst>
            <pc:docMk/>
            <pc:sldMk cId="3027114888" sldId="383"/>
            <ac:picMk id="13" creationId="{2D938E49-1DE7-82B4-43D1-153F375BA163}"/>
          </ac:picMkLst>
        </pc:picChg>
        <pc:picChg chg="del">
          <ac:chgData name="Chittaranjan Hens" userId="6fc03958433e8a43" providerId="LiveId" clId="{8FC35386-D2C4-451B-9307-371306956297}" dt="2023-01-15T20:06:24.544" v="3069" actId="478"/>
          <ac:picMkLst>
            <pc:docMk/>
            <pc:sldMk cId="3027114888" sldId="383"/>
            <ac:picMk id="14" creationId="{C6800580-8E93-B465-AFC0-F6C63ABC9403}"/>
          </ac:picMkLst>
        </pc:picChg>
      </pc:sldChg>
      <pc:sldChg chg="delSp modSp add mod delAnim">
        <pc:chgData name="Chittaranjan Hens" userId="6fc03958433e8a43" providerId="LiveId" clId="{8FC35386-D2C4-451B-9307-371306956297}" dt="2023-01-15T20:11:18.390" v="3202" actId="1076"/>
        <pc:sldMkLst>
          <pc:docMk/>
          <pc:sldMk cId="828855938" sldId="384"/>
        </pc:sldMkLst>
        <pc:spChg chg="del">
          <ac:chgData name="Chittaranjan Hens" userId="6fc03958433e8a43" providerId="LiveId" clId="{8FC35386-D2C4-451B-9307-371306956297}" dt="2023-01-15T20:10:08.976" v="3186" actId="478"/>
          <ac:spMkLst>
            <pc:docMk/>
            <pc:sldMk cId="828855938" sldId="384"/>
            <ac:spMk id="6" creationId="{D0ED7558-F42B-7EE2-7A70-929C205175DC}"/>
          </ac:spMkLst>
        </pc:spChg>
        <pc:spChg chg="mod">
          <ac:chgData name="Chittaranjan Hens" userId="6fc03958433e8a43" providerId="LiveId" clId="{8FC35386-D2C4-451B-9307-371306956297}" dt="2023-01-15T20:11:18.390" v="3202" actId="1076"/>
          <ac:spMkLst>
            <pc:docMk/>
            <pc:sldMk cId="828855938" sldId="384"/>
            <ac:spMk id="8" creationId="{25DB9404-1245-DBD1-0A6B-C45569333CB3}"/>
          </ac:spMkLst>
        </pc:spChg>
        <pc:picChg chg="del">
          <ac:chgData name="Chittaranjan Hens" userId="6fc03958433e8a43" providerId="LiveId" clId="{8FC35386-D2C4-451B-9307-371306956297}" dt="2023-01-15T20:10:08.976" v="3186" actId="478"/>
          <ac:picMkLst>
            <pc:docMk/>
            <pc:sldMk cId="828855938" sldId="384"/>
            <ac:picMk id="3" creationId="{52A27449-8960-9254-4F41-49B28BB3D416}"/>
          </ac:picMkLst>
        </pc:picChg>
        <pc:picChg chg="del">
          <ac:chgData name="Chittaranjan Hens" userId="6fc03958433e8a43" providerId="LiveId" clId="{8FC35386-D2C4-451B-9307-371306956297}" dt="2023-01-15T20:10:08.976" v="3186" actId="478"/>
          <ac:picMkLst>
            <pc:docMk/>
            <pc:sldMk cId="828855938" sldId="384"/>
            <ac:picMk id="9" creationId="{D4CA2379-FEDD-542A-5654-20A50C683D04}"/>
          </ac:picMkLst>
        </pc:picChg>
        <pc:picChg chg="del">
          <ac:chgData name="Chittaranjan Hens" userId="6fc03958433e8a43" providerId="LiveId" clId="{8FC35386-D2C4-451B-9307-371306956297}" dt="2023-01-15T20:10:08.976" v="3186" actId="478"/>
          <ac:picMkLst>
            <pc:docMk/>
            <pc:sldMk cId="828855938" sldId="384"/>
            <ac:picMk id="13" creationId="{2D938E49-1DE7-82B4-43D1-153F375BA163}"/>
          </ac:picMkLst>
        </pc:picChg>
      </pc:sldChg>
      <pc:sldChg chg="add del">
        <pc:chgData name="Chittaranjan Hens" userId="6fc03958433e8a43" providerId="LiveId" clId="{8FC35386-D2C4-451B-9307-371306956297}" dt="2023-01-15T20:08:41.907" v="3175"/>
        <pc:sldMkLst>
          <pc:docMk/>
          <pc:sldMk cId="942580408" sldId="384"/>
        </pc:sldMkLst>
      </pc:sldChg>
      <pc:sldChg chg="add del">
        <pc:chgData name="Chittaranjan Hens" userId="6fc03958433e8a43" providerId="LiveId" clId="{8FC35386-D2C4-451B-9307-371306956297}" dt="2023-01-15T20:08:57.734" v="3179"/>
        <pc:sldMkLst>
          <pc:docMk/>
          <pc:sldMk cId="4135480842" sldId="384"/>
        </pc:sldMkLst>
      </pc:sldChg>
      <pc:sldChg chg="addSp delSp modSp add mod">
        <pc:chgData name="Chittaranjan Hens" userId="6fc03958433e8a43" providerId="LiveId" clId="{8FC35386-D2C4-451B-9307-371306956297}" dt="2023-01-15T20:15:21.966" v="3227" actId="14100"/>
        <pc:sldMkLst>
          <pc:docMk/>
          <pc:sldMk cId="1460658313" sldId="385"/>
        </pc:sldMkLst>
        <pc:spChg chg="add mod">
          <ac:chgData name="Chittaranjan Hens" userId="6fc03958433e8a43" providerId="LiveId" clId="{8FC35386-D2C4-451B-9307-371306956297}" dt="2023-01-15T20:15:21.966" v="3227" actId="14100"/>
          <ac:spMkLst>
            <pc:docMk/>
            <pc:sldMk cId="1460658313" sldId="385"/>
            <ac:spMk id="6" creationId="{07B39A6D-8EB0-8D49-B73E-BAE30AB27EA7}"/>
          </ac:spMkLst>
        </pc:spChg>
        <pc:spChg chg="del">
          <ac:chgData name="Chittaranjan Hens" userId="6fc03958433e8a43" providerId="LiveId" clId="{8FC35386-D2C4-451B-9307-371306956297}" dt="2023-01-15T20:12:12.227" v="3206" actId="478"/>
          <ac:spMkLst>
            <pc:docMk/>
            <pc:sldMk cId="1460658313" sldId="385"/>
            <ac:spMk id="8" creationId="{25DB9404-1245-DBD1-0A6B-C45569333CB3}"/>
          </ac:spMkLst>
        </pc:spChg>
        <pc:picChg chg="add mod">
          <ac:chgData name="Chittaranjan Hens" userId="6fc03958433e8a43" providerId="LiveId" clId="{8FC35386-D2C4-451B-9307-371306956297}" dt="2023-01-15T20:12:28.480" v="3210" actId="1076"/>
          <ac:picMkLst>
            <pc:docMk/>
            <pc:sldMk cId="1460658313" sldId="385"/>
            <ac:picMk id="3" creationId="{362436D7-E9F7-E6C6-371F-F5752ED1B3B7}"/>
          </ac:picMkLst>
        </pc:picChg>
      </pc:sldChg>
      <pc:sldChg chg="add del">
        <pc:chgData name="Chittaranjan Hens" userId="6fc03958433e8a43" providerId="LiveId" clId="{8FC35386-D2C4-451B-9307-371306956297}" dt="2023-01-15T20:12:01.813" v="3204"/>
        <pc:sldMkLst>
          <pc:docMk/>
          <pc:sldMk cId="2308615709" sldId="385"/>
        </pc:sldMkLst>
      </pc:sldChg>
      <pc:sldChg chg="add del">
        <pc:chgData name="Chittaranjan Hens" userId="6fc03958433e8a43" providerId="LiveId" clId="{8FC35386-D2C4-451B-9307-371306956297}" dt="2023-01-15T20:08:57.235" v="3178"/>
        <pc:sldMkLst>
          <pc:docMk/>
          <pc:sldMk cId="3053646196" sldId="385"/>
        </pc:sldMkLst>
      </pc:sldChg>
      <pc:sldChg chg="add del">
        <pc:chgData name="Chittaranjan Hens" userId="6fc03958433e8a43" providerId="LiveId" clId="{8FC35386-D2C4-451B-9307-371306956297}" dt="2023-01-15T20:12:15.726" v="3208"/>
        <pc:sldMkLst>
          <pc:docMk/>
          <pc:sldMk cId="41963012" sldId="386"/>
        </pc:sldMkLst>
      </pc:sldChg>
      <pc:sldChg chg="addSp delSp modSp add mod">
        <pc:chgData name="Chittaranjan Hens" userId="6fc03958433e8a43" providerId="LiveId" clId="{8FC35386-D2C4-451B-9307-371306956297}" dt="2023-01-15T20:16:37.943" v="3261" actId="20577"/>
        <pc:sldMkLst>
          <pc:docMk/>
          <pc:sldMk cId="2544770133" sldId="386"/>
        </pc:sldMkLst>
        <pc:spChg chg="add mod">
          <ac:chgData name="Chittaranjan Hens" userId="6fc03958433e8a43" providerId="LiveId" clId="{8FC35386-D2C4-451B-9307-371306956297}" dt="2023-01-15T20:16:37.943" v="3261" actId="20577"/>
          <ac:spMkLst>
            <pc:docMk/>
            <pc:sldMk cId="2544770133" sldId="386"/>
            <ac:spMk id="2" creationId="{88657352-2FB4-21C5-40A8-19287A047EA9}"/>
          </ac:spMkLst>
        </pc:spChg>
        <pc:spChg chg="del">
          <ac:chgData name="Chittaranjan Hens" userId="6fc03958433e8a43" providerId="LiveId" clId="{8FC35386-D2C4-451B-9307-371306956297}" dt="2023-01-15T20:15:29.973" v="3229" actId="478"/>
          <ac:spMkLst>
            <pc:docMk/>
            <pc:sldMk cId="2544770133" sldId="386"/>
            <ac:spMk id="6" creationId="{07B39A6D-8EB0-8D49-B73E-BAE30AB27EA7}"/>
          </ac:spMkLst>
        </pc:spChg>
      </pc:sldChg>
      <pc:sldChg chg="modSp add mod ord">
        <pc:chgData name="Chittaranjan Hens" userId="6fc03958433e8a43" providerId="LiveId" clId="{8FC35386-D2C4-451B-9307-371306956297}" dt="2023-01-15T20:20:09.177" v="3322" actId="113"/>
        <pc:sldMkLst>
          <pc:docMk/>
          <pc:sldMk cId="2573251469" sldId="387"/>
        </pc:sldMkLst>
        <pc:spChg chg="mod">
          <ac:chgData name="Chittaranjan Hens" userId="6fc03958433e8a43" providerId="LiveId" clId="{8FC35386-D2C4-451B-9307-371306956297}" dt="2023-01-15T20:20:09.177" v="3322" actId="113"/>
          <ac:spMkLst>
            <pc:docMk/>
            <pc:sldMk cId="2573251469" sldId="387"/>
            <ac:spMk id="8" creationId="{25DB9404-1245-DBD1-0A6B-C45569333CB3}"/>
          </ac:spMkLst>
        </pc:spChg>
      </pc:sldChg>
      <pc:sldChg chg="add del">
        <pc:chgData name="Chittaranjan Hens" userId="6fc03958433e8a43" providerId="LiveId" clId="{8FC35386-D2C4-451B-9307-371306956297}" dt="2023-01-15T20:16:50.058" v="3263"/>
        <pc:sldMkLst>
          <pc:docMk/>
          <pc:sldMk cId="3563401240" sldId="387"/>
        </pc:sldMkLst>
      </pc:sldChg>
      <pc:sldChg chg="addSp modSp add mod">
        <pc:chgData name="Chittaranjan Hens" userId="6fc03958433e8a43" providerId="LiveId" clId="{8FC35386-D2C4-451B-9307-371306956297}" dt="2023-01-15T20:26:32.202" v="3357" actId="1076"/>
        <pc:sldMkLst>
          <pc:docMk/>
          <pc:sldMk cId="2528986088" sldId="388"/>
        </pc:sldMkLst>
        <pc:spChg chg="mod">
          <ac:chgData name="Chittaranjan Hens" userId="6fc03958433e8a43" providerId="LiveId" clId="{8FC35386-D2C4-451B-9307-371306956297}" dt="2023-01-15T20:20:29.927" v="3325" actId="1076"/>
          <ac:spMkLst>
            <pc:docMk/>
            <pc:sldMk cId="2528986088" sldId="388"/>
            <ac:spMk id="8" creationId="{25DB9404-1245-DBD1-0A6B-C45569333CB3}"/>
          </ac:spMkLst>
        </pc:spChg>
        <pc:picChg chg="add mod">
          <ac:chgData name="Chittaranjan Hens" userId="6fc03958433e8a43" providerId="LiveId" clId="{8FC35386-D2C4-451B-9307-371306956297}" dt="2023-01-15T20:26:32.202" v="3357" actId="1076"/>
          <ac:picMkLst>
            <pc:docMk/>
            <pc:sldMk cId="2528986088" sldId="388"/>
            <ac:picMk id="3" creationId="{C6C6AC1F-A65D-6695-54B8-4AFA8FD0E3D6}"/>
          </ac:picMkLst>
        </pc:picChg>
        <pc:picChg chg="mod">
          <ac:chgData name="Chittaranjan Hens" userId="6fc03958433e8a43" providerId="LiveId" clId="{8FC35386-D2C4-451B-9307-371306956297}" dt="2023-01-15T20:21:38.615" v="3342" actId="14100"/>
          <ac:picMkLst>
            <pc:docMk/>
            <pc:sldMk cId="2528986088" sldId="388"/>
            <ac:picMk id="4" creationId="{A77CDD2A-AFD3-0864-6D67-957A858D6745}"/>
          </ac:picMkLst>
        </pc:picChg>
      </pc:sldChg>
      <pc:sldChg chg="addSp delSp modSp add mod delAnim modAnim">
        <pc:chgData name="Chittaranjan Hens" userId="6fc03958433e8a43" providerId="LiveId" clId="{8FC35386-D2C4-451B-9307-371306956297}" dt="2023-01-19T03:52:57.941" v="3621" actId="478"/>
        <pc:sldMkLst>
          <pc:docMk/>
          <pc:sldMk cId="285416135" sldId="389"/>
        </pc:sldMkLst>
        <pc:spChg chg="add del mod">
          <ac:chgData name="Chittaranjan Hens" userId="6fc03958433e8a43" providerId="LiveId" clId="{8FC35386-D2C4-451B-9307-371306956297}" dt="2023-01-19T03:52:53.508" v="3620" actId="478"/>
          <ac:spMkLst>
            <pc:docMk/>
            <pc:sldMk cId="285416135" sldId="389"/>
            <ac:spMk id="2" creationId="{E80CA7C6-C856-7219-85D1-8D714648D492}"/>
          </ac:spMkLst>
        </pc:spChg>
        <pc:spChg chg="add mod">
          <ac:chgData name="Chittaranjan Hens" userId="6fc03958433e8a43" providerId="LiveId" clId="{8FC35386-D2C4-451B-9307-371306956297}" dt="2023-01-15T20:28:25.403" v="3388" actId="20577"/>
          <ac:spMkLst>
            <pc:docMk/>
            <pc:sldMk cId="285416135" sldId="389"/>
            <ac:spMk id="9" creationId="{6D2FE705-77AC-A547-9B7D-EEEAEBC1E8DE}"/>
          </ac:spMkLst>
        </pc:spChg>
        <pc:spChg chg="add del mod">
          <ac:chgData name="Chittaranjan Hens" userId="6fc03958433e8a43" providerId="LiveId" clId="{8FC35386-D2C4-451B-9307-371306956297}" dt="2023-01-19T03:52:57.941" v="3621" actId="478"/>
          <ac:spMkLst>
            <pc:docMk/>
            <pc:sldMk cId="285416135" sldId="389"/>
            <ac:spMk id="11" creationId="{E594FE9B-74B7-E74D-9C54-F98C1E398730}"/>
          </ac:spMkLst>
        </pc:spChg>
        <pc:picChg chg="del mod">
          <ac:chgData name="Chittaranjan Hens" userId="6fc03958433e8a43" providerId="LiveId" clId="{8FC35386-D2C4-451B-9307-371306956297}" dt="2023-01-15T20:25:50.751" v="3353" actId="478"/>
          <ac:picMkLst>
            <pc:docMk/>
            <pc:sldMk cId="285416135" sldId="389"/>
            <ac:picMk id="3" creationId="{C6C6AC1F-A65D-6695-54B8-4AFA8FD0E3D6}"/>
          </ac:picMkLst>
        </pc:picChg>
        <pc:picChg chg="add mod">
          <ac:chgData name="Chittaranjan Hens" userId="6fc03958433e8a43" providerId="LiveId" clId="{8FC35386-D2C4-451B-9307-371306956297}" dt="2023-01-18T19:58:24.073" v="3407" actId="1076"/>
          <ac:picMkLst>
            <pc:docMk/>
            <pc:sldMk cId="285416135" sldId="389"/>
            <ac:picMk id="5" creationId="{04179B0E-A4DF-6394-5D6C-91999C741E3A}"/>
          </ac:picMkLst>
        </pc:picChg>
        <pc:picChg chg="add del mod">
          <ac:chgData name="Chittaranjan Hens" userId="6fc03958433e8a43" providerId="LiveId" clId="{8FC35386-D2C4-451B-9307-371306956297}" dt="2023-01-19T03:52:53.508" v="3620" actId="478"/>
          <ac:picMkLst>
            <pc:docMk/>
            <pc:sldMk cId="285416135" sldId="389"/>
            <ac:picMk id="7" creationId="{42648DE4-4515-A560-5B3E-F826039EEEED}"/>
          </ac:picMkLst>
        </pc:picChg>
      </pc:sldChg>
      <pc:sldChg chg="addSp delSp modSp add mod ord">
        <pc:chgData name="Chittaranjan Hens" userId="6fc03958433e8a43" providerId="LiveId" clId="{8FC35386-D2C4-451B-9307-371306956297}" dt="2023-01-18T20:21:27.894" v="3417" actId="14100"/>
        <pc:sldMkLst>
          <pc:docMk/>
          <pc:sldMk cId="1970279252" sldId="390"/>
        </pc:sldMkLst>
        <pc:picChg chg="del">
          <ac:chgData name="Chittaranjan Hens" userId="6fc03958433e8a43" providerId="LiveId" clId="{8FC35386-D2C4-451B-9307-371306956297}" dt="2023-01-18T20:01:08.420" v="3411" actId="478"/>
          <ac:picMkLst>
            <pc:docMk/>
            <pc:sldMk cId="1970279252" sldId="390"/>
            <ac:picMk id="3" creationId="{C6C6AC1F-A65D-6695-54B8-4AFA8FD0E3D6}"/>
          </ac:picMkLst>
        </pc:picChg>
        <pc:picChg chg="add mod">
          <ac:chgData name="Chittaranjan Hens" userId="6fc03958433e8a43" providerId="LiveId" clId="{8FC35386-D2C4-451B-9307-371306956297}" dt="2023-01-18T20:21:27.894" v="3417" actId="14100"/>
          <ac:picMkLst>
            <pc:docMk/>
            <pc:sldMk cId="1970279252" sldId="390"/>
            <ac:picMk id="5" creationId="{E934A7D0-EBFB-C502-1034-E26987366ACD}"/>
          </ac:picMkLst>
        </pc:picChg>
      </pc:sldChg>
      <pc:sldChg chg="addSp delSp modSp add mod">
        <pc:chgData name="Chittaranjan Hens" userId="6fc03958433e8a43" providerId="LiveId" clId="{8FC35386-D2C4-451B-9307-371306956297}" dt="2023-01-18T20:23:38.531" v="3458" actId="1076"/>
        <pc:sldMkLst>
          <pc:docMk/>
          <pc:sldMk cId="3897246681" sldId="391"/>
        </pc:sldMkLst>
        <pc:spChg chg="mod">
          <ac:chgData name="Chittaranjan Hens" userId="6fc03958433e8a43" providerId="LiveId" clId="{8FC35386-D2C4-451B-9307-371306956297}" dt="2023-01-18T20:23:30.578" v="3455" actId="20577"/>
          <ac:spMkLst>
            <pc:docMk/>
            <pc:sldMk cId="3897246681" sldId="391"/>
            <ac:spMk id="8" creationId="{25DB9404-1245-DBD1-0A6B-C45569333CB3}"/>
          </ac:spMkLst>
        </pc:spChg>
        <pc:picChg chg="add mod">
          <ac:chgData name="Chittaranjan Hens" userId="6fc03958433e8a43" providerId="LiveId" clId="{8FC35386-D2C4-451B-9307-371306956297}" dt="2023-01-18T20:23:38.531" v="3458" actId="1076"/>
          <ac:picMkLst>
            <pc:docMk/>
            <pc:sldMk cId="3897246681" sldId="391"/>
            <ac:picMk id="3" creationId="{C816FE9A-91D6-D854-16D5-9A311FC5BC5A}"/>
          </ac:picMkLst>
        </pc:picChg>
        <pc:picChg chg="del">
          <ac:chgData name="Chittaranjan Hens" userId="6fc03958433e8a43" providerId="LiveId" clId="{8FC35386-D2C4-451B-9307-371306956297}" dt="2023-01-18T20:21:40.939" v="3419" actId="478"/>
          <ac:picMkLst>
            <pc:docMk/>
            <pc:sldMk cId="3897246681" sldId="391"/>
            <ac:picMk id="5" creationId="{E934A7D0-EBFB-C502-1034-E26987366ACD}"/>
          </ac:picMkLst>
        </pc:picChg>
      </pc:sldChg>
      <pc:sldChg chg="addSp delSp modSp add mod ord">
        <pc:chgData name="Chittaranjan Hens" userId="6fc03958433e8a43" providerId="LiveId" clId="{8FC35386-D2C4-451B-9307-371306956297}" dt="2023-01-18T20:26:34.260" v="3486" actId="14100"/>
        <pc:sldMkLst>
          <pc:docMk/>
          <pc:sldMk cId="2274980967" sldId="392"/>
        </pc:sldMkLst>
        <pc:picChg chg="del">
          <ac:chgData name="Chittaranjan Hens" userId="6fc03958433e8a43" providerId="LiveId" clId="{8FC35386-D2C4-451B-9307-371306956297}" dt="2023-01-18T20:23:43.146" v="3460" actId="478"/>
          <ac:picMkLst>
            <pc:docMk/>
            <pc:sldMk cId="2274980967" sldId="392"/>
            <ac:picMk id="3" creationId="{C816FE9A-91D6-D854-16D5-9A311FC5BC5A}"/>
          </ac:picMkLst>
        </pc:picChg>
        <pc:picChg chg="add mod">
          <ac:chgData name="Chittaranjan Hens" userId="6fc03958433e8a43" providerId="LiveId" clId="{8FC35386-D2C4-451B-9307-371306956297}" dt="2023-01-18T20:26:13.030" v="3479" actId="1076"/>
          <ac:picMkLst>
            <pc:docMk/>
            <pc:sldMk cId="2274980967" sldId="392"/>
            <ac:picMk id="5" creationId="{430823CF-3482-3757-9811-B88DA27EDF83}"/>
          </ac:picMkLst>
        </pc:picChg>
        <pc:picChg chg="add mod">
          <ac:chgData name="Chittaranjan Hens" userId="6fc03958433e8a43" providerId="LiveId" clId="{8FC35386-D2C4-451B-9307-371306956297}" dt="2023-01-18T20:26:34.260" v="3486" actId="14100"/>
          <ac:picMkLst>
            <pc:docMk/>
            <pc:sldMk cId="2274980967" sldId="392"/>
            <ac:picMk id="7" creationId="{730CE7E9-5B2C-6AB2-A46B-8A04901BA49B}"/>
          </ac:picMkLst>
        </pc:picChg>
      </pc:sldChg>
      <pc:sldChg chg="addSp delSp modSp add mod">
        <pc:chgData name="Chittaranjan Hens" userId="6fc03958433e8a43" providerId="LiveId" clId="{8FC35386-D2C4-451B-9307-371306956297}" dt="2023-01-18T20:24:13.245" v="3471" actId="1076"/>
        <pc:sldMkLst>
          <pc:docMk/>
          <pc:sldMk cId="2209401888" sldId="393"/>
        </pc:sldMkLst>
        <pc:picChg chg="del">
          <ac:chgData name="Chittaranjan Hens" userId="6fc03958433e8a43" providerId="LiveId" clId="{8FC35386-D2C4-451B-9307-371306956297}" dt="2023-01-18T20:23:57.130" v="3464" actId="478"/>
          <ac:picMkLst>
            <pc:docMk/>
            <pc:sldMk cId="2209401888" sldId="393"/>
            <ac:picMk id="3" creationId="{C816FE9A-91D6-D854-16D5-9A311FC5BC5A}"/>
          </ac:picMkLst>
        </pc:picChg>
        <pc:picChg chg="add mod">
          <ac:chgData name="Chittaranjan Hens" userId="6fc03958433e8a43" providerId="LiveId" clId="{8FC35386-D2C4-451B-9307-371306956297}" dt="2023-01-18T20:24:13.245" v="3471" actId="1076"/>
          <ac:picMkLst>
            <pc:docMk/>
            <pc:sldMk cId="2209401888" sldId="393"/>
            <ac:picMk id="5" creationId="{66A3748A-F6F8-D1F0-18F6-3BC16921A9E2}"/>
          </ac:picMkLst>
        </pc:picChg>
      </pc:sldChg>
      <pc:sldChg chg="add del">
        <pc:chgData name="Chittaranjan Hens" userId="6fc03958433e8a43" providerId="LiveId" clId="{8FC35386-D2C4-451B-9307-371306956297}" dt="2023-01-18T20:24:24.842" v="3475"/>
        <pc:sldMkLst>
          <pc:docMk/>
          <pc:sldMk cId="1039238508" sldId="394"/>
        </pc:sldMkLst>
      </pc:sldChg>
      <pc:sldChg chg="addSp delSp modSp add mod">
        <pc:chgData name="Chittaranjan Hens" userId="6fc03958433e8a43" providerId="LiveId" clId="{8FC35386-D2C4-451B-9307-371306956297}" dt="2023-01-18T20:29:01.708" v="3499" actId="14100"/>
        <pc:sldMkLst>
          <pc:docMk/>
          <pc:sldMk cId="3868141465" sldId="394"/>
        </pc:sldMkLst>
        <pc:picChg chg="add mod">
          <ac:chgData name="Chittaranjan Hens" userId="6fc03958433e8a43" providerId="LiveId" clId="{8FC35386-D2C4-451B-9307-371306956297}" dt="2023-01-18T20:27:08.228" v="3493" actId="1076"/>
          <ac:picMkLst>
            <pc:docMk/>
            <pc:sldMk cId="3868141465" sldId="394"/>
            <ac:picMk id="3" creationId="{A8255B69-2B33-57E4-FF08-1C2E616FC992}"/>
          </ac:picMkLst>
        </pc:picChg>
        <pc:picChg chg="mod">
          <ac:chgData name="Chittaranjan Hens" userId="6fc03958433e8a43" providerId="LiveId" clId="{8FC35386-D2C4-451B-9307-371306956297}" dt="2023-01-18T20:26:58.390" v="3491" actId="14100"/>
          <ac:picMkLst>
            <pc:docMk/>
            <pc:sldMk cId="3868141465" sldId="394"/>
            <ac:picMk id="4" creationId="{A77CDD2A-AFD3-0864-6D67-957A858D6745}"/>
          </ac:picMkLst>
        </pc:picChg>
        <pc:picChg chg="del">
          <ac:chgData name="Chittaranjan Hens" userId="6fc03958433e8a43" providerId="LiveId" clId="{8FC35386-D2C4-451B-9307-371306956297}" dt="2023-01-18T20:26:42.759" v="3488" actId="478"/>
          <ac:picMkLst>
            <pc:docMk/>
            <pc:sldMk cId="3868141465" sldId="394"/>
            <ac:picMk id="5" creationId="{430823CF-3482-3757-9811-B88DA27EDF83}"/>
          </ac:picMkLst>
        </pc:picChg>
        <pc:picChg chg="del">
          <ac:chgData name="Chittaranjan Hens" userId="6fc03958433e8a43" providerId="LiveId" clId="{8FC35386-D2C4-451B-9307-371306956297}" dt="2023-01-18T20:26:42.759" v="3488" actId="478"/>
          <ac:picMkLst>
            <pc:docMk/>
            <pc:sldMk cId="3868141465" sldId="394"/>
            <ac:picMk id="7" creationId="{730CE7E9-5B2C-6AB2-A46B-8A04901BA49B}"/>
          </ac:picMkLst>
        </pc:picChg>
        <pc:picChg chg="add mod">
          <ac:chgData name="Chittaranjan Hens" userId="6fc03958433e8a43" providerId="LiveId" clId="{8FC35386-D2C4-451B-9307-371306956297}" dt="2023-01-18T20:29:01.708" v="3499" actId="14100"/>
          <ac:picMkLst>
            <pc:docMk/>
            <pc:sldMk cId="3868141465" sldId="394"/>
            <ac:picMk id="9" creationId="{9CA7C16A-041A-1B82-76A4-B2D00B85DF00}"/>
          </ac:picMkLst>
        </pc:picChg>
      </pc:sldChg>
      <pc:sldChg chg="addSp delSp modSp add mod">
        <pc:chgData name="Chittaranjan Hens" userId="6fc03958433e8a43" providerId="LiveId" clId="{8FC35386-D2C4-451B-9307-371306956297}" dt="2023-01-18T20:30:15.317" v="3510" actId="14100"/>
        <pc:sldMkLst>
          <pc:docMk/>
          <pc:sldMk cId="759109169" sldId="395"/>
        </pc:sldMkLst>
        <pc:picChg chg="del">
          <ac:chgData name="Chittaranjan Hens" userId="6fc03958433e8a43" providerId="LiveId" clId="{8FC35386-D2C4-451B-9307-371306956297}" dt="2023-01-18T20:29:40.385" v="3501" actId="478"/>
          <ac:picMkLst>
            <pc:docMk/>
            <pc:sldMk cId="759109169" sldId="395"/>
            <ac:picMk id="3" creationId="{A8255B69-2B33-57E4-FF08-1C2E616FC992}"/>
          </ac:picMkLst>
        </pc:picChg>
        <pc:picChg chg="add mod">
          <ac:chgData name="Chittaranjan Hens" userId="6fc03958433e8a43" providerId="LiveId" clId="{8FC35386-D2C4-451B-9307-371306956297}" dt="2023-01-18T20:30:15.317" v="3510" actId="14100"/>
          <ac:picMkLst>
            <pc:docMk/>
            <pc:sldMk cId="759109169" sldId="395"/>
            <ac:picMk id="5" creationId="{A71F9D97-DE26-DD1A-CC05-34F1D51C7E08}"/>
          </ac:picMkLst>
        </pc:picChg>
        <pc:picChg chg="del">
          <ac:chgData name="Chittaranjan Hens" userId="6fc03958433e8a43" providerId="LiveId" clId="{8FC35386-D2C4-451B-9307-371306956297}" dt="2023-01-18T20:29:40.385" v="3501" actId="478"/>
          <ac:picMkLst>
            <pc:docMk/>
            <pc:sldMk cId="759109169" sldId="395"/>
            <ac:picMk id="9" creationId="{9CA7C16A-041A-1B82-76A4-B2D00B85DF00}"/>
          </ac:picMkLst>
        </pc:picChg>
      </pc:sldChg>
      <pc:sldChg chg="delSp add del mod">
        <pc:chgData name="Chittaranjan Hens" userId="6fc03958433e8a43" providerId="LiveId" clId="{8FC35386-D2C4-451B-9307-371306956297}" dt="2023-01-18T20:31:47.630" v="3516" actId="47"/>
        <pc:sldMkLst>
          <pc:docMk/>
          <pc:sldMk cId="114128326" sldId="396"/>
        </pc:sldMkLst>
        <pc:picChg chg="del">
          <ac:chgData name="Chittaranjan Hens" userId="6fc03958433e8a43" providerId="LiveId" clId="{8FC35386-D2C4-451B-9307-371306956297}" dt="2023-01-18T20:31:43.609" v="3514" actId="478"/>
          <ac:picMkLst>
            <pc:docMk/>
            <pc:sldMk cId="114128326" sldId="396"/>
            <ac:picMk id="5" creationId="{A71F9D97-DE26-DD1A-CC05-34F1D51C7E08}"/>
          </ac:picMkLst>
        </pc:picChg>
      </pc:sldChg>
      <pc:sldChg chg="add del">
        <pc:chgData name="Chittaranjan Hens" userId="6fc03958433e8a43" providerId="LiveId" clId="{8FC35386-D2C4-451B-9307-371306956297}" dt="2023-01-18T20:31:30.596" v="3512"/>
        <pc:sldMkLst>
          <pc:docMk/>
          <pc:sldMk cId="1214510858" sldId="396"/>
        </pc:sldMkLst>
      </pc:sldChg>
      <pc:sldChg chg="add del">
        <pc:chgData name="Chittaranjan Hens" userId="6fc03958433e8a43" providerId="LiveId" clId="{8FC35386-D2C4-451B-9307-371306956297}" dt="2023-01-18T20:29:43.642" v="3503"/>
        <pc:sldMkLst>
          <pc:docMk/>
          <pc:sldMk cId="3986940596" sldId="396"/>
        </pc:sldMkLst>
      </pc:sldChg>
      <pc:sldChg chg="addSp delSp modSp add mod">
        <pc:chgData name="Chittaranjan Hens" userId="6fc03958433e8a43" providerId="LiveId" clId="{8FC35386-D2C4-451B-9307-371306956297}" dt="2023-01-18T20:32:04.041" v="3520" actId="1076"/>
        <pc:sldMkLst>
          <pc:docMk/>
          <pc:sldMk cId="3808855737" sldId="397"/>
        </pc:sldMkLst>
        <pc:picChg chg="add mod">
          <ac:chgData name="Chittaranjan Hens" userId="6fc03958433e8a43" providerId="LiveId" clId="{8FC35386-D2C4-451B-9307-371306956297}" dt="2023-01-18T20:32:04.041" v="3520" actId="1076"/>
          <ac:picMkLst>
            <pc:docMk/>
            <pc:sldMk cId="3808855737" sldId="397"/>
            <ac:picMk id="3" creationId="{0A1C6059-6956-84E8-74EF-71B8BD8A4F1E}"/>
          </ac:picMkLst>
        </pc:picChg>
        <pc:picChg chg="del">
          <ac:chgData name="Chittaranjan Hens" userId="6fc03958433e8a43" providerId="LiveId" clId="{8FC35386-D2C4-451B-9307-371306956297}" dt="2023-01-18T20:31:51.038" v="3517" actId="478"/>
          <ac:picMkLst>
            <pc:docMk/>
            <pc:sldMk cId="3808855737" sldId="397"/>
            <ac:picMk id="5" creationId="{A71F9D97-DE26-DD1A-CC05-34F1D51C7E08}"/>
          </ac:picMkLst>
        </pc:picChg>
      </pc:sldChg>
      <pc:sldChg chg="addSp delSp modSp add mod">
        <pc:chgData name="Chittaranjan Hens" userId="6fc03958433e8a43" providerId="LiveId" clId="{8FC35386-D2C4-451B-9307-371306956297}" dt="2023-01-18T20:32:38.384" v="3525" actId="14100"/>
        <pc:sldMkLst>
          <pc:docMk/>
          <pc:sldMk cId="4197076598" sldId="398"/>
        </pc:sldMkLst>
        <pc:picChg chg="del">
          <ac:chgData name="Chittaranjan Hens" userId="6fc03958433e8a43" providerId="LiveId" clId="{8FC35386-D2C4-451B-9307-371306956297}" dt="2023-01-18T20:32:22.260" v="3522" actId="478"/>
          <ac:picMkLst>
            <pc:docMk/>
            <pc:sldMk cId="4197076598" sldId="398"/>
            <ac:picMk id="3" creationId="{0A1C6059-6956-84E8-74EF-71B8BD8A4F1E}"/>
          </ac:picMkLst>
        </pc:picChg>
        <pc:picChg chg="add mod">
          <ac:chgData name="Chittaranjan Hens" userId="6fc03958433e8a43" providerId="LiveId" clId="{8FC35386-D2C4-451B-9307-371306956297}" dt="2023-01-18T20:32:38.384" v="3525" actId="14100"/>
          <ac:picMkLst>
            <pc:docMk/>
            <pc:sldMk cId="4197076598" sldId="398"/>
            <ac:picMk id="5" creationId="{9ED14135-9B1D-522F-31C8-9F889A7B2628}"/>
          </ac:picMkLst>
        </pc:picChg>
      </pc:sldChg>
      <pc:sldChg chg="addSp delSp modSp add mod">
        <pc:chgData name="Chittaranjan Hens" userId="6fc03958433e8a43" providerId="LiveId" clId="{8FC35386-D2C4-451B-9307-371306956297}" dt="2023-01-18T20:33:33.721" v="3532" actId="14100"/>
        <pc:sldMkLst>
          <pc:docMk/>
          <pc:sldMk cId="4177647138" sldId="399"/>
        </pc:sldMkLst>
        <pc:picChg chg="add mod">
          <ac:chgData name="Chittaranjan Hens" userId="6fc03958433e8a43" providerId="LiveId" clId="{8FC35386-D2C4-451B-9307-371306956297}" dt="2023-01-18T20:33:33.721" v="3532" actId="14100"/>
          <ac:picMkLst>
            <pc:docMk/>
            <pc:sldMk cId="4177647138" sldId="399"/>
            <ac:picMk id="3" creationId="{5C460B0F-2AAF-D1DD-50A7-EF454E64970F}"/>
          </ac:picMkLst>
        </pc:picChg>
        <pc:picChg chg="del">
          <ac:chgData name="Chittaranjan Hens" userId="6fc03958433e8a43" providerId="LiveId" clId="{8FC35386-D2C4-451B-9307-371306956297}" dt="2023-01-18T20:33:22.678" v="3527" actId="478"/>
          <ac:picMkLst>
            <pc:docMk/>
            <pc:sldMk cId="4177647138" sldId="399"/>
            <ac:picMk id="5" creationId="{9ED14135-9B1D-522F-31C8-9F889A7B2628}"/>
          </ac:picMkLst>
        </pc:picChg>
      </pc:sldChg>
      <pc:sldChg chg="addSp delSp modSp add mod">
        <pc:chgData name="Chittaranjan Hens" userId="6fc03958433e8a43" providerId="LiveId" clId="{8FC35386-D2C4-451B-9307-371306956297}" dt="2023-01-18T20:41:40.688" v="3559" actId="1076"/>
        <pc:sldMkLst>
          <pc:docMk/>
          <pc:sldMk cId="2682729343" sldId="400"/>
        </pc:sldMkLst>
        <pc:picChg chg="del">
          <ac:chgData name="Chittaranjan Hens" userId="6fc03958433e8a43" providerId="LiveId" clId="{8FC35386-D2C4-451B-9307-371306956297}" dt="2023-01-18T20:33:55.487" v="3534" actId="478"/>
          <ac:picMkLst>
            <pc:docMk/>
            <pc:sldMk cId="2682729343" sldId="400"/>
            <ac:picMk id="3" creationId="{5C460B0F-2AAF-D1DD-50A7-EF454E64970F}"/>
          </ac:picMkLst>
        </pc:picChg>
        <pc:picChg chg="add mod">
          <ac:chgData name="Chittaranjan Hens" userId="6fc03958433e8a43" providerId="LiveId" clId="{8FC35386-D2C4-451B-9307-371306956297}" dt="2023-01-18T20:41:40.688" v="3559" actId="1076"/>
          <ac:picMkLst>
            <pc:docMk/>
            <pc:sldMk cId="2682729343" sldId="400"/>
            <ac:picMk id="5" creationId="{2BA2A335-7A8E-FE14-B921-9EE246BF229A}"/>
          </ac:picMkLst>
        </pc:picChg>
      </pc:sldChg>
      <pc:sldChg chg="addSp delSp modSp add mod ord">
        <pc:chgData name="Chittaranjan Hens" userId="6fc03958433e8a43" providerId="LiveId" clId="{8FC35386-D2C4-451B-9307-371306956297}" dt="2023-01-18T20:34:17.134" v="3542"/>
        <pc:sldMkLst>
          <pc:docMk/>
          <pc:sldMk cId="3962138899" sldId="401"/>
        </pc:sldMkLst>
        <pc:picChg chg="del">
          <ac:chgData name="Chittaranjan Hens" userId="6fc03958433e8a43" providerId="LiveId" clId="{8FC35386-D2C4-451B-9307-371306956297}" dt="2023-01-18T20:34:00.637" v="3536" actId="478"/>
          <ac:picMkLst>
            <pc:docMk/>
            <pc:sldMk cId="3962138899" sldId="401"/>
            <ac:picMk id="3" creationId="{5C460B0F-2AAF-D1DD-50A7-EF454E64970F}"/>
          </ac:picMkLst>
        </pc:picChg>
        <pc:picChg chg="add mod">
          <ac:chgData name="Chittaranjan Hens" userId="6fc03958433e8a43" providerId="LiveId" clId="{8FC35386-D2C4-451B-9307-371306956297}" dt="2023-01-18T20:34:13.494" v="3540" actId="14100"/>
          <ac:picMkLst>
            <pc:docMk/>
            <pc:sldMk cId="3962138899" sldId="401"/>
            <ac:picMk id="5" creationId="{B2EA33EC-0D44-7A1B-4F1E-59F857587FA7}"/>
          </ac:picMkLst>
        </pc:picChg>
      </pc:sldChg>
      <pc:sldChg chg="addSp delSp modSp add mod">
        <pc:chgData name="Chittaranjan Hens" userId="6fc03958433e8a43" providerId="LiveId" clId="{8FC35386-D2C4-451B-9307-371306956297}" dt="2023-01-18T20:41:43.708" v="3560" actId="1076"/>
        <pc:sldMkLst>
          <pc:docMk/>
          <pc:sldMk cId="2797840225" sldId="402"/>
        </pc:sldMkLst>
        <pc:picChg chg="add mod">
          <ac:chgData name="Chittaranjan Hens" userId="6fc03958433e8a43" providerId="LiveId" clId="{8FC35386-D2C4-451B-9307-371306956297}" dt="2023-01-18T20:41:43.708" v="3560" actId="1076"/>
          <ac:picMkLst>
            <pc:docMk/>
            <pc:sldMk cId="2797840225" sldId="402"/>
            <ac:picMk id="3" creationId="{9C62DD53-3045-BA56-D12B-8A4EC6CBCDC7}"/>
          </ac:picMkLst>
        </pc:picChg>
        <pc:picChg chg="del">
          <ac:chgData name="Chittaranjan Hens" userId="6fc03958433e8a43" providerId="LiveId" clId="{8FC35386-D2C4-451B-9307-371306956297}" dt="2023-01-18T20:35:05.578" v="3548" actId="478"/>
          <ac:picMkLst>
            <pc:docMk/>
            <pc:sldMk cId="2797840225" sldId="402"/>
            <ac:picMk id="5" creationId="{2BA2A335-7A8E-FE14-B921-9EE246BF229A}"/>
          </ac:picMkLst>
        </pc:picChg>
      </pc:sldChg>
      <pc:sldChg chg="addSp delSp modSp add mod ord">
        <pc:chgData name="Chittaranjan Hens" userId="6fc03958433e8a43" providerId="LiveId" clId="{8FC35386-D2C4-451B-9307-371306956297}" dt="2023-01-18T20:41:37.420" v="3558" actId="14100"/>
        <pc:sldMkLst>
          <pc:docMk/>
          <pc:sldMk cId="3719028658" sldId="403"/>
        </pc:sldMkLst>
        <pc:picChg chg="add mod">
          <ac:chgData name="Chittaranjan Hens" userId="6fc03958433e8a43" providerId="LiveId" clId="{8FC35386-D2C4-451B-9307-371306956297}" dt="2023-01-18T20:41:37.420" v="3558" actId="14100"/>
          <ac:picMkLst>
            <pc:docMk/>
            <pc:sldMk cId="3719028658" sldId="403"/>
            <ac:picMk id="3" creationId="{E10C8841-8844-0AC9-3B95-33F3F581D751}"/>
          </ac:picMkLst>
        </pc:picChg>
        <pc:picChg chg="del">
          <ac:chgData name="Chittaranjan Hens" userId="6fc03958433e8a43" providerId="LiveId" clId="{8FC35386-D2C4-451B-9307-371306956297}" dt="2023-01-18T20:41:19.955" v="3555" actId="478"/>
          <ac:picMkLst>
            <pc:docMk/>
            <pc:sldMk cId="3719028658" sldId="403"/>
            <ac:picMk id="5" creationId="{2BA2A335-7A8E-FE14-B921-9EE246BF229A}"/>
          </ac:picMkLst>
        </pc:picChg>
      </pc:sldChg>
      <pc:sldChg chg="addSp delSp modSp add mod">
        <pc:chgData name="Chittaranjan Hens" userId="6fc03958433e8a43" providerId="LiveId" clId="{8FC35386-D2C4-451B-9307-371306956297}" dt="2023-01-18T20:44:16.853" v="3568" actId="1076"/>
        <pc:sldMkLst>
          <pc:docMk/>
          <pc:sldMk cId="1173691794" sldId="404"/>
        </pc:sldMkLst>
        <pc:picChg chg="del">
          <ac:chgData name="Chittaranjan Hens" userId="6fc03958433e8a43" providerId="LiveId" clId="{8FC35386-D2C4-451B-9307-371306956297}" dt="2023-01-18T20:43:20.167" v="3562" actId="478"/>
          <ac:picMkLst>
            <pc:docMk/>
            <pc:sldMk cId="1173691794" sldId="404"/>
            <ac:picMk id="3" creationId="{9C62DD53-3045-BA56-D12B-8A4EC6CBCDC7}"/>
          </ac:picMkLst>
        </pc:picChg>
        <pc:picChg chg="add del">
          <ac:chgData name="Chittaranjan Hens" userId="6fc03958433e8a43" providerId="LiveId" clId="{8FC35386-D2C4-451B-9307-371306956297}" dt="2023-01-18T20:43:52.278" v="3564" actId="478"/>
          <ac:picMkLst>
            <pc:docMk/>
            <pc:sldMk cId="1173691794" sldId="404"/>
            <ac:picMk id="5" creationId="{6562781D-3A68-C0E9-2C2E-BC0AB246B243}"/>
          </ac:picMkLst>
        </pc:picChg>
        <pc:picChg chg="add mod">
          <ac:chgData name="Chittaranjan Hens" userId="6fc03958433e8a43" providerId="LiveId" clId="{8FC35386-D2C4-451B-9307-371306956297}" dt="2023-01-18T20:44:16.853" v="3568" actId="1076"/>
          <ac:picMkLst>
            <pc:docMk/>
            <pc:sldMk cId="1173691794" sldId="404"/>
            <ac:picMk id="7" creationId="{2CE21BE3-2607-3EF7-B58D-32FC42E443C4}"/>
          </ac:picMkLst>
        </pc:picChg>
      </pc:sldChg>
      <pc:sldChg chg="add">
        <pc:chgData name="Chittaranjan Hens" userId="6fc03958433e8a43" providerId="LiveId" clId="{8FC35386-D2C4-451B-9307-371306956297}" dt="2023-01-19T03:52:05.143" v="3619"/>
        <pc:sldMkLst>
          <pc:docMk/>
          <pc:sldMk cId="3529858167" sldId="405"/>
        </pc:sldMkLst>
      </pc:sldChg>
      <pc:sldChg chg="addSp modSp add mod modTransition modAnim">
        <pc:chgData name="Chittaranjan Hens" userId="6fc03958433e8a43" providerId="LiveId" clId="{8FC35386-D2C4-451B-9307-371306956297}" dt="2023-01-19T05:22:24.529" v="3671"/>
        <pc:sldMkLst>
          <pc:docMk/>
          <pc:sldMk cId="0" sldId="406"/>
        </pc:sldMkLst>
        <pc:spChg chg="mod">
          <ac:chgData name="Chittaranjan Hens" userId="6fc03958433e8a43" providerId="LiveId" clId="{8FC35386-D2C4-451B-9307-371306956297}" dt="2023-01-19T05:19:26.027" v="3644" actId="1076"/>
          <ac:spMkLst>
            <pc:docMk/>
            <pc:sldMk cId="0" sldId="406"/>
            <ac:spMk id="1029" creationId="{A67599F7-9947-F9D4-F831-F9EB1C23D5E7}"/>
          </ac:spMkLst>
        </pc:spChg>
        <pc:spChg chg="mod">
          <ac:chgData name="Chittaranjan Hens" userId="6fc03958433e8a43" providerId="LiveId" clId="{8FC35386-D2C4-451B-9307-371306956297}" dt="2023-01-19T05:21:08.109" v="3666" actId="207"/>
          <ac:spMkLst>
            <pc:docMk/>
            <pc:sldMk cId="0" sldId="406"/>
            <ac:spMk id="1030" creationId="{8AE9DB68-BDD4-AB03-6C46-1CCD2A5C1B3B}"/>
          </ac:spMkLst>
        </pc:spChg>
        <pc:graphicFrameChg chg="mod">
          <ac:chgData name="Chittaranjan Hens" userId="6fc03958433e8a43" providerId="LiveId" clId="{8FC35386-D2C4-451B-9307-371306956297}" dt="2023-01-19T05:19:51.026" v="3648" actId="1076"/>
          <ac:graphicFrameMkLst>
            <pc:docMk/>
            <pc:sldMk cId="0" sldId="406"/>
            <ac:graphicFrameMk id="3" creationId="{5418349B-6CCD-27A2-7132-83A9C88B04A6}"/>
          </ac:graphicFrameMkLst>
        </pc:graphicFrameChg>
        <pc:graphicFrameChg chg="mod">
          <ac:chgData name="Chittaranjan Hens" userId="6fc03958433e8a43" providerId="LiveId" clId="{8FC35386-D2C4-451B-9307-371306956297}" dt="2023-01-19T05:19:54.633" v="3649" actId="1076"/>
          <ac:graphicFrameMkLst>
            <pc:docMk/>
            <pc:sldMk cId="0" sldId="406"/>
            <ac:graphicFrameMk id="8" creationId="{6A7098A6-7D30-FD95-E02B-CD1703C8C8D4}"/>
          </ac:graphicFrameMkLst>
        </pc:graphicFrameChg>
        <pc:picChg chg="add mod ord">
          <ac:chgData name="Chittaranjan Hens" userId="6fc03958433e8a43" providerId="LiveId" clId="{8FC35386-D2C4-451B-9307-371306956297}" dt="2023-01-19T05:18:26.672" v="3631" actId="167"/>
          <ac:picMkLst>
            <pc:docMk/>
            <pc:sldMk cId="0" sldId="406"/>
            <ac:picMk id="2" creationId="{4AC6EBDB-7FB8-0A7F-C10A-10AA553AEFA3}"/>
          </ac:picMkLst>
        </pc:picChg>
        <pc:picChg chg="mod">
          <ac:chgData name="Chittaranjan Hens" userId="6fc03958433e8a43" providerId="LiveId" clId="{8FC35386-D2C4-451B-9307-371306956297}" dt="2023-01-19T05:20:10.293" v="3652" actId="1076"/>
          <ac:picMkLst>
            <pc:docMk/>
            <pc:sldMk cId="0" sldId="406"/>
            <ac:picMk id="1031" creationId="{382499D9-1593-A322-4081-FA147775E1AB}"/>
          </ac:picMkLst>
        </pc:picChg>
      </pc:sldChg>
      <pc:sldChg chg="addSp delSp modSp add del mod modTransition">
        <pc:chgData name="Chittaranjan Hens" userId="6fc03958433e8a43" providerId="LiveId" clId="{8FC35386-D2C4-451B-9307-371306956297}" dt="2023-01-19T05:27:35.857" v="3756" actId="478"/>
        <pc:sldMkLst>
          <pc:docMk/>
          <pc:sldMk cId="0" sldId="407"/>
        </pc:sldMkLst>
        <pc:spChg chg="add del mod">
          <ac:chgData name="Chittaranjan Hens" userId="6fc03958433e8a43" providerId="LiveId" clId="{8FC35386-D2C4-451B-9307-371306956297}" dt="2023-01-19T05:24:51.893" v="3693" actId="478"/>
          <ac:spMkLst>
            <pc:docMk/>
            <pc:sldMk cId="0" sldId="407"/>
            <ac:spMk id="4" creationId="{3DC4A963-6B34-2B74-2F58-D291D1523CFD}"/>
          </ac:spMkLst>
        </pc:spChg>
        <pc:spChg chg="add mod">
          <ac:chgData name="Chittaranjan Hens" userId="6fc03958433e8a43" providerId="LiveId" clId="{8FC35386-D2C4-451B-9307-371306956297}" dt="2023-01-19T05:24:53.217" v="3694"/>
          <ac:spMkLst>
            <pc:docMk/>
            <pc:sldMk cId="0" sldId="407"/>
            <ac:spMk id="5" creationId="{091C65ED-6635-BEBC-75C9-956C453EB5DA}"/>
          </ac:spMkLst>
        </pc:spChg>
        <pc:spChg chg="del">
          <ac:chgData name="Chittaranjan Hens" userId="6fc03958433e8a43" providerId="LiveId" clId="{8FC35386-D2C4-451B-9307-371306956297}" dt="2023-01-19T05:24:43.755" v="3690" actId="478"/>
          <ac:spMkLst>
            <pc:docMk/>
            <pc:sldMk cId="0" sldId="407"/>
            <ac:spMk id="2056" creationId="{72164FBD-BC4C-CCCB-FD6F-7CE143589D91}"/>
          </ac:spMkLst>
        </pc:spChg>
        <pc:spChg chg="mod">
          <ac:chgData name="Chittaranjan Hens" userId="6fc03958433e8a43" providerId="LiveId" clId="{8FC35386-D2C4-451B-9307-371306956297}" dt="2023-01-19T05:27:32.839" v="3755" actId="6549"/>
          <ac:spMkLst>
            <pc:docMk/>
            <pc:sldMk cId="0" sldId="407"/>
            <ac:spMk id="2057" creationId="{5D9976F5-D542-A3EE-FAC7-F5501604734C}"/>
          </ac:spMkLst>
        </pc:spChg>
        <pc:graphicFrameChg chg="add del mod">
          <ac:chgData name="Chittaranjan Hens" userId="6fc03958433e8a43" providerId="LiveId" clId="{8FC35386-D2C4-451B-9307-371306956297}" dt="2023-01-19T05:27:35.857" v="3756" actId="478"/>
          <ac:graphicFrameMkLst>
            <pc:docMk/>
            <pc:sldMk cId="0" sldId="407"/>
            <ac:graphicFrameMk id="6" creationId="{91388E02-63D6-7B84-8208-8074F629F4D5}"/>
          </ac:graphicFrameMkLst>
        </pc:graphicFrameChg>
        <pc:graphicFrameChg chg="mod">
          <ac:chgData name="Chittaranjan Hens" userId="6fc03958433e8a43" providerId="LiveId" clId="{8FC35386-D2C4-451B-9307-371306956297}" dt="2023-01-19T05:26:31.048" v="3730" actId="1076"/>
          <ac:graphicFrameMkLst>
            <pc:docMk/>
            <pc:sldMk cId="0" sldId="407"/>
            <ac:graphicFrameMk id="8" creationId="{5FF9E483-8207-0E2C-95EA-7565DADFD9CC}"/>
          </ac:graphicFrameMkLst>
        </pc:graphicFrameChg>
        <pc:graphicFrameChg chg="mod">
          <ac:chgData name="Chittaranjan Hens" userId="6fc03958433e8a43" providerId="LiveId" clId="{8FC35386-D2C4-451B-9307-371306956297}" dt="2023-01-19T05:26:43.720" v="3743" actId="1076"/>
          <ac:graphicFrameMkLst>
            <pc:docMk/>
            <pc:sldMk cId="0" sldId="407"/>
            <ac:graphicFrameMk id="10" creationId="{23C1834E-DA7D-32BE-1701-7642BD9025F6}"/>
          </ac:graphicFrameMkLst>
        </pc:graphicFrameChg>
        <pc:graphicFrameChg chg="del mod">
          <ac:chgData name="Chittaranjan Hens" userId="6fc03958433e8a43" providerId="LiveId" clId="{8FC35386-D2C4-451B-9307-371306956297}" dt="2023-01-19T05:26:02.384" v="3702" actId="21"/>
          <ac:graphicFrameMkLst>
            <pc:docMk/>
            <pc:sldMk cId="0" sldId="407"/>
            <ac:graphicFrameMk id="2053" creationId="{14F717F9-E174-AB47-8FC5-9EFBC3D8A7EE}"/>
          </ac:graphicFrameMkLst>
        </pc:graphicFrameChg>
        <pc:graphicFrameChg chg="del">
          <ac:chgData name="Chittaranjan Hens" userId="6fc03958433e8a43" providerId="LiveId" clId="{8FC35386-D2C4-451B-9307-371306956297}" dt="2023-01-19T05:27:35.857" v="3756" actId="478"/>
          <ac:graphicFrameMkLst>
            <pc:docMk/>
            <pc:sldMk cId="0" sldId="407"/>
            <ac:graphicFrameMk id="2054" creationId="{E0478526-C213-C130-851D-DBC6BCF86A93}"/>
          </ac:graphicFrameMkLst>
        </pc:graphicFrameChg>
        <pc:picChg chg="add del mod ord">
          <ac:chgData name="Chittaranjan Hens" userId="6fc03958433e8a43" providerId="LiveId" clId="{8FC35386-D2C4-451B-9307-371306956297}" dt="2023-01-19T05:24:48.342" v="3692" actId="478"/>
          <ac:picMkLst>
            <pc:docMk/>
            <pc:sldMk cId="0" sldId="407"/>
            <ac:picMk id="2" creationId="{3CCFEEAA-AA5A-EDF6-8720-19C7475A1F76}"/>
          </ac:picMkLst>
        </pc:picChg>
      </pc:sldChg>
      <pc:sldChg chg="delSp modSp add mod">
        <pc:chgData name="Chittaranjan Hens" userId="6fc03958433e8a43" providerId="LiveId" clId="{8FC35386-D2C4-451B-9307-371306956297}" dt="2023-01-19T05:28:20.721" v="3760" actId="478"/>
        <pc:sldMkLst>
          <pc:docMk/>
          <pc:sldMk cId="703473011" sldId="408"/>
        </pc:sldMkLst>
        <pc:spChg chg="mod">
          <ac:chgData name="Chittaranjan Hens" userId="6fc03958433e8a43" providerId="LiveId" clId="{8FC35386-D2C4-451B-9307-371306956297}" dt="2023-01-19T05:28:17.844" v="3759" actId="6549"/>
          <ac:spMkLst>
            <pc:docMk/>
            <pc:sldMk cId="703473011" sldId="408"/>
            <ac:spMk id="2057" creationId="{5D9976F5-D542-A3EE-FAC7-F5501604734C}"/>
          </ac:spMkLst>
        </pc:spChg>
        <pc:graphicFrameChg chg="del">
          <ac:chgData name="Chittaranjan Hens" userId="6fc03958433e8a43" providerId="LiveId" clId="{8FC35386-D2C4-451B-9307-371306956297}" dt="2023-01-19T05:28:20.721" v="3760" actId="478"/>
          <ac:graphicFrameMkLst>
            <pc:docMk/>
            <pc:sldMk cId="703473011" sldId="408"/>
            <ac:graphicFrameMk id="6" creationId="{91388E02-63D6-7B84-8208-8074F629F4D5}"/>
          </ac:graphicFrameMkLst>
        </pc:graphicFrameChg>
        <pc:graphicFrameChg chg="del mod">
          <ac:chgData name="Chittaranjan Hens" userId="6fc03958433e8a43" providerId="LiveId" clId="{8FC35386-D2C4-451B-9307-371306956297}" dt="2023-01-19T05:28:20.721" v="3760" actId="478"/>
          <ac:graphicFrameMkLst>
            <pc:docMk/>
            <pc:sldMk cId="703473011" sldId="408"/>
            <ac:graphicFrameMk id="2054" creationId="{E0478526-C213-C130-851D-DBC6BCF86A93}"/>
          </ac:graphicFrameMkLst>
        </pc:graphicFrameChg>
      </pc:sldChg>
      <pc:sldChg chg="add del">
        <pc:chgData name="Chittaranjan Hens" userId="6fc03958433e8a43" providerId="LiveId" clId="{8FC35386-D2C4-451B-9307-371306956297}" dt="2023-01-19T05:18:51.030" v="3636" actId="47"/>
        <pc:sldMkLst>
          <pc:docMk/>
          <pc:sldMk cId="1130757567" sldId="408"/>
        </pc:sldMkLst>
      </pc:sldChg>
      <pc:sldChg chg="add del">
        <pc:chgData name="Chittaranjan Hens" userId="6fc03958433e8a43" providerId="LiveId" clId="{8FC35386-D2C4-451B-9307-371306956297}" dt="2023-01-19T05:20:02.794" v="3651" actId="47"/>
        <pc:sldMkLst>
          <pc:docMk/>
          <pc:sldMk cId="1419299212" sldId="408"/>
        </pc:sldMkLst>
      </pc:sldChg>
      <pc:sldChg chg="add del">
        <pc:chgData name="Chittaranjan Hens" userId="6fc03958433e8a43" providerId="LiveId" clId="{8FC35386-D2C4-451B-9307-371306956297}" dt="2023-01-19T05:18:49.059" v="3635" actId="47"/>
        <pc:sldMkLst>
          <pc:docMk/>
          <pc:sldMk cId="1608587973" sldId="409"/>
        </pc:sldMkLst>
      </pc:sldChg>
      <pc:sldChg chg="add">
        <pc:chgData name="Chittaranjan Hens" userId="6fc03958433e8a43" providerId="LiveId" clId="{8FC35386-D2C4-451B-9307-371306956297}" dt="2023-01-19T05:27:59.627" v="3758"/>
        <pc:sldMkLst>
          <pc:docMk/>
          <pc:sldMk cId="2694055609" sldId="409"/>
        </pc:sldMkLst>
      </pc:sldChg>
      <pc:sldChg chg="add del">
        <pc:chgData name="Chittaranjan Hens" userId="6fc03958433e8a43" providerId="LiveId" clId="{8FC35386-D2C4-451B-9307-371306956297}" dt="2023-01-19T05:21:44.303" v="3670" actId="47"/>
        <pc:sldMkLst>
          <pc:docMk/>
          <pc:sldMk cId="3707804236" sldId="409"/>
        </pc:sldMkLst>
      </pc:sldChg>
    </pc:docChg>
  </pc:docChgLst>
  <pc:docChgLst>
    <pc:chgData name="Chittaranjan Hens" userId="6fc03958433e8a43" providerId="LiveId" clId="{B1C215F3-2BE4-46F0-B666-869B2C6032E0}"/>
    <pc:docChg chg="delSld">
      <pc:chgData name="Chittaranjan Hens" userId="6fc03958433e8a43" providerId="LiveId" clId="{B1C215F3-2BE4-46F0-B666-869B2C6032E0}" dt="2024-02-01T11:58:57.321" v="0" actId="2696"/>
      <pc:docMkLst>
        <pc:docMk/>
      </pc:docMkLst>
      <pc:sldChg chg="del">
        <pc:chgData name="Chittaranjan Hens" userId="6fc03958433e8a43" providerId="LiveId" clId="{B1C215F3-2BE4-46F0-B666-869B2C6032E0}" dt="2024-02-01T11:58:57.321" v="0" actId="2696"/>
        <pc:sldMkLst>
          <pc:docMk/>
          <pc:sldMk cId="0" sldId="345"/>
        </pc:sldMkLst>
      </pc:sldChg>
      <pc:sldChg chg="del">
        <pc:chgData name="Chittaranjan Hens" userId="6fc03958433e8a43" providerId="LiveId" clId="{B1C215F3-2BE4-46F0-B666-869B2C6032E0}" dt="2024-02-01T11:58:57.321" v="0" actId="2696"/>
        <pc:sldMkLst>
          <pc:docMk/>
          <pc:sldMk cId="0" sldId="346"/>
        </pc:sldMkLst>
      </pc:sldChg>
      <pc:sldChg chg="del">
        <pc:chgData name="Chittaranjan Hens" userId="6fc03958433e8a43" providerId="LiveId" clId="{B1C215F3-2BE4-46F0-B666-869B2C6032E0}" dt="2024-02-01T11:58:57.321" v="0" actId="2696"/>
        <pc:sldMkLst>
          <pc:docMk/>
          <pc:sldMk cId="1071421308" sldId="502"/>
        </pc:sldMkLst>
      </pc:sldChg>
      <pc:sldChg chg="del">
        <pc:chgData name="Chittaranjan Hens" userId="6fc03958433e8a43" providerId="LiveId" clId="{B1C215F3-2BE4-46F0-B666-869B2C6032E0}" dt="2024-02-01T11:58:57.321" v="0" actId="2696"/>
        <pc:sldMkLst>
          <pc:docMk/>
          <pc:sldMk cId="522518545" sldId="730"/>
        </pc:sldMkLst>
      </pc:sldChg>
      <pc:sldChg chg="del">
        <pc:chgData name="Chittaranjan Hens" userId="6fc03958433e8a43" providerId="LiveId" clId="{B1C215F3-2BE4-46F0-B666-869B2C6032E0}" dt="2024-02-01T11:58:57.321" v="0" actId="2696"/>
        <pc:sldMkLst>
          <pc:docMk/>
          <pc:sldMk cId="2374469335" sldId="731"/>
        </pc:sldMkLst>
      </pc:sldChg>
      <pc:sldChg chg="del">
        <pc:chgData name="Chittaranjan Hens" userId="6fc03958433e8a43" providerId="LiveId" clId="{B1C215F3-2BE4-46F0-B666-869B2C6032E0}" dt="2024-02-01T11:58:57.321" v="0" actId="2696"/>
        <pc:sldMkLst>
          <pc:docMk/>
          <pc:sldMk cId="1562823678" sldId="732"/>
        </pc:sldMkLst>
      </pc:sldChg>
      <pc:sldChg chg="del">
        <pc:chgData name="Chittaranjan Hens" userId="6fc03958433e8a43" providerId="LiveId" clId="{B1C215F3-2BE4-46F0-B666-869B2C6032E0}" dt="2024-02-01T11:58:57.321" v="0" actId="2696"/>
        <pc:sldMkLst>
          <pc:docMk/>
          <pc:sldMk cId="2863583069" sldId="733"/>
        </pc:sldMkLst>
      </pc:sldChg>
      <pc:sldChg chg="del">
        <pc:chgData name="Chittaranjan Hens" userId="6fc03958433e8a43" providerId="LiveId" clId="{B1C215F3-2BE4-46F0-B666-869B2C6032E0}" dt="2024-02-01T11:58:57.321" v="0" actId="2696"/>
        <pc:sldMkLst>
          <pc:docMk/>
          <pc:sldMk cId="1995373864" sldId="734"/>
        </pc:sldMkLst>
      </pc:sldChg>
      <pc:sldChg chg="del">
        <pc:chgData name="Chittaranjan Hens" userId="6fc03958433e8a43" providerId="LiveId" clId="{B1C215F3-2BE4-46F0-B666-869B2C6032E0}" dt="2024-02-01T11:58:57.321" v="0" actId="2696"/>
        <pc:sldMkLst>
          <pc:docMk/>
          <pc:sldMk cId="1331632382" sldId="735"/>
        </pc:sldMkLst>
      </pc:sldChg>
      <pc:sldChg chg="del">
        <pc:chgData name="Chittaranjan Hens" userId="6fc03958433e8a43" providerId="LiveId" clId="{B1C215F3-2BE4-46F0-B666-869B2C6032E0}" dt="2024-02-01T11:58:57.321" v="0" actId="2696"/>
        <pc:sldMkLst>
          <pc:docMk/>
          <pc:sldMk cId="208019048" sldId="736"/>
        </pc:sldMkLst>
      </pc:sldChg>
      <pc:sldChg chg="del">
        <pc:chgData name="Chittaranjan Hens" userId="6fc03958433e8a43" providerId="LiveId" clId="{B1C215F3-2BE4-46F0-B666-869B2C6032E0}" dt="2024-02-01T11:58:57.321" v="0" actId="2696"/>
        <pc:sldMkLst>
          <pc:docMk/>
          <pc:sldMk cId="3575708421" sldId="737"/>
        </pc:sldMkLst>
      </pc:sldChg>
      <pc:sldChg chg="del">
        <pc:chgData name="Chittaranjan Hens" userId="6fc03958433e8a43" providerId="LiveId" clId="{B1C215F3-2BE4-46F0-B666-869B2C6032E0}" dt="2024-02-01T11:58:57.321" v="0" actId="2696"/>
        <pc:sldMkLst>
          <pc:docMk/>
          <pc:sldMk cId="903037158" sldId="738"/>
        </pc:sldMkLst>
      </pc:sldChg>
      <pc:sldChg chg="del">
        <pc:chgData name="Chittaranjan Hens" userId="6fc03958433e8a43" providerId="LiveId" clId="{B1C215F3-2BE4-46F0-B666-869B2C6032E0}" dt="2024-02-01T11:58:57.321" v="0" actId="2696"/>
        <pc:sldMkLst>
          <pc:docMk/>
          <pc:sldMk cId="3311136896" sldId="740"/>
        </pc:sldMkLst>
      </pc:sldChg>
      <pc:sldChg chg="del">
        <pc:chgData name="Chittaranjan Hens" userId="6fc03958433e8a43" providerId="LiveId" clId="{B1C215F3-2BE4-46F0-B666-869B2C6032E0}" dt="2024-02-01T11:58:57.321" v="0" actId="2696"/>
        <pc:sldMkLst>
          <pc:docMk/>
          <pc:sldMk cId="350431888" sldId="741"/>
        </pc:sldMkLst>
      </pc:sldChg>
      <pc:sldMasterChg chg="delSldLayout">
        <pc:chgData name="Chittaranjan Hens" userId="6fc03958433e8a43" providerId="LiveId" clId="{B1C215F3-2BE4-46F0-B666-869B2C6032E0}" dt="2024-02-01T11:58:57.321" v="0" actId="2696"/>
        <pc:sldMasterMkLst>
          <pc:docMk/>
          <pc:sldMasterMk cId="990058411" sldId="2147483648"/>
        </pc:sldMasterMkLst>
        <pc:sldLayoutChg chg="del">
          <pc:chgData name="Chittaranjan Hens" userId="6fc03958433e8a43" providerId="LiveId" clId="{B1C215F3-2BE4-46F0-B666-869B2C6032E0}" dt="2024-02-01T11:58:57.321" v="0" actId="2696"/>
          <pc:sldLayoutMkLst>
            <pc:docMk/>
            <pc:sldMasterMk cId="990058411" sldId="2147483648"/>
            <pc:sldLayoutMk cId="1514547606" sldId="2147483662"/>
          </pc:sldLayoutMkLst>
        </pc:sldLayoutChg>
      </pc:sldMasterChg>
    </pc:docChg>
  </pc:docChgLst>
  <pc:docChgLst>
    <pc:chgData name="Chittaranjan Hens" userId="6fc03958433e8a43" providerId="LiveId" clId="{0C84B6BE-22AA-43CC-9A0E-E78326592F4C}"/>
    <pc:docChg chg="undo custSel addSld delSld modSld">
      <pc:chgData name="Chittaranjan Hens" userId="6fc03958433e8a43" providerId="LiveId" clId="{0C84B6BE-22AA-43CC-9A0E-E78326592F4C}" dt="2024-01-12T07:45:20.130" v="748" actId="20577"/>
      <pc:docMkLst>
        <pc:docMk/>
      </pc:docMkLst>
      <pc:sldChg chg="modSp">
        <pc:chgData name="Chittaranjan Hens" userId="6fc03958433e8a43" providerId="LiveId" clId="{0C84B6BE-22AA-43CC-9A0E-E78326592F4C}" dt="2024-01-12T07:40:06.966" v="695" actId="20577"/>
        <pc:sldMkLst>
          <pc:docMk/>
          <pc:sldMk cId="4118174380" sldId="281"/>
        </pc:sldMkLst>
        <pc:spChg chg="mod">
          <ac:chgData name="Chittaranjan Hens" userId="6fc03958433e8a43" providerId="LiveId" clId="{0C84B6BE-22AA-43CC-9A0E-E78326592F4C}" dt="2024-01-12T07:40:06.966" v="695" actId="20577"/>
          <ac:spMkLst>
            <pc:docMk/>
            <pc:sldMk cId="4118174380" sldId="281"/>
            <ac:spMk id="7" creationId="{6914705F-5DAA-074E-F1F8-BBCCA9869E73}"/>
          </ac:spMkLst>
        </pc:spChg>
      </pc:sldChg>
      <pc:sldChg chg="add">
        <pc:chgData name="Chittaranjan Hens" userId="6fc03958433e8a43" providerId="LiveId" clId="{0C84B6BE-22AA-43CC-9A0E-E78326592F4C}" dt="2024-01-12T07:23:33.814" v="616"/>
        <pc:sldMkLst>
          <pc:docMk/>
          <pc:sldMk cId="2230484363" sldId="324"/>
        </pc:sldMkLst>
        <pc:spChg chg="mod">
          <ac:chgData name="Chittaranjan Hens" userId="6fc03958433e8a43" providerId="LiveId" clId="{0C84B6BE-22AA-43CC-9A0E-E78326592F4C}" dt="2024-01-12T07:22:03.986" v="614" actId="33524"/>
          <ac:spMkLst>
            <pc:docMk/>
            <pc:sldMk cId="2230484363" sldId="324"/>
            <ac:spMk id="53251" creationId="{6F1E4EBF-FB48-4D27-BFAC-A3166D6FB001}"/>
          </ac:spMkLst>
        </pc:spChg>
      </pc:sldChg>
      <pc:sldChg chg="add">
        <pc:chgData name="Chittaranjan Hens" userId="6fc03958433e8a43" providerId="LiveId" clId="{0C84B6BE-22AA-43CC-9A0E-E78326592F4C}" dt="2024-01-12T07:23:33.814" v="616"/>
        <pc:sldMkLst>
          <pc:docMk/>
          <pc:sldMk cId="4148297378" sldId="325"/>
        </pc:sldMkLst>
      </pc:sldChg>
      <pc:sldChg chg="add">
        <pc:chgData name="Chittaranjan Hens" userId="6fc03958433e8a43" providerId="LiveId" clId="{0C84B6BE-22AA-43CC-9A0E-E78326592F4C}" dt="2024-01-12T07:23:33.814" v="616"/>
        <pc:sldMkLst>
          <pc:docMk/>
          <pc:sldMk cId="2417604382" sldId="369"/>
        </pc:sldMkLst>
      </pc:sldChg>
      <pc:sldChg chg="del">
        <pc:chgData name="Chittaranjan Hens" userId="6fc03958433e8a43" providerId="LiveId" clId="{0C84B6BE-22AA-43CC-9A0E-E78326592F4C}" dt="2024-01-12T07:23:16.373" v="615" actId="2696"/>
        <pc:sldMkLst>
          <pc:docMk/>
          <pc:sldMk cId="1519717446" sldId="474"/>
        </pc:sldMkLst>
      </pc:sldChg>
      <pc:sldChg chg="add">
        <pc:chgData name="Chittaranjan Hens" userId="6fc03958433e8a43" providerId="LiveId" clId="{0C84B6BE-22AA-43CC-9A0E-E78326592F4C}" dt="2024-01-12T07:23:33.814" v="616"/>
        <pc:sldMkLst>
          <pc:docMk/>
          <pc:sldMk cId="2994496861" sldId="474"/>
        </pc:sldMkLst>
      </pc:sldChg>
      <pc:sldChg chg="del">
        <pc:chgData name="Chittaranjan Hens" userId="6fc03958433e8a43" providerId="LiveId" clId="{0C84B6BE-22AA-43CC-9A0E-E78326592F4C}" dt="2024-01-12T07:23:16.373" v="615" actId="2696"/>
        <pc:sldMkLst>
          <pc:docMk/>
          <pc:sldMk cId="603594097" sldId="475"/>
        </pc:sldMkLst>
      </pc:sldChg>
      <pc:sldChg chg="add">
        <pc:chgData name="Chittaranjan Hens" userId="6fc03958433e8a43" providerId="LiveId" clId="{0C84B6BE-22AA-43CC-9A0E-E78326592F4C}" dt="2024-01-12T07:23:33.814" v="616"/>
        <pc:sldMkLst>
          <pc:docMk/>
          <pc:sldMk cId="2608199176" sldId="475"/>
        </pc:sldMkLst>
      </pc:sldChg>
      <pc:sldChg chg="del">
        <pc:chgData name="Chittaranjan Hens" userId="6fc03958433e8a43" providerId="LiveId" clId="{0C84B6BE-22AA-43CC-9A0E-E78326592F4C}" dt="2024-01-12T07:23:16.373" v="615" actId="2696"/>
        <pc:sldMkLst>
          <pc:docMk/>
          <pc:sldMk cId="658556935" sldId="476"/>
        </pc:sldMkLst>
      </pc:sldChg>
      <pc:sldChg chg="add">
        <pc:chgData name="Chittaranjan Hens" userId="6fc03958433e8a43" providerId="LiveId" clId="{0C84B6BE-22AA-43CC-9A0E-E78326592F4C}" dt="2024-01-12T07:23:33.814" v="616"/>
        <pc:sldMkLst>
          <pc:docMk/>
          <pc:sldMk cId="4019248499" sldId="476"/>
        </pc:sldMkLst>
      </pc:sldChg>
      <pc:sldChg chg="modSp mod">
        <pc:chgData name="Chittaranjan Hens" userId="6fc03958433e8a43" providerId="LiveId" clId="{0C84B6BE-22AA-43CC-9A0E-E78326592F4C}" dt="2024-01-12T07:35:02.592" v="671" actId="20577"/>
        <pc:sldMkLst>
          <pc:docMk/>
          <pc:sldMk cId="903028763" sldId="480"/>
        </pc:sldMkLst>
        <pc:spChg chg="mod">
          <ac:chgData name="Chittaranjan Hens" userId="6fc03958433e8a43" providerId="LiveId" clId="{0C84B6BE-22AA-43CC-9A0E-E78326592F4C}" dt="2024-01-11T05:40:05.299" v="611" actId="6549"/>
          <ac:spMkLst>
            <pc:docMk/>
            <pc:sldMk cId="903028763" sldId="480"/>
            <ac:spMk id="3" creationId="{6DDE27EF-4FF1-99D7-9D4B-8767B389D4F7}"/>
          </ac:spMkLst>
        </pc:spChg>
        <pc:spChg chg="mod">
          <ac:chgData name="Chittaranjan Hens" userId="6fc03958433e8a43" providerId="LiveId" clId="{0C84B6BE-22AA-43CC-9A0E-E78326592F4C}" dt="2024-01-12T07:35:02.592" v="671" actId="20577"/>
          <ac:spMkLst>
            <pc:docMk/>
            <pc:sldMk cId="903028763" sldId="480"/>
            <ac:spMk id="4" creationId="{BF0A5A60-2D94-0F8B-3F19-C1E7531D5474}"/>
          </ac:spMkLst>
        </pc:spChg>
      </pc:sldChg>
      <pc:sldChg chg="modSp mod">
        <pc:chgData name="Chittaranjan Hens" userId="6fc03958433e8a43" providerId="LiveId" clId="{0C84B6BE-22AA-43CC-9A0E-E78326592F4C}" dt="2024-01-12T07:37:13.881" v="673" actId="1076"/>
        <pc:sldMkLst>
          <pc:docMk/>
          <pc:sldMk cId="3628849433" sldId="486"/>
        </pc:sldMkLst>
        <pc:spChg chg="mod">
          <ac:chgData name="Chittaranjan Hens" userId="6fc03958433e8a43" providerId="LiveId" clId="{0C84B6BE-22AA-43CC-9A0E-E78326592F4C}" dt="2024-01-11T05:37:28.022" v="605" actId="20577"/>
          <ac:spMkLst>
            <pc:docMk/>
            <pc:sldMk cId="3628849433" sldId="486"/>
            <ac:spMk id="2" creationId="{8EFBF971-A446-CBB4-16FA-5E2E2C5903F0}"/>
          </ac:spMkLst>
        </pc:spChg>
        <pc:picChg chg="mod">
          <ac:chgData name="Chittaranjan Hens" userId="6fc03958433e8a43" providerId="LiveId" clId="{0C84B6BE-22AA-43CC-9A0E-E78326592F4C}" dt="2024-01-12T07:37:13.881" v="673" actId="1076"/>
          <ac:picMkLst>
            <pc:docMk/>
            <pc:sldMk cId="3628849433" sldId="486"/>
            <ac:picMk id="7" creationId="{7075C4AF-6ECD-B69C-0E8A-BCA69B2587BD}"/>
          </ac:picMkLst>
        </pc:picChg>
      </pc:sldChg>
      <pc:sldChg chg="modSp mod">
        <pc:chgData name="Chittaranjan Hens" userId="6fc03958433e8a43" providerId="LiveId" clId="{0C84B6BE-22AA-43CC-9A0E-E78326592F4C}" dt="2024-01-12T07:34:38.942" v="665" actId="20577"/>
        <pc:sldMkLst>
          <pc:docMk/>
          <pc:sldMk cId="2673504197" sldId="487"/>
        </pc:sldMkLst>
        <pc:spChg chg="mod">
          <ac:chgData name="Chittaranjan Hens" userId="6fc03958433e8a43" providerId="LiveId" clId="{0C84B6BE-22AA-43CC-9A0E-E78326592F4C}" dt="2024-01-12T07:34:38.942" v="665" actId="20577"/>
          <ac:spMkLst>
            <pc:docMk/>
            <pc:sldMk cId="2673504197" sldId="487"/>
            <ac:spMk id="2" creationId="{8EFBF971-A446-CBB4-16FA-5E2E2C5903F0}"/>
          </ac:spMkLst>
        </pc:spChg>
      </pc:sldChg>
      <pc:sldChg chg="del">
        <pc:chgData name="Chittaranjan Hens" userId="6fc03958433e8a43" providerId="LiveId" clId="{0C84B6BE-22AA-43CC-9A0E-E78326592F4C}" dt="2024-01-11T05:23:28.281" v="0" actId="47"/>
        <pc:sldMkLst>
          <pc:docMk/>
          <pc:sldMk cId="1434668872" sldId="489"/>
        </pc:sldMkLst>
      </pc:sldChg>
      <pc:sldChg chg="addSp delSp modSp mod">
        <pc:chgData name="Chittaranjan Hens" userId="6fc03958433e8a43" providerId="LiveId" clId="{0C84B6BE-22AA-43CC-9A0E-E78326592F4C}" dt="2024-01-11T05:37:17.714" v="590" actId="20577"/>
        <pc:sldMkLst>
          <pc:docMk/>
          <pc:sldMk cId="2723067071" sldId="492"/>
        </pc:sldMkLst>
        <pc:spChg chg="mod">
          <ac:chgData name="Chittaranjan Hens" userId="6fc03958433e8a43" providerId="LiveId" clId="{0C84B6BE-22AA-43CC-9A0E-E78326592F4C}" dt="2024-01-11T05:37:17.714" v="590" actId="20577"/>
          <ac:spMkLst>
            <pc:docMk/>
            <pc:sldMk cId="2723067071" sldId="492"/>
            <ac:spMk id="2" creationId="{8EFBF971-A446-CBB4-16FA-5E2E2C5903F0}"/>
          </ac:spMkLst>
        </pc:spChg>
        <pc:spChg chg="add mod">
          <ac:chgData name="Chittaranjan Hens" userId="6fc03958433e8a43" providerId="LiveId" clId="{0C84B6BE-22AA-43CC-9A0E-E78326592F4C}" dt="2024-01-11T05:28:18.312" v="231" actId="207"/>
          <ac:spMkLst>
            <pc:docMk/>
            <pc:sldMk cId="2723067071" sldId="492"/>
            <ac:spMk id="3" creationId="{00375ED0-2931-273A-0533-CD920EEDFFC2}"/>
          </ac:spMkLst>
        </pc:spChg>
        <pc:spChg chg="add mod">
          <ac:chgData name="Chittaranjan Hens" userId="6fc03958433e8a43" providerId="LiveId" clId="{0C84B6BE-22AA-43CC-9A0E-E78326592F4C}" dt="2024-01-11T05:28:22.249" v="232" actId="1076"/>
          <ac:spMkLst>
            <pc:docMk/>
            <pc:sldMk cId="2723067071" sldId="492"/>
            <ac:spMk id="10" creationId="{E96CCC49-B91A-899A-B10B-347705CDA2C9}"/>
          </ac:spMkLst>
        </pc:spChg>
        <pc:spChg chg="add mod">
          <ac:chgData name="Chittaranjan Hens" userId="6fc03958433e8a43" providerId="LiveId" clId="{0C84B6BE-22AA-43CC-9A0E-E78326592F4C}" dt="2024-01-11T05:28:34.843" v="234" actId="207"/>
          <ac:spMkLst>
            <pc:docMk/>
            <pc:sldMk cId="2723067071" sldId="492"/>
            <ac:spMk id="11" creationId="{C3E5D14E-247C-6FBA-44DB-E60BE9615E42}"/>
          </ac:spMkLst>
        </pc:spChg>
        <pc:grpChg chg="del mod">
          <ac:chgData name="Chittaranjan Hens" userId="6fc03958433e8a43" providerId="LiveId" clId="{0C84B6BE-22AA-43CC-9A0E-E78326592F4C}" dt="2024-01-11T05:28:42.322" v="237" actId="478"/>
          <ac:grpSpMkLst>
            <pc:docMk/>
            <pc:sldMk cId="2723067071" sldId="492"/>
            <ac:grpSpMk id="9" creationId="{AEF9E9D3-FE2E-EB6D-A361-5364A8303F3B}"/>
          </ac:grpSpMkLst>
        </pc:grpChg>
        <pc:picChg chg="del mod">
          <ac:chgData name="Chittaranjan Hens" userId="6fc03958433e8a43" providerId="LiveId" clId="{0C84B6BE-22AA-43CC-9A0E-E78326592F4C}" dt="2024-01-11T05:28:13.289" v="229" actId="478"/>
          <ac:picMkLst>
            <pc:docMk/>
            <pc:sldMk cId="2723067071" sldId="492"/>
            <ac:picMk id="5" creationId="{03FCE0F0-0789-94F3-8695-3ADB444D014F}"/>
          </ac:picMkLst>
        </pc:picChg>
        <pc:picChg chg="del mod">
          <ac:chgData name="Chittaranjan Hens" userId="6fc03958433e8a43" providerId="LiveId" clId="{0C84B6BE-22AA-43CC-9A0E-E78326592F4C}" dt="2024-01-11T05:28:42.322" v="237" actId="478"/>
          <ac:picMkLst>
            <pc:docMk/>
            <pc:sldMk cId="2723067071" sldId="492"/>
            <ac:picMk id="8" creationId="{2178C69A-D7FB-C903-3914-6B3CFEFDEBD7}"/>
          </ac:picMkLst>
        </pc:picChg>
      </pc:sldChg>
      <pc:sldChg chg="modSp">
        <pc:chgData name="Chittaranjan Hens" userId="6fc03958433e8a43" providerId="LiveId" clId="{0C84B6BE-22AA-43CC-9A0E-E78326592F4C}" dt="2024-01-11T05:51:45.336" v="612" actId="20577"/>
        <pc:sldMkLst>
          <pc:docMk/>
          <pc:sldMk cId="4203961249" sldId="499"/>
        </pc:sldMkLst>
        <pc:spChg chg="mod">
          <ac:chgData name="Chittaranjan Hens" userId="6fc03958433e8a43" providerId="LiveId" clId="{0C84B6BE-22AA-43CC-9A0E-E78326592F4C}" dt="2024-01-11T05:51:45.336" v="612" actId="20577"/>
          <ac:spMkLst>
            <pc:docMk/>
            <pc:sldMk cId="4203961249" sldId="499"/>
            <ac:spMk id="18" creationId="{5CE6DB7F-F52F-764B-7306-0CF78CD4E86F}"/>
          </ac:spMkLst>
        </pc:spChg>
      </pc:sldChg>
      <pc:sldChg chg="modSp">
        <pc:chgData name="Chittaranjan Hens" userId="6fc03958433e8a43" providerId="LiveId" clId="{0C84B6BE-22AA-43CC-9A0E-E78326592F4C}" dt="2024-01-11T05:55:45.120" v="613" actId="20577"/>
        <pc:sldMkLst>
          <pc:docMk/>
          <pc:sldMk cId="225175671" sldId="500"/>
        </pc:sldMkLst>
        <pc:spChg chg="mod">
          <ac:chgData name="Chittaranjan Hens" userId="6fc03958433e8a43" providerId="LiveId" clId="{0C84B6BE-22AA-43CC-9A0E-E78326592F4C}" dt="2024-01-11T05:55:45.120" v="613" actId="20577"/>
          <ac:spMkLst>
            <pc:docMk/>
            <pc:sldMk cId="225175671" sldId="500"/>
            <ac:spMk id="5" creationId="{390AA857-A8BE-08CA-EF6B-BFEF1D995E2C}"/>
          </ac:spMkLst>
        </pc:spChg>
      </pc:sldChg>
      <pc:sldChg chg="modSp mod">
        <pc:chgData name="Chittaranjan Hens" userId="6fc03958433e8a43" providerId="LiveId" clId="{0C84B6BE-22AA-43CC-9A0E-E78326592F4C}" dt="2024-01-12T07:45:20.130" v="748" actId="20577"/>
        <pc:sldMkLst>
          <pc:docMk/>
          <pc:sldMk cId="1071421308" sldId="502"/>
        </pc:sldMkLst>
        <pc:spChg chg="mod">
          <ac:chgData name="Chittaranjan Hens" userId="6fc03958433e8a43" providerId="LiveId" clId="{0C84B6BE-22AA-43CC-9A0E-E78326592F4C}" dt="2024-01-12T07:45:20.130" v="748" actId="20577"/>
          <ac:spMkLst>
            <pc:docMk/>
            <pc:sldMk cId="1071421308" sldId="502"/>
            <ac:spMk id="10" creationId="{01A96E18-E979-9E3C-2D58-AAA147C6EA59}"/>
          </ac:spMkLst>
        </pc:spChg>
        <pc:picChg chg="mod">
          <ac:chgData name="Chittaranjan Hens" userId="6fc03958433e8a43" providerId="LiveId" clId="{0C84B6BE-22AA-43CC-9A0E-E78326592F4C}" dt="2024-01-12T07:43:46.996" v="728" actId="1076"/>
          <ac:picMkLst>
            <pc:docMk/>
            <pc:sldMk cId="1071421308" sldId="502"/>
            <ac:picMk id="14" creationId="{63460A89-88A2-991A-B870-A8B5C301331C}"/>
          </ac:picMkLst>
        </pc:picChg>
      </pc:sldChg>
      <pc:sldChg chg="del">
        <pc:chgData name="Chittaranjan Hens" userId="6fc03958433e8a43" providerId="LiveId" clId="{0C84B6BE-22AA-43CC-9A0E-E78326592F4C}" dt="2024-01-12T07:23:16.373" v="615" actId="2696"/>
        <pc:sldMkLst>
          <pc:docMk/>
          <pc:sldMk cId="355833865" sldId="718"/>
        </pc:sldMkLst>
      </pc:sldChg>
      <pc:sldChg chg="modSp mod">
        <pc:chgData name="Chittaranjan Hens" userId="6fc03958433e8a43" providerId="LiveId" clId="{0C84B6BE-22AA-43CC-9A0E-E78326592F4C}" dt="2024-01-12T07:40:55.895" v="726" actId="404"/>
        <pc:sldMkLst>
          <pc:docMk/>
          <pc:sldMk cId="2139276853" sldId="721"/>
        </pc:sldMkLst>
        <pc:spChg chg="mod">
          <ac:chgData name="Chittaranjan Hens" userId="6fc03958433e8a43" providerId="LiveId" clId="{0C84B6BE-22AA-43CC-9A0E-E78326592F4C}" dt="2024-01-12T07:40:55.895" v="726" actId="404"/>
          <ac:spMkLst>
            <pc:docMk/>
            <pc:sldMk cId="2139276853" sldId="721"/>
            <ac:spMk id="10" creationId="{01A96E18-E979-9E3C-2D58-AAA147C6EA59}"/>
          </ac:spMkLst>
        </pc:spChg>
      </pc:sldChg>
      <pc:sldChg chg="modSp mod">
        <pc:chgData name="Chittaranjan Hens" userId="6fc03958433e8a43" providerId="LiveId" clId="{0C84B6BE-22AA-43CC-9A0E-E78326592F4C}" dt="2024-01-12T07:40:37.179" v="715" actId="20577"/>
        <pc:sldMkLst>
          <pc:docMk/>
          <pc:sldMk cId="3671995003" sldId="722"/>
        </pc:sldMkLst>
        <pc:spChg chg="mod">
          <ac:chgData name="Chittaranjan Hens" userId="6fc03958433e8a43" providerId="LiveId" clId="{0C84B6BE-22AA-43CC-9A0E-E78326592F4C}" dt="2024-01-12T07:40:37.179" v="715" actId="20577"/>
          <ac:spMkLst>
            <pc:docMk/>
            <pc:sldMk cId="3671995003" sldId="722"/>
            <ac:spMk id="10" creationId="{01A96E18-E979-9E3C-2D58-AAA147C6EA59}"/>
          </ac:spMkLst>
        </pc:spChg>
      </pc:sldChg>
      <pc:sldChg chg="modSp">
        <pc:chgData name="Chittaranjan Hens" userId="6fc03958433e8a43" providerId="LiveId" clId="{0C84B6BE-22AA-43CC-9A0E-E78326592F4C}" dt="2024-01-12T07:42:13.161" v="727" actId="33524"/>
        <pc:sldMkLst>
          <pc:docMk/>
          <pc:sldMk cId="150847126" sldId="724"/>
        </pc:sldMkLst>
        <pc:spChg chg="mod">
          <ac:chgData name="Chittaranjan Hens" userId="6fc03958433e8a43" providerId="LiveId" clId="{0C84B6BE-22AA-43CC-9A0E-E78326592F4C}" dt="2024-01-12T07:42:13.161" v="727" actId="33524"/>
          <ac:spMkLst>
            <pc:docMk/>
            <pc:sldMk cId="150847126" sldId="724"/>
            <ac:spMk id="11" creationId="{C88415E0-5323-E1E7-CAEA-43160FD99A98}"/>
          </ac:spMkLst>
        </pc:spChg>
      </pc:sldChg>
      <pc:sldChg chg="modSp mod">
        <pc:chgData name="Chittaranjan Hens" userId="6fc03958433e8a43" providerId="LiveId" clId="{0C84B6BE-22AA-43CC-9A0E-E78326592F4C}" dt="2024-01-12T07:40:20.784" v="705" actId="20577"/>
        <pc:sldMkLst>
          <pc:docMk/>
          <pc:sldMk cId="4239028863" sldId="729"/>
        </pc:sldMkLst>
        <pc:spChg chg="mod">
          <ac:chgData name="Chittaranjan Hens" userId="6fc03958433e8a43" providerId="LiveId" clId="{0C84B6BE-22AA-43CC-9A0E-E78326592F4C}" dt="2024-01-12T07:40:20.784" v="705" actId="20577"/>
          <ac:spMkLst>
            <pc:docMk/>
            <pc:sldMk cId="4239028863" sldId="729"/>
            <ac:spMk id="10" creationId="{01A96E18-E979-9E3C-2D58-AAA147C6EA59}"/>
          </ac:spMkLst>
        </pc:spChg>
      </pc:sldChg>
      <pc:sldChg chg="modSp mod">
        <pc:chgData name="Chittaranjan Hens" userId="6fc03958433e8a43" providerId="LiveId" clId="{0C84B6BE-22AA-43CC-9A0E-E78326592F4C}" dt="2024-01-12T07:45:05.572" v="738" actId="20577"/>
        <pc:sldMkLst>
          <pc:docMk/>
          <pc:sldMk cId="1331632382" sldId="735"/>
        </pc:sldMkLst>
        <pc:spChg chg="mod">
          <ac:chgData name="Chittaranjan Hens" userId="6fc03958433e8a43" providerId="LiveId" clId="{0C84B6BE-22AA-43CC-9A0E-E78326592F4C}" dt="2024-01-12T07:45:05.572" v="738" actId="20577"/>
          <ac:spMkLst>
            <pc:docMk/>
            <pc:sldMk cId="1331632382" sldId="735"/>
            <ac:spMk id="10" creationId="{01A96E18-E979-9E3C-2D58-AAA147C6EA59}"/>
          </ac:spMkLst>
        </pc:spChg>
      </pc:sldChg>
      <pc:sldChg chg="del">
        <pc:chgData name="Chittaranjan Hens" userId="6fc03958433e8a43" providerId="LiveId" clId="{0C84B6BE-22AA-43CC-9A0E-E78326592F4C}" dt="2024-01-12T07:23:16.373" v="615" actId="2696"/>
        <pc:sldMkLst>
          <pc:docMk/>
          <pc:sldMk cId="1720337957" sldId="739"/>
        </pc:sldMkLst>
      </pc:sldChg>
      <pc:sldChg chg="add">
        <pc:chgData name="Chittaranjan Hens" userId="6fc03958433e8a43" providerId="LiveId" clId="{0C84B6BE-22AA-43CC-9A0E-E78326592F4C}" dt="2024-01-12T07:23:33.814" v="616"/>
        <pc:sldMkLst>
          <pc:docMk/>
          <pc:sldMk cId="3097991836" sldId="739"/>
        </pc:sldMkLst>
      </pc:sldChg>
      <pc:sldChg chg="addSp delSp modSp add mod modAnim">
        <pc:chgData name="Chittaranjan Hens" userId="6fc03958433e8a43" providerId="LiveId" clId="{0C84B6BE-22AA-43CC-9A0E-E78326592F4C}" dt="2024-01-11T05:36:15.092" v="562"/>
        <pc:sldMkLst>
          <pc:docMk/>
          <pc:sldMk cId="3057042348" sldId="742"/>
        </pc:sldMkLst>
        <pc:spChg chg="add mod">
          <ac:chgData name="Chittaranjan Hens" userId="6fc03958433e8a43" providerId="LiveId" clId="{0C84B6BE-22AA-43CC-9A0E-E78326592F4C}" dt="2024-01-11T05:31:16.224" v="343" actId="1076"/>
          <ac:spMkLst>
            <pc:docMk/>
            <pc:sldMk cId="3057042348" sldId="742"/>
            <ac:spMk id="5" creationId="{C9297861-D90D-AD70-66EE-9F4BD7F53002}"/>
          </ac:spMkLst>
        </pc:spChg>
        <pc:spChg chg="del mod topLvl">
          <ac:chgData name="Chittaranjan Hens" userId="6fc03958433e8a43" providerId="LiveId" clId="{0C84B6BE-22AA-43CC-9A0E-E78326592F4C}" dt="2024-01-11T05:36:10.250" v="559" actId="478"/>
          <ac:spMkLst>
            <pc:docMk/>
            <pc:sldMk cId="3057042348" sldId="742"/>
            <ac:spMk id="7" creationId="{7C28F48F-E919-907F-B045-A55DAADF05D4}"/>
          </ac:spMkLst>
        </pc:spChg>
        <pc:spChg chg="mod">
          <ac:chgData name="Chittaranjan Hens" userId="6fc03958433e8a43" providerId="LiveId" clId="{0C84B6BE-22AA-43CC-9A0E-E78326592F4C}" dt="2024-01-11T05:33:43.099" v="466" actId="20577"/>
          <ac:spMkLst>
            <pc:docMk/>
            <pc:sldMk cId="3057042348" sldId="742"/>
            <ac:spMk id="10" creationId="{E96CCC49-B91A-899A-B10B-347705CDA2C9}"/>
          </ac:spMkLst>
        </pc:spChg>
        <pc:spChg chg="mod">
          <ac:chgData name="Chittaranjan Hens" userId="6fc03958433e8a43" providerId="LiveId" clId="{0C84B6BE-22AA-43CC-9A0E-E78326592F4C}" dt="2024-01-11T05:28:55.770" v="242" actId="1076"/>
          <ac:spMkLst>
            <pc:docMk/>
            <pc:sldMk cId="3057042348" sldId="742"/>
            <ac:spMk id="11" creationId="{C3E5D14E-247C-6FBA-44DB-E60BE9615E42}"/>
          </ac:spMkLst>
        </pc:spChg>
        <pc:spChg chg="add mod">
          <ac:chgData name="Chittaranjan Hens" userId="6fc03958433e8a43" providerId="LiveId" clId="{0C84B6BE-22AA-43CC-9A0E-E78326592F4C}" dt="2024-01-11T05:35:52.348" v="555" actId="1076"/>
          <ac:spMkLst>
            <pc:docMk/>
            <pc:sldMk cId="3057042348" sldId="742"/>
            <ac:spMk id="12" creationId="{4D1E2B06-444B-8D84-81DF-9ABB3D7646A0}"/>
          </ac:spMkLst>
        </pc:spChg>
        <pc:spChg chg="add mod">
          <ac:chgData name="Chittaranjan Hens" userId="6fc03958433e8a43" providerId="LiveId" clId="{0C84B6BE-22AA-43CC-9A0E-E78326592F4C}" dt="2024-01-11T05:36:12.927" v="561" actId="1076"/>
          <ac:spMkLst>
            <pc:docMk/>
            <pc:sldMk cId="3057042348" sldId="742"/>
            <ac:spMk id="13" creationId="{ECCB2B15-F599-60E8-E545-7ED63CAD67ED}"/>
          </ac:spMkLst>
        </pc:spChg>
        <pc:grpChg chg="del mod">
          <ac:chgData name="Chittaranjan Hens" userId="6fc03958433e8a43" providerId="LiveId" clId="{0C84B6BE-22AA-43CC-9A0E-E78326592F4C}" dt="2024-01-11T05:36:10.250" v="559" actId="478"/>
          <ac:grpSpMkLst>
            <pc:docMk/>
            <pc:sldMk cId="3057042348" sldId="742"/>
            <ac:grpSpMk id="9" creationId="{AEF9E9D3-FE2E-EB6D-A361-5364A8303F3B}"/>
          </ac:grpSpMkLst>
        </pc:grpChg>
        <pc:picChg chg="mod topLvl modCrop">
          <ac:chgData name="Chittaranjan Hens" userId="6fc03958433e8a43" providerId="LiveId" clId="{0C84B6BE-22AA-43CC-9A0E-E78326592F4C}" dt="2024-01-11T05:36:11.602" v="560" actId="1076"/>
          <ac:picMkLst>
            <pc:docMk/>
            <pc:sldMk cId="3057042348" sldId="742"/>
            <ac:picMk id="6" creationId="{5215093A-9FDA-37EA-7BFC-8B073AFF075F}"/>
          </ac:picMkLst>
        </pc:picChg>
        <pc:picChg chg="del mod">
          <ac:chgData name="Chittaranjan Hens" userId="6fc03958433e8a43" providerId="LiveId" clId="{0C84B6BE-22AA-43CC-9A0E-E78326592F4C}" dt="2024-01-11T05:35:17.373" v="538" actId="478"/>
          <ac:picMkLst>
            <pc:docMk/>
            <pc:sldMk cId="3057042348" sldId="742"/>
            <ac:picMk id="8" creationId="{2178C69A-D7FB-C903-3914-6B3CFEFDEBD7}"/>
          </ac:picMkLst>
        </pc:picChg>
      </pc:sldChg>
      <pc:sldChg chg="addSp delSp modSp add mod">
        <pc:chgData name="Chittaranjan Hens" userId="6fc03958433e8a43" providerId="LiveId" clId="{0C84B6BE-22AA-43CC-9A0E-E78326592F4C}" dt="2024-01-12T07:34:24.588" v="661" actId="20577"/>
        <pc:sldMkLst>
          <pc:docMk/>
          <pc:sldMk cId="2598669974" sldId="743"/>
        </pc:sldMkLst>
        <pc:spChg chg="mod">
          <ac:chgData name="Chittaranjan Hens" userId="6fc03958433e8a43" providerId="LiveId" clId="{0C84B6BE-22AA-43CC-9A0E-E78326592F4C}" dt="2024-01-12T07:34:24.588" v="661" actId="20577"/>
          <ac:spMkLst>
            <pc:docMk/>
            <pc:sldMk cId="2598669974" sldId="743"/>
            <ac:spMk id="2" creationId="{8EFBF971-A446-CBB4-16FA-5E2E2C5903F0}"/>
          </ac:spMkLst>
        </pc:spChg>
        <pc:spChg chg="del">
          <ac:chgData name="Chittaranjan Hens" userId="6fc03958433e8a43" providerId="LiveId" clId="{0C84B6BE-22AA-43CC-9A0E-E78326592F4C}" dt="2024-01-12T07:32:49.656" v="625" actId="478"/>
          <ac:spMkLst>
            <pc:docMk/>
            <pc:sldMk cId="2598669974" sldId="743"/>
            <ac:spMk id="3" creationId="{59586E11-0704-DCAB-F583-4B451DBFAD0B}"/>
          </ac:spMkLst>
        </pc:spChg>
        <pc:spChg chg="del">
          <ac:chgData name="Chittaranjan Hens" userId="6fc03958433e8a43" providerId="LiveId" clId="{0C84B6BE-22AA-43CC-9A0E-E78326592F4C}" dt="2024-01-12T07:32:48.164" v="624" actId="478"/>
          <ac:spMkLst>
            <pc:docMk/>
            <pc:sldMk cId="2598669974" sldId="743"/>
            <ac:spMk id="6" creationId="{F2B0C80D-8C2F-AE78-0DAC-C187118AAD0D}"/>
          </ac:spMkLst>
        </pc:spChg>
        <pc:spChg chg="add mod">
          <ac:chgData name="Chittaranjan Hens" userId="6fc03958433e8a43" providerId="LiveId" clId="{0C84B6BE-22AA-43CC-9A0E-E78326592F4C}" dt="2024-01-12T07:33:58.137" v="649" actId="1076"/>
          <ac:spMkLst>
            <pc:docMk/>
            <pc:sldMk cId="2598669974" sldId="743"/>
            <ac:spMk id="12" creationId="{7185D47B-3178-D3E7-2827-CF822280A0D3}"/>
          </ac:spMkLst>
        </pc:spChg>
        <pc:picChg chg="del">
          <ac:chgData name="Chittaranjan Hens" userId="6fc03958433e8a43" providerId="LiveId" clId="{0C84B6BE-22AA-43CC-9A0E-E78326592F4C}" dt="2024-01-12T07:32:42.967" v="620" actId="478"/>
          <ac:picMkLst>
            <pc:docMk/>
            <pc:sldMk cId="2598669974" sldId="743"/>
            <ac:picMk id="5" creationId="{2ACFB47D-973D-62BD-3FB0-89FA88AC5BB0}"/>
          </ac:picMkLst>
        </pc:picChg>
        <pc:picChg chg="del">
          <ac:chgData name="Chittaranjan Hens" userId="6fc03958433e8a43" providerId="LiveId" clId="{0C84B6BE-22AA-43CC-9A0E-E78326592F4C}" dt="2024-01-12T07:32:42.026" v="619" actId="478"/>
          <ac:picMkLst>
            <pc:docMk/>
            <pc:sldMk cId="2598669974" sldId="743"/>
            <ac:picMk id="7" creationId="{7075C4AF-6ECD-B69C-0E8A-BCA69B2587BD}"/>
          </ac:picMkLst>
        </pc:picChg>
        <pc:picChg chg="del">
          <ac:chgData name="Chittaranjan Hens" userId="6fc03958433e8a43" providerId="LiveId" clId="{0C84B6BE-22AA-43CC-9A0E-E78326592F4C}" dt="2024-01-12T07:32:45.272" v="623" actId="478"/>
          <ac:picMkLst>
            <pc:docMk/>
            <pc:sldMk cId="2598669974" sldId="743"/>
            <ac:picMk id="8" creationId="{F2C37136-634A-9EDD-CCE4-202AA0BEADE5}"/>
          </ac:picMkLst>
        </pc:picChg>
        <pc:picChg chg="mod">
          <ac:chgData name="Chittaranjan Hens" userId="6fc03958433e8a43" providerId="LiveId" clId="{0C84B6BE-22AA-43CC-9A0E-E78326592F4C}" dt="2024-01-12T07:32:51.105" v="626" actId="1076"/>
          <ac:picMkLst>
            <pc:docMk/>
            <pc:sldMk cId="2598669974" sldId="743"/>
            <ac:picMk id="9" creationId="{61FE7019-AAC0-A863-6C9D-691E8F09B30E}"/>
          </ac:picMkLst>
        </pc:picChg>
      </pc:sldChg>
    </pc:docChg>
  </pc:docChgLst>
  <pc:docChgLst>
    <pc:chgData name="Chittaranjan Hens" userId="6fc03958433e8a43" providerId="LiveId" clId="{66DC9092-1FB9-49E0-8411-99B40F74E023}"/>
    <pc:docChg chg="undo custSel addSld delSld modSld">
      <pc:chgData name="Chittaranjan Hens" userId="6fc03958433e8a43" providerId="LiveId" clId="{66DC9092-1FB9-49E0-8411-99B40F74E023}" dt="2024-01-30T05:53:40.966" v="30" actId="47"/>
      <pc:docMkLst>
        <pc:docMk/>
      </pc:docMkLst>
      <pc:sldChg chg="del">
        <pc:chgData name="Chittaranjan Hens" userId="6fc03958433e8a43" providerId="LiveId" clId="{66DC9092-1FB9-49E0-8411-99B40F74E023}" dt="2024-01-30T05:00:35.640" v="1" actId="47"/>
        <pc:sldMkLst>
          <pc:docMk/>
          <pc:sldMk cId="106760763" sldId="277"/>
        </pc:sldMkLst>
      </pc:sldChg>
      <pc:sldChg chg="del">
        <pc:chgData name="Chittaranjan Hens" userId="6fc03958433e8a43" providerId="LiveId" clId="{66DC9092-1FB9-49E0-8411-99B40F74E023}" dt="2024-01-30T05:00:31.144" v="0" actId="47"/>
        <pc:sldMkLst>
          <pc:docMk/>
          <pc:sldMk cId="322152922" sldId="278"/>
        </pc:sldMkLst>
      </pc:sldChg>
      <pc:sldChg chg="del">
        <pc:chgData name="Chittaranjan Hens" userId="6fc03958433e8a43" providerId="LiveId" clId="{66DC9092-1FB9-49E0-8411-99B40F74E023}" dt="2024-01-30T05:53:35.341" v="25" actId="47"/>
        <pc:sldMkLst>
          <pc:docMk/>
          <pc:sldMk cId="0" sldId="368"/>
        </pc:sldMkLst>
      </pc:sldChg>
      <pc:sldChg chg="del">
        <pc:chgData name="Chittaranjan Hens" userId="6fc03958433e8a43" providerId="LiveId" clId="{66DC9092-1FB9-49E0-8411-99B40F74E023}" dt="2024-01-30T05:53:37.583" v="28" actId="47"/>
        <pc:sldMkLst>
          <pc:docMk/>
          <pc:sldMk cId="0" sldId="370"/>
        </pc:sldMkLst>
      </pc:sldChg>
      <pc:sldChg chg="del">
        <pc:chgData name="Chittaranjan Hens" userId="6fc03958433e8a43" providerId="LiveId" clId="{66DC9092-1FB9-49E0-8411-99B40F74E023}" dt="2024-01-30T05:53:34.333" v="24" actId="47"/>
        <pc:sldMkLst>
          <pc:docMk/>
          <pc:sldMk cId="0" sldId="371"/>
        </pc:sldMkLst>
      </pc:sldChg>
      <pc:sldChg chg="del">
        <pc:chgData name="Chittaranjan Hens" userId="6fc03958433e8a43" providerId="LiveId" clId="{66DC9092-1FB9-49E0-8411-99B40F74E023}" dt="2024-01-30T05:53:39.799" v="29" actId="47"/>
        <pc:sldMkLst>
          <pc:docMk/>
          <pc:sldMk cId="0" sldId="372"/>
        </pc:sldMkLst>
      </pc:sldChg>
      <pc:sldChg chg="del">
        <pc:chgData name="Chittaranjan Hens" userId="6fc03958433e8a43" providerId="LiveId" clId="{66DC9092-1FB9-49E0-8411-99B40F74E023}" dt="2024-01-30T05:53:36.210" v="26" actId="47"/>
        <pc:sldMkLst>
          <pc:docMk/>
          <pc:sldMk cId="0" sldId="373"/>
        </pc:sldMkLst>
      </pc:sldChg>
      <pc:sldChg chg="del">
        <pc:chgData name="Chittaranjan Hens" userId="6fc03958433e8a43" providerId="LiveId" clId="{66DC9092-1FB9-49E0-8411-99B40F74E023}" dt="2024-01-30T05:53:40.966" v="30" actId="47"/>
        <pc:sldMkLst>
          <pc:docMk/>
          <pc:sldMk cId="0" sldId="374"/>
        </pc:sldMkLst>
      </pc:sldChg>
      <pc:sldChg chg="del">
        <pc:chgData name="Chittaranjan Hens" userId="6fc03958433e8a43" providerId="LiveId" clId="{66DC9092-1FB9-49E0-8411-99B40F74E023}" dt="2024-01-30T05:53:37.031" v="27" actId="47"/>
        <pc:sldMkLst>
          <pc:docMk/>
          <pc:sldMk cId="0" sldId="375"/>
        </pc:sldMkLst>
      </pc:sldChg>
      <pc:sldChg chg="modSp mod">
        <pc:chgData name="Chittaranjan Hens" userId="6fc03958433e8a43" providerId="LiveId" clId="{66DC9092-1FB9-49E0-8411-99B40F74E023}" dt="2024-01-30T05:03:40.770" v="19" actId="14100"/>
        <pc:sldMkLst>
          <pc:docMk/>
          <pc:sldMk cId="2994496861" sldId="474"/>
        </pc:sldMkLst>
        <pc:spChg chg="mod">
          <ac:chgData name="Chittaranjan Hens" userId="6fc03958433e8a43" providerId="LiveId" clId="{66DC9092-1FB9-49E0-8411-99B40F74E023}" dt="2024-01-30T05:03:40.770" v="19" actId="14100"/>
          <ac:spMkLst>
            <pc:docMk/>
            <pc:sldMk cId="2994496861" sldId="474"/>
            <ac:spMk id="20" creationId="{EAE96CA7-30D7-0D77-EDCC-7E7A03A3824D}"/>
          </ac:spMkLst>
        </pc:spChg>
      </pc:sldChg>
      <pc:sldChg chg="modSp mod">
        <pc:chgData name="Chittaranjan Hens" userId="6fc03958433e8a43" providerId="LiveId" clId="{66DC9092-1FB9-49E0-8411-99B40F74E023}" dt="2024-01-30T05:03:49.260" v="21" actId="113"/>
        <pc:sldMkLst>
          <pc:docMk/>
          <pc:sldMk cId="4019248499" sldId="476"/>
        </pc:sldMkLst>
        <pc:spChg chg="mod">
          <ac:chgData name="Chittaranjan Hens" userId="6fc03958433e8a43" providerId="LiveId" clId="{66DC9092-1FB9-49E0-8411-99B40F74E023}" dt="2024-01-30T05:03:49.260" v="21" actId="113"/>
          <ac:spMkLst>
            <pc:docMk/>
            <pc:sldMk cId="4019248499" sldId="476"/>
            <ac:spMk id="5" creationId="{C1B300A4-F080-C78B-BA54-37A9FAB8BEDE}"/>
          </ac:spMkLst>
        </pc:spChg>
      </pc:sldChg>
      <pc:sldChg chg="modSp mod">
        <pc:chgData name="Chittaranjan Hens" userId="6fc03958433e8a43" providerId="LiveId" clId="{66DC9092-1FB9-49E0-8411-99B40F74E023}" dt="2024-01-30T05:00:48.678" v="2" actId="1076"/>
        <pc:sldMkLst>
          <pc:docMk/>
          <pc:sldMk cId="2673504197" sldId="487"/>
        </pc:sldMkLst>
        <pc:picChg chg="mod">
          <ac:chgData name="Chittaranjan Hens" userId="6fc03958433e8a43" providerId="LiveId" clId="{66DC9092-1FB9-49E0-8411-99B40F74E023}" dt="2024-01-30T05:00:48.678" v="2" actId="1076"/>
          <ac:picMkLst>
            <pc:docMk/>
            <pc:sldMk cId="2673504197" sldId="487"/>
            <ac:picMk id="8" creationId="{F2C37136-634A-9EDD-CCE4-202AA0BEADE5}"/>
          </ac:picMkLst>
        </pc:picChg>
      </pc:sldChg>
      <pc:sldChg chg="delSp add del mod">
        <pc:chgData name="Chittaranjan Hens" userId="6fc03958433e8a43" providerId="LiveId" clId="{66DC9092-1FB9-49E0-8411-99B40F74E023}" dt="2024-01-30T05:01:50.345" v="6" actId="478"/>
        <pc:sldMkLst>
          <pc:docMk/>
          <pc:sldMk cId="2723067071" sldId="492"/>
        </pc:sldMkLst>
        <pc:spChg chg="del">
          <ac:chgData name="Chittaranjan Hens" userId="6fc03958433e8a43" providerId="LiveId" clId="{66DC9092-1FB9-49E0-8411-99B40F74E023}" dt="2024-01-30T05:01:50.345" v="6" actId="478"/>
          <ac:spMkLst>
            <pc:docMk/>
            <pc:sldMk cId="2723067071" sldId="492"/>
            <ac:spMk id="3" creationId="{00375ED0-2931-273A-0533-CD920EEDFFC2}"/>
          </ac:spMkLst>
        </pc:spChg>
        <pc:spChg chg="del">
          <ac:chgData name="Chittaranjan Hens" userId="6fc03958433e8a43" providerId="LiveId" clId="{66DC9092-1FB9-49E0-8411-99B40F74E023}" dt="2024-01-30T05:01:50.345" v="6" actId="478"/>
          <ac:spMkLst>
            <pc:docMk/>
            <pc:sldMk cId="2723067071" sldId="492"/>
            <ac:spMk id="10" creationId="{E96CCC49-B91A-899A-B10B-347705CDA2C9}"/>
          </ac:spMkLst>
        </pc:spChg>
        <pc:spChg chg="del">
          <ac:chgData name="Chittaranjan Hens" userId="6fc03958433e8a43" providerId="LiveId" clId="{66DC9092-1FB9-49E0-8411-99B40F74E023}" dt="2024-01-30T05:01:50.345" v="6" actId="478"/>
          <ac:spMkLst>
            <pc:docMk/>
            <pc:sldMk cId="2723067071" sldId="492"/>
            <ac:spMk id="11" creationId="{C3E5D14E-247C-6FBA-44DB-E60BE9615E42}"/>
          </ac:spMkLst>
        </pc:spChg>
      </pc:sldChg>
      <pc:sldChg chg="modSp mod">
        <pc:chgData name="Chittaranjan Hens" userId="6fc03958433e8a43" providerId="LiveId" clId="{66DC9092-1FB9-49E0-8411-99B40F74E023}" dt="2024-01-30T05:48:10.435" v="23" actId="1036"/>
        <pc:sldMkLst>
          <pc:docMk/>
          <pc:sldMk cId="4239028863" sldId="729"/>
        </pc:sldMkLst>
        <pc:picChg chg="mod">
          <ac:chgData name="Chittaranjan Hens" userId="6fc03958433e8a43" providerId="LiveId" clId="{66DC9092-1FB9-49E0-8411-99B40F74E023}" dt="2024-01-30T05:48:10.435" v="23" actId="1036"/>
          <ac:picMkLst>
            <pc:docMk/>
            <pc:sldMk cId="4239028863" sldId="729"/>
            <ac:picMk id="2" creationId="{1F52086F-5926-4073-55EB-04D733E0C16C}"/>
          </ac:picMkLst>
        </pc:picChg>
      </pc:sldChg>
      <pc:sldChg chg="add">
        <pc:chgData name="Chittaranjan Hens" userId="6fc03958433e8a43" providerId="LiveId" clId="{66DC9092-1FB9-49E0-8411-99B40F74E023}" dt="2024-01-30T05:01:34.729" v="5" actId="2890"/>
        <pc:sldMkLst>
          <pc:docMk/>
          <pc:sldMk cId="3606293919" sldId="744"/>
        </pc:sldMkLst>
      </pc:sldChg>
      <pc:sldMasterChg chg="delSldLayout">
        <pc:chgData name="Chittaranjan Hens" userId="6fc03958433e8a43" providerId="LiveId" clId="{66DC9092-1FB9-49E0-8411-99B40F74E023}" dt="2024-01-30T05:53:39.799" v="29" actId="47"/>
        <pc:sldMasterMkLst>
          <pc:docMk/>
          <pc:sldMasterMk cId="990058411" sldId="2147483648"/>
        </pc:sldMasterMkLst>
        <pc:sldLayoutChg chg="del">
          <pc:chgData name="Chittaranjan Hens" userId="6fc03958433e8a43" providerId="LiveId" clId="{66DC9092-1FB9-49E0-8411-99B40F74E023}" dt="2024-01-30T05:53:39.799" v="29" actId="47"/>
          <pc:sldLayoutMkLst>
            <pc:docMk/>
            <pc:sldMasterMk cId="990058411" sldId="2147483648"/>
            <pc:sldLayoutMk cId="812102951" sldId="2147483663"/>
          </pc:sldLayoutMkLst>
        </pc:sldLayoutChg>
      </pc:sldMasterChg>
    </pc:docChg>
  </pc:docChgLst>
  <pc:docChgLst>
    <pc:chgData name="Chittaranjan Hens" userId="6fc03958433e8a43" providerId="LiveId" clId="{309794F8-99CF-4983-9CCF-D5B7BCCE1DF4}"/>
    <pc:docChg chg="undo redo custSel addSld delSld modSld sldOrd">
      <pc:chgData name="Chittaranjan Hens" userId="6fc03958433e8a43" providerId="LiveId" clId="{309794F8-99CF-4983-9CCF-D5B7BCCE1DF4}" dt="2023-01-26T04:06:35.940" v="3628" actId="114"/>
      <pc:docMkLst>
        <pc:docMk/>
      </pc:docMkLst>
      <pc:sldChg chg="delSp modSp del mod">
        <pc:chgData name="Chittaranjan Hens" userId="6fc03958433e8a43" providerId="LiveId" clId="{309794F8-99CF-4983-9CCF-D5B7BCCE1DF4}" dt="2023-01-21T10:20:50.459" v="627" actId="47"/>
        <pc:sldMkLst>
          <pc:docMk/>
          <pc:sldMk cId="1102281606" sldId="264"/>
        </pc:sldMkLst>
        <pc:spChg chg="del mod topLvl">
          <ac:chgData name="Chittaranjan Hens" userId="6fc03958433e8a43" providerId="LiveId" clId="{309794F8-99CF-4983-9CCF-D5B7BCCE1DF4}" dt="2023-01-21T10:20:42.083" v="624" actId="478"/>
          <ac:spMkLst>
            <pc:docMk/>
            <pc:sldMk cId="1102281606" sldId="264"/>
            <ac:spMk id="27" creationId="{672DC67C-7211-3BCA-2C29-FFE14165ABFE}"/>
          </ac:spMkLst>
        </pc:spChg>
        <pc:grpChg chg="del">
          <ac:chgData name="Chittaranjan Hens" userId="6fc03958433e8a43" providerId="LiveId" clId="{309794F8-99CF-4983-9CCF-D5B7BCCE1DF4}" dt="2023-01-21T10:20:42.083" v="624" actId="478"/>
          <ac:grpSpMkLst>
            <pc:docMk/>
            <pc:sldMk cId="1102281606" sldId="264"/>
            <ac:grpSpMk id="3" creationId="{9964B5EF-F0CE-1470-AAFA-A228DB86B539}"/>
          </ac:grpSpMkLst>
        </pc:grpChg>
        <pc:picChg chg="del topLvl">
          <ac:chgData name="Chittaranjan Hens" userId="6fc03958433e8a43" providerId="LiveId" clId="{309794F8-99CF-4983-9CCF-D5B7BCCE1DF4}" dt="2023-01-21T10:20:44.603" v="625" actId="478"/>
          <ac:picMkLst>
            <pc:docMk/>
            <pc:sldMk cId="1102281606" sldId="264"/>
            <ac:picMk id="1026" creationId="{86A745DC-385A-8FE0-9933-7E7F025594A6}"/>
          </ac:picMkLst>
        </pc:picChg>
      </pc:sldChg>
      <pc:sldChg chg="del">
        <pc:chgData name="Chittaranjan Hens" userId="6fc03958433e8a43" providerId="LiveId" clId="{309794F8-99CF-4983-9CCF-D5B7BCCE1DF4}" dt="2023-01-21T09:20:47.830" v="0" actId="47"/>
        <pc:sldMkLst>
          <pc:docMk/>
          <pc:sldMk cId="2422123107" sldId="270"/>
        </pc:sldMkLst>
      </pc:sldChg>
      <pc:sldChg chg="addSp delSp modSp add mod">
        <pc:chgData name="Chittaranjan Hens" userId="6fc03958433e8a43" providerId="LiveId" clId="{309794F8-99CF-4983-9CCF-D5B7BCCE1DF4}" dt="2023-01-23T18:30:04.091" v="1933" actId="20577"/>
        <pc:sldMkLst>
          <pc:docMk/>
          <pc:sldMk cId="2551970589" sldId="271"/>
        </pc:sldMkLst>
        <pc:spChg chg="mod">
          <ac:chgData name="Chittaranjan Hens" userId="6fc03958433e8a43" providerId="LiveId" clId="{309794F8-99CF-4983-9CCF-D5B7BCCE1DF4}" dt="2023-01-23T18:30:04.091" v="1933" actId="20577"/>
          <ac:spMkLst>
            <pc:docMk/>
            <pc:sldMk cId="2551970589" sldId="271"/>
            <ac:spMk id="2" creationId="{DC222BA3-A2CE-2597-05A4-700543D69720}"/>
          </ac:spMkLst>
        </pc:spChg>
        <pc:picChg chg="mod">
          <ac:chgData name="Chittaranjan Hens" userId="6fc03958433e8a43" providerId="LiveId" clId="{309794F8-99CF-4983-9CCF-D5B7BCCE1DF4}" dt="2023-01-21T15:38:03.413" v="985" actId="1036"/>
          <ac:picMkLst>
            <pc:docMk/>
            <pc:sldMk cId="2551970589" sldId="271"/>
            <ac:picMk id="4" creationId="{A77CDD2A-AFD3-0864-6D67-957A858D6745}"/>
          </ac:picMkLst>
        </pc:picChg>
        <pc:picChg chg="add del">
          <ac:chgData name="Chittaranjan Hens" userId="6fc03958433e8a43" providerId="LiveId" clId="{309794F8-99CF-4983-9CCF-D5B7BCCE1DF4}" dt="2023-01-21T19:10:21.174" v="1240"/>
          <ac:picMkLst>
            <pc:docMk/>
            <pc:sldMk cId="2551970589" sldId="271"/>
            <ac:picMk id="7170" creationId="{FA7CBE42-C055-0839-3125-DE3AE21D862E}"/>
          </ac:picMkLst>
        </pc:picChg>
      </pc:sldChg>
      <pc:sldChg chg="del">
        <pc:chgData name="Chittaranjan Hens" userId="6fc03958433e8a43" providerId="LiveId" clId="{309794F8-99CF-4983-9CCF-D5B7BCCE1DF4}" dt="2023-01-21T09:20:56.962" v="1" actId="47"/>
        <pc:sldMkLst>
          <pc:docMk/>
          <pc:sldMk cId="2777468674" sldId="274"/>
        </pc:sldMkLst>
      </pc:sldChg>
      <pc:sldChg chg="ord">
        <pc:chgData name="Chittaranjan Hens" userId="6fc03958433e8a43" providerId="LiveId" clId="{309794F8-99CF-4983-9CCF-D5B7BCCE1DF4}" dt="2023-01-21T11:07:45.315" v="691"/>
        <pc:sldMkLst>
          <pc:docMk/>
          <pc:sldMk cId="912596222" sldId="278"/>
        </pc:sldMkLst>
      </pc:sldChg>
      <pc:sldChg chg="delSp modSp add mod ord">
        <pc:chgData name="Chittaranjan Hens" userId="6fc03958433e8a43" providerId="LiveId" clId="{309794F8-99CF-4983-9CCF-D5B7BCCE1DF4}" dt="2023-01-21T11:08:04.277" v="697" actId="478"/>
        <pc:sldMkLst>
          <pc:docMk/>
          <pc:sldMk cId="2492080926" sldId="280"/>
        </pc:sldMkLst>
        <pc:spChg chg="del mod">
          <ac:chgData name="Chittaranjan Hens" userId="6fc03958433e8a43" providerId="LiveId" clId="{309794F8-99CF-4983-9CCF-D5B7BCCE1DF4}" dt="2023-01-21T11:08:04.277" v="697" actId="478"/>
          <ac:spMkLst>
            <pc:docMk/>
            <pc:sldMk cId="2492080926" sldId="280"/>
            <ac:spMk id="27" creationId="{672DC67C-7211-3BCA-2C29-FFE14165ABFE}"/>
          </ac:spMkLst>
        </pc:spChg>
      </pc:sldChg>
      <pc:sldChg chg="addSp delSp modSp add mod modAnim">
        <pc:chgData name="Chittaranjan Hens" userId="6fc03958433e8a43" providerId="LiveId" clId="{309794F8-99CF-4983-9CCF-D5B7BCCE1DF4}" dt="2023-01-25T09:45:58.586" v="3604" actId="14100"/>
        <pc:sldMkLst>
          <pc:docMk/>
          <pc:sldMk cId="4118174380" sldId="281"/>
        </pc:sldMkLst>
        <pc:spChg chg="add mod">
          <ac:chgData name="Chittaranjan Hens" userId="6fc03958433e8a43" providerId="LiveId" clId="{309794F8-99CF-4983-9CCF-D5B7BCCE1DF4}" dt="2023-01-25T04:57:06.942" v="2796"/>
          <ac:spMkLst>
            <pc:docMk/>
            <pc:sldMk cId="4118174380" sldId="281"/>
            <ac:spMk id="4" creationId="{E376CAE2-2CE4-7A54-6578-CF3CDEF9E367}"/>
          </ac:spMkLst>
        </pc:spChg>
        <pc:spChg chg="mod">
          <ac:chgData name="Chittaranjan Hens" userId="6fc03958433e8a43" providerId="LiveId" clId="{309794F8-99CF-4983-9CCF-D5B7BCCE1DF4}" dt="2023-01-24T20:45:03.427" v="2778" actId="207"/>
          <ac:spMkLst>
            <pc:docMk/>
            <pc:sldMk cId="4118174380" sldId="281"/>
            <ac:spMk id="5" creationId="{00000000-0000-0000-0000-000000000000}"/>
          </ac:spMkLst>
        </pc:spChg>
        <pc:spChg chg="add mod">
          <ac:chgData name="Chittaranjan Hens" userId="6fc03958433e8a43" providerId="LiveId" clId="{309794F8-99CF-4983-9CCF-D5B7BCCE1DF4}" dt="2023-01-25T09:43:06.197" v="3421"/>
          <ac:spMkLst>
            <pc:docMk/>
            <pc:sldMk cId="4118174380" sldId="281"/>
            <ac:spMk id="6" creationId="{91BBC12C-E4B4-3AD4-851B-A7926F11B598}"/>
          </ac:spMkLst>
        </pc:spChg>
        <pc:spChg chg="add mod">
          <ac:chgData name="Chittaranjan Hens" userId="6fc03958433e8a43" providerId="LiveId" clId="{309794F8-99CF-4983-9CCF-D5B7BCCE1DF4}" dt="2023-01-25T09:45:56.949" v="3603" actId="14100"/>
          <ac:spMkLst>
            <pc:docMk/>
            <pc:sldMk cId="4118174380" sldId="281"/>
            <ac:spMk id="7" creationId="{6914705F-5DAA-074E-F1F8-BBCCA9869E73}"/>
          </ac:spMkLst>
        </pc:spChg>
        <pc:spChg chg="del">
          <ac:chgData name="Chittaranjan Hens" userId="6fc03958433e8a43" providerId="LiveId" clId="{309794F8-99CF-4983-9CCF-D5B7BCCE1DF4}" dt="2023-01-25T04:57:06.029" v="2795" actId="478"/>
          <ac:spMkLst>
            <pc:docMk/>
            <pc:sldMk cId="4118174380" sldId="281"/>
            <ac:spMk id="15" creationId="{00000000-0000-0000-0000-000000000000}"/>
          </ac:spMkLst>
        </pc:spChg>
        <pc:spChg chg="mod">
          <ac:chgData name="Chittaranjan Hens" userId="6fc03958433e8a43" providerId="LiveId" clId="{309794F8-99CF-4983-9CCF-D5B7BCCE1DF4}" dt="2023-01-24T20:45:03.427" v="2778" actId="207"/>
          <ac:spMkLst>
            <pc:docMk/>
            <pc:sldMk cId="4118174380" sldId="281"/>
            <ac:spMk id="16" creationId="{00000000-0000-0000-0000-000000000000}"/>
          </ac:spMkLst>
        </pc:spChg>
        <pc:picChg chg="add mod ord">
          <ac:chgData name="Chittaranjan Hens" userId="6fc03958433e8a43" providerId="LiveId" clId="{309794F8-99CF-4983-9CCF-D5B7BCCE1DF4}" dt="2023-01-24T20:44:55.637" v="2777" actId="167"/>
          <ac:picMkLst>
            <pc:docMk/>
            <pc:sldMk cId="4118174380" sldId="281"/>
            <ac:picMk id="2" creationId="{1F52086F-5926-4073-55EB-04D733E0C16C}"/>
          </ac:picMkLst>
        </pc:picChg>
        <pc:picChg chg="mod">
          <ac:chgData name="Chittaranjan Hens" userId="6fc03958433e8a43" providerId="LiveId" clId="{309794F8-99CF-4983-9CCF-D5B7BCCE1DF4}" dt="2023-01-25T09:45:58.586" v="3604" actId="14100"/>
          <ac:picMkLst>
            <pc:docMk/>
            <pc:sldMk cId="4118174380" sldId="281"/>
            <ac:picMk id="8195" creationId="{00000000-0000-0000-0000-000000000000}"/>
          </ac:picMkLst>
        </pc:picChg>
      </pc:sldChg>
      <pc:sldChg chg="delSp modSp add del mod delAnim">
        <pc:chgData name="Chittaranjan Hens" userId="6fc03958433e8a43" providerId="LiveId" clId="{309794F8-99CF-4983-9CCF-D5B7BCCE1DF4}" dt="2023-01-23T05:02:45.111" v="1736" actId="47"/>
        <pc:sldMkLst>
          <pc:docMk/>
          <pc:sldMk cId="1568558789" sldId="282"/>
        </pc:sldMkLst>
        <pc:spChg chg="del">
          <ac:chgData name="Chittaranjan Hens" userId="6fc03958433e8a43" providerId="LiveId" clId="{309794F8-99CF-4983-9CCF-D5B7BCCE1DF4}" dt="2023-01-21T11:17:21.311" v="858" actId="478"/>
          <ac:spMkLst>
            <pc:docMk/>
            <pc:sldMk cId="1568558789" sldId="282"/>
            <ac:spMk id="8" creationId="{8FEFE027-CC44-EA6C-B79E-3DBB4E0247AF}"/>
          </ac:spMkLst>
        </pc:spChg>
        <pc:picChg chg="del mod">
          <ac:chgData name="Chittaranjan Hens" userId="6fc03958433e8a43" providerId="LiveId" clId="{309794F8-99CF-4983-9CCF-D5B7BCCE1DF4}" dt="2023-01-21T11:17:16.028" v="856" actId="478"/>
          <ac:picMkLst>
            <pc:docMk/>
            <pc:sldMk cId="1568558789" sldId="282"/>
            <ac:picMk id="11" creationId="{A0C8710E-C896-E74D-9482-4C88BC473CBB}"/>
          </ac:picMkLst>
        </pc:picChg>
        <pc:picChg chg="del">
          <ac:chgData name="Chittaranjan Hens" userId="6fc03958433e8a43" providerId="LiveId" clId="{309794F8-99CF-4983-9CCF-D5B7BCCE1DF4}" dt="2023-01-21T11:17:17.704" v="857" actId="478"/>
          <ac:picMkLst>
            <pc:docMk/>
            <pc:sldMk cId="1568558789" sldId="282"/>
            <ac:picMk id="18" creationId="{B99A380F-5A51-F5A2-7D9D-456A21A7F5B9}"/>
          </ac:picMkLst>
        </pc:picChg>
      </pc:sldChg>
      <pc:sldChg chg="del">
        <pc:chgData name="Chittaranjan Hens" userId="6fc03958433e8a43" providerId="LiveId" clId="{309794F8-99CF-4983-9CCF-D5B7BCCE1DF4}" dt="2023-01-21T09:20:57.515" v="2" actId="47"/>
        <pc:sldMkLst>
          <pc:docMk/>
          <pc:sldMk cId="2135909111" sldId="284"/>
        </pc:sldMkLst>
      </pc:sldChg>
      <pc:sldChg chg="addSp modSp add mod modAnim">
        <pc:chgData name="Chittaranjan Hens" userId="6fc03958433e8a43" providerId="LiveId" clId="{309794F8-99CF-4983-9CCF-D5B7BCCE1DF4}" dt="2023-01-23T04:24:15.468" v="1459" actId="13822"/>
        <pc:sldMkLst>
          <pc:docMk/>
          <pc:sldMk cId="1363051830" sldId="347"/>
        </pc:sldMkLst>
        <pc:spChg chg="mod">
          <ac:chgData name="Chittaranjan Hens" userId="6fc03958433e8a43" providerId="LiveId" clId="{309794F8-99CF-4983-9CCF-D5B7BCCE1DF4}" dt="2023-01-21T11:25:17.430" v="925" actId="113"/>
          <ac:spMkLst>
            <pc:docMk/>
            <pc:sldMk cId="1363051830" sldId="347"/>
            <ac:spMk id="4" creationId="{CAD1F2BC-EC35-3E46-B979-EB8F286B872C}"/>
          </ac:spMkLst>
        </pc:spChg>
        <pc:spChg chg="mod">
          <ac:chgData name="Chittaranjan Hens" userId="6fc03958433e8a43" providerId="LiveId" clId="{309794F8-99CF-4983-9CCF-D5B7BCCE1DF4}" dt="2023-01-23T04:24:15.468" v="1459" actId="13822"/>
          <ac:spMkLst>
            <pc:docMk/>
            <pc:sldMk cId="1363051830" sldId="347"/>
            <ac:spMk id="6" creationId="{99D911F9-D83E-CA49-9406-EE8EFABF9ECF}"/>
          </ac:spMkLst>
        </pc:spChg>
        <pc:spChg chg="mod">
          <ac:chgData name="Chittaranjan Hens" userId="6fc03958433e8a43" providerId="LiveId" clId="{309794F8-99CF-4983-9CCF-D5B7BCCE1DF4}" dt="2023-01-23T04:24:15.468" v="1459" actId="13822"/>
          <ac:spMkLst>
            <pc:docMk/>
            <pc:sldMk cId="1363051830" sldId="347"/>
            <ac:spMk id="18" creationId="{47B808BC-5209-D941-967A-87FA2BA3F3BE}"/>
          </ac:spMkLst>
        </pc:spChg>
        <pc:spChg chg="mod">
          <ac:chgData name="Chittaranjan Hens" userId="6fc03958433e8a43" providerId="LiveId" clId="{309794F8-99CF-4983-9CCF-D5B7BCCE1DF4}" dt="2023-01-21T11:24:21.322" v="920" actId="207"/>
          <ac:spMkLst>
            <pc:docMk/>
            <pc:sldMk cId="1363051830" sldId="347"/>
            <ac:spMk id="63" creationId="{EDDCA082-41F4-174D-8BC0-11BF6CB82C97}"/>
          </ac:spMkLst>
        </pc:spChg>
        <pc:spChg chg="mod">
          <ac:chgData name="Chittaranjan Hens" userId="6fc03958433e8a43" providerId="LiveId" clId="{309794F8-99CF-4983-9CCF-D5B7BCCE1DF4}" dt="2023-01-21T11:24:21.322" v="920" actId="207"/>
          <ac:spMkLst>
            <pc:docMk/>
            <pc:sldMk cId="1363051830" sldId="347"/>
            <ac:spMk id="64" creationId="{D1151E0D-A344-864E-9771-31620D26B791}"/>
          </ac:spMkLst>
        </pc:spChg>
        <pc:spChg chg="mod">
          <ac:chgData name="Chittaranjan Hens" userId="6fc03958433e8a43" providerId="LiveId" clId="{309794F8-99CF-4983-9CCF-D5B7BCCE1DF4}" dt="2023-01-21T11:24:21.322" v="920" actId="207"/>
          <ac:spMkLst>
            <pc:docMk/>
            <pc:sldMk cId="1363051830" sldId="347"/>
            <ac:spMk id="70" creationId="{FF7D630D-BD0A-D946-8F10-44B0B276E0C0}"/>
          </ac:spMkLst>
        </pc:spChg>
        <pc:spChg chg="mod">
          <ac:chgData name="Chittaranjan Hens" userId="6fc03958433e8a43" providerId="LiveId" clId="{309794F8-99CF-4983-9CCF-D5B7BCCE1DF4}" dt="2023-01-21T11:24:21.322" v="920" actId="207"/>
          <ac:spMkLst>
            <pc:docMk/>
            <pc:sldMk cId="1363051830" sldId="347"/>
            <ac:spMk id="71" creationId="{84AF55F1-C067-3F47-AAA8-CE5C62A43D12}"/>
          </ac:spMkLst>
        </pc:spChg>
        <pc:spChg chg="mod">
          <ac:chgData name="Chittaranjan Hens" userId="6fc03958433e8a43" providerId="LiveId" clId="{309794F8-99CF-4983-9CCF-D5B7BCCE1DF4}" dt="2023-01-21T11:24:21.322" v="920" actId="207"/>
          <ac:spMkLst>
            <pc:docMk/>
            <pc:sldMk cId="1363051830" sldId="347"/>
            <ac:spMk id="74" creationId="{54DEA27D-5CF2-FC46-AA1F-F8A5C04BBCD0}"/>
          </ac:spMkLst>
        </pc:spChg>
        <pc:spChg chg="mod">
          <ac:chgData name="Chittaranjan Hens" userId="6fc03958433e8a43" providerId="LiveId" clId="{309794F8-99CF-4983-9CCF-D5B7BCCE1DF4}" dt="2023-01-21T11:24:21.322" v="920" actId="207"/>
          <ac:spMkLst>
            <pc:docMk/>
            <pc:sldMk cId="1363051830" sldId="347"/>
            <ac:spMk id="76" creationId="{60B38119-C37E-E14C-A3F0-198DD53CD359}"/>
          </ac:spMkLst>
        </pc:spChg>
        <pc:spChg chg="mod">
          <ac:chgData name="Chittaranjan Hens" userId="6fc03958433e8a43" providerId="LiveId" clId="{309794F8-99CF-4983-9CCF-D5B7BCCE1DF4}" dt="2023-01-23T04:24:15.468" v="1459" actId="13822"/>
          <ac:spMkLst>
            <pc:docMk/>
            <pc:sldMk cId="1363051830" sldId="347"/>
            <ac:spMk id="94" creationId="{0685671C-5F67-654A-83F1-43BA3FA4C559}"/>
          </ac:spMkLst>
        </pc:spChg>
        <pc:spChg chg="mod">
          <ac:chgData name="Chittaranjan Hens" userId="6fc03958433e8a43" providerId="LiveId" clId="{309794F8-99CF-4983-9CCF-D5B7BCCE1DF4}" dt="2023-01-23T04:24:15.468" v="1459" actId="13822"/>
          <ac:spMkLst>
            <pc:docMk/>
            <pc:sldMk cId="1363051830" sldId="347"/>
            <ac:spMk id="104" creationId="{687B2C31-D293-6244-A2A3-EFAB2256740B}"/>
          </ac:spMkLst>
        </pc:spChg>
        <pc:spChg chg="mod">
          <ac:chgData name="Chittaranjan Hens" userId="6fc03958433e8a43" providerId="LiveId" clId="{309794F8-99CF-4983-9CCF-D5B7BCCE1DF4}" dt="2023-01-23T04:24:15.468" v="1459" actId="13822"/>
          <ac:spMkLst>
            <pc:docMk/>
            <pc:sldMk cId="1363051830" sldId="347"/>
            <ac:spMk id="105" creationId="{51E86AFE-FDF8-854F-B62D-18446FC36065}"/>
          </ac:spMkLst>
        </pc:spChg>
        <pc:spChg chg="mod">
          <ac:chgData name="Chittaranjan Hens" userId="6fc03958433e8a43" providerId="LiveId" clId="{309794F8-99CF-4983-9CCF-D5B7BCCE1DF4}" dt="2023-01-23T04:24:15.468" v="1459" actId="13822"/>
          <ac:spMkLst>
            <pc:docMk/>
            <pc:sldMk cId="1363051830" sldId="347"/>
            <ac:spMk id="128" creationId="{6D2B8023-31E3-3A41-B2CB-972E444D7494}"/>
          </ac:spMkLst>
        </pc:spChg>
        <pc:spChg chg="mod">
          <ac:chgData name="Chittaranjan Hens" userId="6fc03958433e8a43" providerId="LiveId" clId="{309794F8-99CF-4983-9CCF-D5B7BCCE1DF4}" dt="2023-01-23T04:24:15.468" v="1459" actId="13822"/>
          <ac:spMkLst>
            <pc:docMk/>
            <pc:sldMk cId="1363051830" sldId="347"/>
            <ac:spMk id="148" creationId="{54818CD2-6A42-F144-A628-E2DDD0FEE272}"/>
          </ac:spMkLst>
        </pc:spChg>
        <pc:spChg chg="mod">
          <ac:chgData name="Chittaranjan Hens" userId="6fc03958433e8a43" providerId="LiveId" clId="{309794F8-99CF-4983-9CCF-D5B7BCCE1DF4}" dt="2023-01-21T11:24:21.322" v="920" actId="207"/>
          <ac:spMkLst>
            <pc:docMk/>
            <pc:sldMk cId="1363051830" sldId="347"/>
            <ac:spMk id="152" creationId="{879A2FA0-F108-8E45-8FEE-8E72C252E319}"/>
          </ac:spMkLst>
        </pc:spChg>
        <pc:spChg chg="mod">
          <ac:chgData name="Chittaranjan Hens" userId="6fc03958433e8a43" providerId="LiveId" clId="{309794F8-99CF-4983-9CCF-D5B7BCCE1DF4}" dt="2023-01-21T11:24:21.322" v="920" actId="207"/>
          <ac:spMkLst>
            <pc:docMk/>
            <pc:sldMk cId="1363051830" sldId="347"/>
            <ac:spMk id="171" creationId="{9C5482B4-52F0-5249-B1C6-86C9B28E0F25}"/>
          </ac:spMkLst>
        </pc:spChg>
        <pc:spChg chg="mod">
          <ac:chgData name="Chittaranjan Hens" userId="6fc03958433e8a43" providerId="LiveId" clId="{309794F8-99CF-4983-9CCF-D5B7BCCE1DF4}" dt="2023-01-21T11:24:21.322" v="920" actId="207"/>
          <ac:spMkLst>
            <pc:docMk/>
            <pc:sldMk cId="1363051830" sldId="347"/>
            <ac:spMk id="219" creationId="{B077325E-F712-BD46-BBA7-829B3FD066CB}"/>
          </ac:spMkLst>
        </pc:spChg>
        <pc:spChg chg="mod">
          <ac:chgData name="Chittaranjan Hens" userId="6fc03958433e8a43" providerId="LiveId" clId="{309794F8-99CF-4983-9CCF-D5B7BCCE1DF4}" dt="2023-01-23T04:24:15.468" v="1459" actId="13822"/>
          <ac:spMkLst>
            <pc:docMk/>
            <pc:sldMk cId="1363051830" sldId="347"/>
            <ac:spMk id="223" creationId="{2CB3B15B-3850-1E4A-8A94-45C001A138B9}"/>
          </ac:spMkLst>
        </pc:spChg>
        <pc:grpChg chg="mod">
          <ac:chgData name="Chittaranjan Hens" userId="6fc03958433e8a43" providerId="LiveId" clId="{309794F8-99CF-4983-9CCF-D5B7BCCE1DF4}" dt="2023-01-23T04:24:04.648" v="1457" actId="207"/>
          <ac:grpSpMkLst>
            <pc:docMk/>
            <pc:sldMk cId="1363051830" sldId="347"/>
            <ac:grpSpMk id="9" creationId="{E18FC7CB-F27E-7B4B-853C-0988D90041D8}"/>
          </ac:grpSpMkLst>
        </pc:grpChg>
        <pc:grpChg chg="mod">
          <ac:chgData name="Chittaranjan Hens" userId="6fc03958433e8a43" providerId="LiveId" clId="{309794F8-99CF-4983-9CCF-D5B7BCCE1DF4}" dt="2023-01-21T11:28:47.881" v="934" actId="1076"/>
          <ac:grpSpMkLst>
            <pc:docMk/>
            <pc:sldMk cId="1363051830" sldId="347"/>
            <ac:grpSpMk id="23" creationId="{7BBC1820-3FD6-4942-8A9F-9D0F42FB53D9}"/>
          </ac:grpSpMkLst>
        </pc:grpChg>
        <pc:grpChg chg="mod">
          <ac:chgData name="Chittaranjan Hens" userId="6fc03958433e8a43" providerId="LiveId" clId="{309794F8-99CF-4983-9CCF-D5B7BCCE1DF4}" dt="2023-01-21T11:24:21.322" v="920" actId="207"/>
          <ac:grpSpMkLst>
            <pc:docMk/>
            <pc:sldMk cId="1363051830" sldId="347"/>
            <ac:grpSpMk id="34" creationId="{5EC1D50E-1A45-954B-B9A9-B58C60D02D27}"/>
          </ac:grpSpMkLst>
        </pc:grpChg>
        <pc:grpChg chg="mod">
          <ac:chgData name="Chittaranjan Hens" userId="6fc03958433e8a43" providerId="LiveId" clId="{309794F8-99CF-4983-9CCF-D5B7BCCE1DF4}" dt="2023-01-21T11:24:21.322" v="920" actId="207"/>
          <ac:grpSpMkLst>
            <pc:docMk/>
            <pc:sldMk cId="1363051830" sldId="347"/>
            <ac:grpSpMk id="65" creationId="{7917F9DF-4376-454D-A6DC-8D2CD5FB3C07}"/>
          </ac:grpSpMkLst>
        </pc:grpChg>
        <pc:picChg chg="add mod ord">
          <ac:chgData name="Chittaranjan Hens" userId="6fc03958433e8a43" providerId="LiveId" clId="{309794F8-99CF-4983-9CCF-D5B7BCCE1DF4}" dt="2023-01-23T04:23:57.084" v="1456" actId="1076"/>
          <ac:picMkLst>
            <pc:docMk/>
            <pc:sldMk cId="1363051830" sldId="347"/>
            <ac:picMk id="3" creationId="{D4C8FB53-24D5-6129-80B2-D1221E121F0B}"/>
          </ac:picMkLst>
        </pc:picChg>
        <pc:cxnChg chg="mod">
          <ac:chgData name="Chittaranjan Hens" userId="6fc03958433e8a43" providerId="LiveId" clId="{309794F8-99CF-4983-9CCF-D5B7BCCE1DF4}" dt="2023-01-21T11:24:21.322" v="920" actId="207"/>
          <ac:cxnSpMkLst>
            <pc:docMk/>
            <pc:sldMk cId="1363051830" sldId="347"/>
            <ac:cxnSpMk id="66" creationId="{5172F664-DF4D-524B-A123-C6EE582CBFAA}"/>
          </ac:cxnSpMkLst>
        </pc:cxnChg>
        <pc:cxnChg chg="mod">
          <ac:chgData name="Chittaranjan Hens" userId="6fc03958433e8a43" providerId="LiveId" clId="{309794F8-99CF-4983-9CCF-D5B7BCCE1DF4}" dt="2023-01-21T11:24:21.322" v="920" actId="207"/>
          <ac:cxnSpMkLst>
            <pc:docMk/>
            <pc:sldMk cId="1363051830" sldId="347"/>
            <ac:cxnSpMk id="67" creationId="{6F70E1E7-3B59-4544-9A1D-7462E2E8CB17}"/>
          </ac:cxnSpMkLst>
        </pc:cxnChg>
        <pc:cxnChg chg="mod">
          <ac:chgData name="Chittaranjan Hens" userId="6fc03958433e8a43" providerId="LiveId" clId="{309794F8-99CF-4983-9CCF-D5B7BCCE1DF4}" dt="2023-01-23T04:24:15.468" v="1459" actId="13822"/>
          <ac:cxnSpMkLst>
            <pc:docMk/>
            <pc:sldMk cId="1363051830" sldId="347"/>
            <ac:cxnSpMk id="96" creationId="{3CE4AA74-C08D-D941-8062-9D2428749675}"/>
          </ac:cxnSpMkLst>
        </pc:cxnChg>
        <pc:cxnChg chg="mod">
          <ac:chgData name="Chittaranjan Hens" userId="6fc03958433e8a43" providerId="LiveId" clId="{309794F8-99CF-4983-9CCF-D5B7BCCE1DF4}" dt="2023-01-23T04:24:15.468" v="1459" actId="13822"/>
          <ac:cxnSpMkLst>
            <pc:docMk/>
            <pc:sldMk cId="1363051830" sldId="347"/>
            <ac:cxnSpMk id="97" creationId="{61843BF7-E396-CB46-A410-6825C7220E52}"/>
          </ac:cxnSpMkLst>
        </pc:cxnChg>
      </pc:sldChg>
      <pc:sldChg chg="del">
        <pc:chgData name="Chittaranjan Hens" userId="6fc03958433e8a43" providerId="LiveId" clId="{309794F8-99CF-4983-9CCF-D5B7BCCE1DF4}" dt="2023-01-21T09:20:58.465" v="3" actId="47"/>
        <pc:sldMkLst>
          <pc:docMk/>
          <pc:sldMk cId="785561664" sldId="349"/>
        </pc:sldMkLst>
      </pc:sldChg>
      <pc:sldChg chg="del">
        <pc:chgData name="Chittaranjan Hens" userId="6fc03958433e8a43" providerId="LiveId" clId="{309794F8-99CF-4983-9CCF-D5B7BCCE1DF4}" dt="2023-01-21T09:20:59.252" v="4" actId="47"/>
        <pc:sldMkLst>
          <pc:docMk/>
          <pc:sldMk cId="4134741998" sldId="350"/>
        </pc:sldMkLst>
      </pc:sldChg>
      <pc:sldChg chg="del">
        <pc:chgData name="Chittaranjan Hens" userId="6fc03958433e8a43" providerId="LiveId" clId="{309794F8-99CF-4983-9CCF-D5B7BCCE1DF4}" dt="2023-01-21T09:20:59.629" v="5" actId="47"/>
        <pc:sldMkLst>
          <pc:docMk/>
          <pc:sldMk cId="1680325285" sldId="351"/>
        </pc:sldMkLst>
      </pc:sldChg>
      <pc:sldChg chg="del">
        <pc:chgData name="Chittaranjan Hens" userId="6fc03958433e8a43" providerId="LiveId" clId="{309794F8-99CF-4983-9CCF-D5B7BCCE1DF4}" dt="2023-01-21T09:20:59.945" v="6" actId="47"/>
        <pc:sldMkLst>
          <pc:docMk/>
          <pc:sldMk cId="1461595360" sldId="353"/>
        </pc:sldMkLst>
      </pc:sldChg>
      <pc:sldChg chg="del">
        <pc:chgData name="Chittaranjan Hens" userId="6fc03958433e8a43" providerId="LiveId" clId="{309794F8-99CF-4983-9CCF-D5B7BCCE1DF4}" dt="2023-01-21T09:21:00.479" v="8" actId="47"/>
        <pc:sldMkLst>
          <pc:docMk/>
          <pc:sldMk cId="4018644813" sldId="355"/>
        </pc:sldMkLst>
      </pc:sldChg>
      <pc:sldChg chg="del">
        <pc:chgData name="Chittaranjan Hens" userId="6fc03958433e8a43" providerId="LiveId" clId="{309794F8-99CF-4983-9CCF-D5B7BCCE1DF4}" dt="2023-01-21T09:21:00.205" v="7" actId="47"/>
        <pc:sldMkLst>
          <pc:docMk/>
          <pc:sldMk cId="3292365335" sldId="356"/>
        </pc:sldMkLst>
      </pc:sldChg>
      <pc:sldChg chg="del">
        <pc:chgData name="Chittaranjan Hens" userId="6fc03958433e8a43" providerId="LiveId" clId="{309794F8-99CF-4983-9CCF-D5B7BCCE1DF4}" dt="2023-01-21T09:21:00.681" v="9" actId="47"/>
        <pc:sldMkLst>
          <pc:docMk/>
          <pc:sldMk cId="4124511645" sldId="357"/>
        </pc:sldMkLst>
      </pc:sldChg>
      <pc:sldChg chg="del">
        <pc:chgData name="Chittaranjan Hens" userId="6fc03958433e8a43" providerId="LiveId" clId="{309794F8-99CF-4983-9CCF-D5B7BCCE1DF4}" dt="2023-01-21T09:21:00.842" v="10" actId="47"/>
        <pc:sldMkLst>
          <pc:docMk/>
          <pc:sldMk cId="556724120" sldId="358"/>
        </pc:sldMkLst>
      </pc:sldChg>
      <pc:sldChg chg="del">
        <pc:chgData name="Chittaranjan Hens" userId="6fc03958433e8a43" providerId="LiveId" clId="{309794F8-99CF-4983-9CCF-D5B7BCCE1DF4}" dt="2023-01-21T09:21:01.983" v="16" actId="47"/>
        <pc:sldMkLst>
          <pc:docMk/>
          <pc:sldMk cId="3315069420" sldId="359"/>
        </pc:sldMkLst>
      </pc:sldChg>
      <pc:sldChg chg="del">
        <pc:chgData name="Chittaranjan Hens" userId="6fc03958433e8a43" providerId="LiveId" clId="{309794F8-99CF-4983-9CCF-D5B7BCCE1DF4}" dt="2023-01-21T09:21:02.804" v="20" actId="47"/>
        <pc:sldMkLst>
          <pc:docMk/>
          <pc:sldMk cId="1358715392" sldId="361"/>
        </pc:sldMkLst>
      </pc:sldChg>
      <pc:sldChg chg="del">
        <pc:chgData name="Chittaranjan Hens" userId="6fc03958433e8a43" providerId="LiveId" clId="{309794F8-99CF-4983-9CCF-D5B7BCCE1DF4}" dt="2023-01-21T09:21:03.249" v="22" actId="47"/>
        <pc:sldMkLst>
          <pc:docMk/>
          <pc:sldMk cId="370908212" sldId="363"/>
        </pc:sldMkLst>
      </pc:sldChg>
      <pc:sldChg chg="del">
        <pc:chgData name="Chittaranjan Hens" userId="6fc03958433e8a43" providerId="LiveId" clId="{309794F8-99CF-4983-9CCF-D5B7BCCE1DF4}" dt="2023-01-21T09:21:03.458" v="23" actId="47"/>
        <pc:sldMkLst>
          <pc:docMk/>
          <pc:sldMk cId="331812590" sldId="364"/>
        </pc:sldMkLst>
      </pc:sldChg>
      <pc:sldChg chg="del">
        <pc:chgData name="Chittaranjan Hens" userId="6fc03958433e8a43" providerId="LiveId" clId="{309794F8-99CF-4983-9CCF-D5B7BCCE1DF4}" dt="2023-01-21T09:21:03.002" v="21" actId="47"/>
        <pc:sldMkLst>
          <pc:docMk/>
          <pc:sldMk cId="4076806446" sldId="365"/>
        </pc:sldMkLst>
      </pc:sldChg>
      <pc:sldChg chg="del">
        <pc:chgData name="Chittaranjan Hens" userId="6fc03958433e8a43" providerId="LiveId" clId="{309794F8-99CF-4983-9CCF-D5B7BCCE1DF4}" dt="2023-01-21T09:21:03.689" v="24" actId="47"/>
        <pc:sldMkLst>
          <pc:docMk/>
          <pc:sldMk cId="3595911580" sldId="366"/>
        </pc:sldMkLst>
      </pc:sldChg>
      <pc:sldChg chg="del">
        <pc:chgData name="Chittaranjan Hens" userId="6fc03958433e8a43" providerId="LiveId" clId="{309794F8-99CF-4983-9CCF-D5B7BCCE1DF4}" dt="2023-01-21T09:21:03.922" v="25" actId="47"/>
        <pc:sldMkLst>
          <pc:docMk/>
          <pc:sldMk cId="3237885623" sldId="367"/>
        </pc:sldMkLst>
      </pc:sldChg>
      <pc:sldChg chg="del">
        <pc:chgData name="Chittaranjan Hens" userId="6fc03958433e8a43" providerId="LiveId" clId="{309794F8-99CF-4983-9CCF-D5B7BCCE1DF4}" dt="2023-01-21T09:21:04.884" v="26" actId="47"/>
        <pc:sldMkLst>
          <pc:docMk/>
          <pc:sldMk cId="149599313" sldId="368"/>
        </pc:sldMkLst>
      </pc:sldChg>
      <pc:sldChg chg="del">
        <pc:chgData name="Chittaranjan Hens" userId="6fc03958433e8a43" providerId="LiveId" clId="{309794F8-99CF-4983-9CCF-D5B7BCCE1DF4}" dt="2023-01-21T09:21:05.124" v="27" actId="47"/>
        <pc:sldMkLst>
          <pc:docMk/>
          <pc:sldMk cId="777414581" sldId="369"/>
        </pc:sldMkLst>
      </pc:sldChg>
      <pc:sldChg chg="del">
        <pc:chgData name="Chittaranjan Hens" userId="6fc03958433e8a43" providerId="LiveId" clId="{309794F8-99CF-4983-9CCF-D5B7BCCE1DF4}" dt="2023-01-21T09:21:05.364" v="28" actId="47"/>
        <pc:sldMkLst>
          <pc:docMk/>
          <pc:sldMk cId="909825114" sldId="370"/>
        </pc:sldMkLst>
      </pc:sldChg>
      <pc:sldChg chg="del">
        <pc:chgData name="Chittaranjan Hens" userId="6fc03958433e8a43" providerId="LiveId" clId="{309794F8-99CF-4983-9CCF-D5B7BCCE1DF4}" dt="2023-01-21T09:21:05.891" v="29" actId="47"/>
        <pc:sldMkLst>
          <pc:docMk/>
          <pc:sldMk cId="2186899752" sldId="371"/>
        </pc:sldMkLst>
      </pc:sldChg>
      <pc:sldChg chg="del">
        <pc:chgData name="Chittaranjan Hens" userId="6fc03958433e8a43" providerId="LiveId" clId="{309794F8-99CF-4983-9CCF-D5B7BCCE1DF4}" dt="2023-01-21T09:21:06.439" v="30" actId="47"/>
        <pc:sldMkLst>
          <pc:docMk/>
          <pc:sldMk cId="1433234475" sldId="372"/>
        </pc:sldMkLst>
      </pc:sldChg>
      <pc:sldChg chg="del">
        <pc:chgData name="Chittaranjan Hens" userId="6fc03958433e8a43" providerId="LiveId" clId="{309794F8-99CF-4983-9CCF-D5B7BCCE1DF4}" dt="2023-01-21T09:21:07.121" v="31" actId="47"/>
        <pc:sldMkLst>
          <pc:docMk/>
          <pc:sldMk cId="1317176657" sldId="373"/>
        </pc:sldMkLst>
      </pc:sldChg>
      <pc:sldChg chg="del">
        <pc:chgData name="Chittaranjan Hens" userId="6fc03958433e8a43" providerId="LiveId" clId="{309794F8-99CF-4983-9CCF-D5B7BCCE1DF4}" dt="2023-01-21T09:21:02.161" v="17" actId="47"/>
        <pc:sldMkLst>
          <pc:docMk/>
          <pc:sldMk cId="2161230056" sldId="374"/>
        </pc:sldMkLst>
      </pc:sldChg>
      <pc:sldChg chg="del">
        <pc:chgData name="Chittaranjan Hens" userId="6fc03958433e8a43" providerId="LiveId" clId="{309794F8-99CF-4983-9CCF-D5B7BCCE1DF4}" dt="2023-01-21T09:21:02.387" v="18" actId="47"/>
        <pc:sldMkLst>
          <pc:docMk/>
          <pc:sldMk cId="3201525191" sldId="375"/>
        </pc:sldMkLst>
      </pc:sldChg>
      <pc:sldChg chg="del">
        <pc:chgData name="Chittaranjan Hens" userId="6fc03958433e8a43" providerId="LiveId" clId="{309794F8-99CF-4983-9CCF-D5B7BCCE1DF4}" dt="2023-01-21T09:21:02.579" v="19" actId="47"/>
        <pc:sldMkLst>
          <pc:docMk/>
          <pc:sldMk cId="1093387738" sldId="376"/>
        </pc:sldMkLst>
      </pc:sldChg>
      <pc:sldChg chg="del">
        <pc:chgData name="Chittaranjan Hens" userId="6fc03958433e8a43" providerId="LiveId" clId="{309794F8-99CF-4983-9CCF-D5B7BCCE1DF4}" dt="2023-01-21T09:21:00.957" v="11" actId="47"/>
        <pc:sldMkLst>
          <pc:docMk/>
          <pc:sldMk cId="3371463529" sldId="377"/>
        </pc:sldMkLst>
      </pc:sldChg>
      <pc:sldChg chg="del">
        <pc:chgData name="Chittaranjan Hens" userId="6fc03958433e8a43" providerId="LiveId" clId="{309794F8-99CF-4983-9CCF-D5B7BCCE1DF4}" dt="2023-01-21T09:21:01.182" v="12" actId="47"/>
        <pc:sldMkLst>
          <pc:docMk/>
          <pc:sldMk cId="2345985401" sldId="378"/>
        </pc:sldMkLst>
      </pc:sldChg>
      <pc:sldChg chg="del">
        <pc:chgData name="Chittaranjan Hens" userId="6fc03958433e8a43" providerId="LiveId" clId="{309794F8-99CF-4983-9CCF-D5B7BCCE1DF4}" dt="2023-01-21T09:21:01.377" v="13" actId="47"/>
        <pc:sldMkLst>
          <pc:docMk/>
          <pc:sldMk cId="3437359795" sldId="379"/>
        </pc:sldMkLst>
      </pc:sldChg>
      <pc:sldChg chg="del">
        <pc:chgData name="Chittaranjan Hens" userId="6fc03958433e8a43" providerId="LiveId" clId="{309794F8-99CF-4983-9CCF-D5B7BCCE1DF4}" dt="2023-01-21T09:21:01.579" v="14" actId="47"/>
        <pc:sldMkLst>
          <pc:docMk/>
          <pc:sldMk cId="4258649537" sldId="381"/>
        </pc:sldMkLst>
      </pc:sldChg>
      <pc:sldChg chg="del">
        <pc:chgData name="Chittaranjan Hens" userId="6fc03958433e8a43" providerId="LiveId" clId="{309794F8-99CF-4983-9CCF-D5B7BCCE1DF4}" dt="2023-01-21T09:21:01.730" v="15" actId="47"/>
        <pc:sldMkLst>
          <pc:docMk/>
          <pc:sldMk cId="1411089668" sldId="382"/>
        </pc:sldMkLst>
      </pc:sldChg>
      <pc:sldChg chg="del">
        <pc:chgData name="Chittaranjan Hens" userId="6fc03958433e8a43" providerId="LiveId" clId="{309794F8-99CF-4983-9CCF-D5B7BCCE1DF4}" dt="2023-01-21T09:21:07.627" v="32" actId="47"/>
        <pc:sldMkLst>
          <pc:docMk/>
          <pc:sldMk cId="3027114888" sldId="383"/>
        </pc:sldMkLst>
      </pc:sldChg>
      <pc:sldChg chg="del">
        <pc:chgData name="Chittaranjan Hens" userId="6fc03958433e8a43" providerId="LiveId" clId="{309794F8-99CF-4983-9CCF-D5B7BCCE1DF4}" dt="2023-01-21T09:21:08.169" v="33" actId="47"/>
        <pc:sldMkLst>
          <pc:docMk/>
          <pc:sldMk cId="828855938" sldId="384"/>
        </pc:sldMkLst>
      </pc:sldChg>
      <pc:sldChg chg="addSp delSp modSp add mod modTransition modAnim">
        <pc:chgData name="Chittaranjan Hens" userId="6fc03958433e8a43" providerId="LiveId" clId="{309794F8-99CF-4983-9CCF-D5B7BCCE1DF4}" dt="2023-01-24T05:15:19.273" v="1988" actId="1076"/>
        <pc:sldMkLst>
          <pc:docMk/>
          <pc:sldMk cId="0" sldId="385"/>
        </pc:sldMkLst>
        <pc:spChg chg="add mod">
          <ac:chgData name="Chittaranjan Hens" userId="6fc03958433e8a43" providerId="LiveId" clId="{309794F8-99CF-4983-9CCF-D5B7BCCE1DF4}" dt="2023-01-24T05:15:19.273" v="1988" actId="1076"/>
          <ac:spMkLst>
            <pc:docMk/>
            <pc:sldMk cId="0" sldId="385"/>
            <ac:spMk id="2" creationId="{0AF504DE-B735-382A-D031-3993EDAD2EE8}"/>
          </ac:spMkLst>
        </pc:spChg>
        <pc:spChg chg="add del mod">
          <ac:chgData name="Chittaranjan Hens" userId="6fc03958433e8a43" providerId="LiveId" clId="{309794F8-99CF-4983-9CCF-D5B7BCCE1DF4}" dt="2023-01-21T09:24:38.566" v="75" actId="478"/>
          <ac:spMkLst>
            <pc:docMk/>
            <pc:sldMk cId="0" sldId="385"/>
            <ac:spMk id="3" creationId="{D82B51AB-ACB7-9CFC-3212-41980D5E46DC}"/>
          </ac:spMkLst>
        </pc:spChg>
        <pc:spChg chg="add mod">
          <ac:chgData name="Chittaranjan Hens" userId="6fc03958433e8a43" providerId="LiveId" clId="{309794F8-99CF-4983-9CCF-D5B7BCCE1DF4}" dt="2023-01-21T11:30:58.648" v="954" actId="113"/>
          <ac:spMkLst>
            <pc:docMk/>
            <pc:sldMk cId="0" sldId="385"/>
            <ac:spMk id="4" creationId="{3DFDE5F4-8FB8-CD50-5D8D-FC844A26777B}"/>
          </ac:spMkLst>
        </pc:spChg>
        <pc:spChg chg="del">
          <ac:chgData name="Chittaranjan Hens" userId="6fc03958433e8a43" providerId="LiveId" clId="{309794F8-99CF-4983-9CCF-D5B7BCCE1DF4}" dt="2023-01-21T09:24:42.671" v="77" actId="478"/>
          <ac:spMkLst>
            <pc:docMk/>
            <pc:sldMk cId="0" sldId="385"/>
            <ac:spMk id="3078" creationId="{D9E70ECE-5D9D-305D-9267-6A0D82A897D5}"/>
          </ac:spMkLst>
        </pc:spChg>
        <pc:spChg chg="del">
          <ac:chgData name="Chittaranjan Hens" userId="6fc03958433e8a43" providerId="LiveId" clId="{309794F8-99CF-4983-9CCF-D5B7BCCE1DF4}" dt="2023-01-21T09:24:34.865" v="73" actId="478"/>
          <ac:spMkLst>
            <pc:docMk/>
            <pc:sldMk cId="0" sldId="385"/>
            <ac:spMk id="3079" creationId="{609B05BD-5F72-AC90-4916-69AD9A4715CC}"/>
          </ac:spMkLst>
        </pc:spChg>
        <pc:spChg chg="mod">
          <ac:chgData name="Chittaranjan Hens" userId="6fc03958433e8a43" providerId="LiveId" clId="{309794F8-99CF-4983-9CCF-D5B7BCCE1DF4}" dt="2023-01-21T09:31:33.939" v="190" actId="6549"/>
          <ac:spMkLst>
            <pc:docMk/>
            <pc:sldMk cId="0" sldId="385"/>
            <ac:spMk id="3080" creationId="{849E278F-30D2-7E53-DFBD-2AA3A417CC84}"/>
          </ac:spMkLst>
        </pc:spChg>
        <pc:graphicFrameChg chg="del mod">
          <ac:chgData name="Chittaranjan Hens" userId="6fc03958433e8a43" providerId="LiveId" clId="{309794F8-99CF-4983-9CCF-D5B7BCCE1DF4}" dt="2023-01-21T09:31:39.341" v="191" actId="478"/>
          <ac:graphicFrameMkLst>
            <pc:docMk/>
            <pc:sldMk cId="0" sldId="385"/>
            <ac:graphicFrameMk id="3074" creationId="{A7669175-8EC2-3A8D-35B3-533DDCAC65B5}"/>
          </ac:graphicFrameMkLst>
        </pc:graphicFrameChg>
        <pc:graphicFrameChg chg="del mod">
          <ac:chgData name="Chittaranjan Hens" userId="6fc03958433e8a43" providerId="LiveId" clId="{309794F8-99CF-4983-9CCF-D5B7BCCE1DF4}" dt="2023-01-21T09:31:39.341" v="191" actId="478"/>
          <ac:graphicFrameMkLst>
            <pc:docMk/>
            <pc:sldMk cId="0" sldId="385"/>
            <ac:graphicFrameMk id="3075" creationId="{8AF2FD4F-87E4-180A-928C-B7C314EC769C}"/>
          </ac:graphicFrameMkLst>
        </pc:graphicFrameChg>
        <pc:graphicFrameChg chg="del mod">
          <ac:chgData name="Chittaranjan Hens" userId="6fc03958433e8a43" providerId="LiveId" clId="{309794F8-99CF-4983-9CCF-D5B7BCCE1DF4}" dt="2023-01-21T09:31:39.341" v="191" actId="478"/>
          <ac:graphicFrameMkLst>
            <pc:docMk/>
            <pc:sldMk cId="0" sldId="385"/>
            <ac:graphicFrameMk id="3076" creationId="{06C0BC18-B09F-29DE-0611-E3FA07C0D6BC}"/>
          </ac:graphicFrameMkLst>
        </pc:graphicFrameChg>
        <pc:graphicFrameChg chg="del mod">
          <ac:chgData name="Chittaranjan Hens" userId="6fc03958433e8a43" providerId="LiveId" clId="{309794F8-99CF-4983-9CCF-D5B7BCCE1DF4}" dt="2023-01-21T09:31:39.341" v="191" actId="478"/>
          <ac:graphicFrameMkLst>
            <pc:docMk/>
            <pc:sldMk cId="0" sldId="385"/>
            <ac:graphicFrameMk id="3077" creationId="{F45F5AB0-C5F6-E407-76A6-F61995337068}"/>
          </ac:graphicFrameMkLst>
        </pc:graphicFrameChg>
        <pc:picChg chg="add mod ord">
          <ac:chgData name="Chittaranjan Hens" userId="6fc03958433e8a43" providerId="LiveId" clId="{309794F8-99CF-4983-9CCF-D5B7BCCE1DF4}" dt="2023-01-21T09:29:54.885" v="174" actId="167"/>
          <ac:picMkLst>
            <pc:docMk/>
            <pc:sldMk cId="0" sldId="385"/>
            <ac:picMk id="5" creationId="{F6D88788-2CDF-0FD1-C715-04735B7A04AB}"/>
          </ac:picMkLst>
        </pc:picChg>
      </pc:sldChg>
      <pc:sldChg chg="del">
        <pc:chgData name="Chittaranjan Hens" userId="6fc03958433e8a43" providerId="LiveId" clId="{309794F8-99CF-4983-9CCF-D5B7BCCE1DF4}" dt="2023-01-21T09:21:08.701" v="34" actId="47"/>
        <pc:sldMkLst>
          <pc:docMk/>
          <pc:sldMk cId="1460658313" sldId="385"/>
        </pc:sldMkLst>
      </pc:sldChg>
      <pc:sldChg chg="addSp delSp modSp add mod modTransition">
        <pc:chgData name="Chittaranjan Hens" userId="6fc03958433e8a43" providerId="LiveId" clId="{309794F8-99CF-4983-9CCF-D5B7BCCE1DF4}" dt="2023-01-25T08:49:27.980" v="2979" actId="27636"/>
        <pc:sldMkLst>
          <pc:docMk/>
          <pc:sldMk cId="0" sldId="386"/>
        </pc:sldMkLst>
        <pc:spChg chg="add mod">
          <ac:chgData name="Chittaranjan Hens" userId="6fc03958433e8a43" providerId="LiveId" clId="{309794F8-99CF-4983-9CCF-D5B7BCCE1DF4}" dt="2023-01-21T11:34:22.613" v="964" actId="122"/>
          <ac:spMkLst>
            <pc:docMk/>
            <pc:sldMk cId="0" sldId="386"/>
            <ac:spMk id="2" creationId="{4182E756-F85A-FE68-D3D6-AFA6A8F8C43B}"/>
          </ac:spMkLst>
        </pc:spChg>
        <pc:spChg chg="add del mod">
          <ac:chgData name="Chittaranjan Hens" userId="6fc03958433e8a43" providerId="LiveId" clId="{309794F8-99CF-4983-9CCF-D5B7BCCE1DF4}" dt="2023-01-21T09:33:37.428" v="227" actId="478"/>
          <ac:spMkLst>
            <pc:docMk/>
            <pc:sldMk cId="0" sldId="386"/>
            <ac:spMk id="4" creationId="{6184735E-386E-D702-BCC1-4F067F9CA6B7}"/>
          </ac:spMkLst>
        </pc:spChg>
        <pc:spChg chg="add mod">
          <ac:chgData name="Chittaranjan Hens" userId="6fc03958433e8a43" providerId="LiveId" clId="{309794F8-99CF-4983-9CCF-D5B7BCCE1DF4}" dt="2023-01-25T08:49:27.980" v="2979" actId="27636"/>
          <ac:spMkLst>
            <pc:docMk/>
            <pc:sldMk cId="0" sldId="386"/>
            <ac:spMk id="4098" creationId="{A7142D9F-DAE9-F85E-3AD5-2EE47BA56F03}"/>
          </ac:spMkLst>
        </pc:spChg>
        <pc:spChg chg="del mod">
          <ac:chgData name="Chittaranjan Hens" userId="6fc03958433e8a43" providerId="LiveId" clId="{309794F8-99CF-4983-9CCF-D5B7BCCE1DF4}" dt="2023-01-21T09:33:34.482" v="225" actId="478"/>
          <ac:spMkLst>
            <pc:docMk/>
            <pc:sldMk cId="0" sldId="386"/>
            <ac:spMk id="4104" creationId="{A5CC599D-8C17-7A3D-4F8B-AA74C5488360}"/>
          </ac:spMkLst>
        </pc:spChg>
        <pc:spChg chg="mod">
          <ac:chgData name="Chittaranjan Hens" userId="6fc03958433e8a43" providerId="LiveId" clId="{309794F8-99CF-4983-9CCF-D5B7BCCE1DF4}" dt="2023-01-21T09:35:43.219" v="245" actId="2711"/>
          <ac:spMkLst>
            <pc:docMk/>
            <pc:sldMk cId="0" sldId="386"/>
            <ac:spMk id="4105" creationId="{C8D38A9A-AEC8-C1D4-0334-601091DC0182}"/>
          </ac:spMkLst>
        </pc:spChg>
        <pc:graphicFrameChg chg="del mod replId">
          <ac:chgData name="Chittaranjan Hens" userId="6fc03958433e8a43" providerId="LiveId" clId="{309794F8-99CF-4983-9CCF-D5B7BCCE1DF4}" dt="2023-01-25T08:49:24.253" v="2938"/>
          <ac:graphicFrameMkLst>
            <pc:docMk/>
            <pc:sldMk cId="0" sldId="386"/>
            <ac:graphicFrameMk id="3" creationId="{A7142D9F-DAE9-F85E-3AD5-2EE47BA56F03}"/>
          </ac:graphicFrameMkLst>
        </pc:graphicFrameChg>
        <pc:graphicFrameChg chg="del">
          <ac:chgData name="Chittaranjan Hens" userId="6fc03958433e8a43" providerId="LiveId" clId="{309794F8-99CF-4983-9CCF-D5B7BCCE1DF4}" dt="2023-01-21T09:34:22.014" v="234" actId="478"/>
          <ac:graphicFrameMkLst>
            <pc:docMk/>
            <pc:sldMk cId="0" sldId="386"/>
            <ac:graphicFrameMk id="4099" creationId="{FB1495FF-3AF9-AE8A-5562-F7B8501D935B}"/>
          </ac:graphicFrameMkLst>
        </pc:graphicFrameChg>
        <pc:graphicFrameChg chg="del">
          <ac:chgData name="Chittaranjan Hens" userId="6fc03958433e8a43" providerId="LiveId" clId="{309794F8-99CF-4983-9CCF-D5B7BCCE1DF4}" dt="2023-01-21T09:34:22.014" v="234" actId="478"/>
          <ac:graphicFrameMkLst>
            <pc:docMk/>
            <pc:sldMk cId="0" sldId="386"/>
            <ac:graphicFrameMk id="4100" creationId="{630CAD59-F526-E294-33EB-78AE95994BE1}"/>
          </ac:graphicFrameMkLst>
        </pc:graphicFrameChg>
        <pc:graphicFrameChg chg="del">
          <ac:chgData name="Chittaranjan Hens" userId="6fc03958433e8a43" providerId="LiveId" clId="{309794F8-99CF-4983-9CCF-D5B7BCCE1DF4}" dt="2023-01-21T09:34:22.014" v="234" actId="478"/>
          <ac:graphicFrameMkLst>
            <pc:docMk/>
            <pc:sldMk cId="0" sldId="386"/>
            <ac:graphicFrameMk id="4101" creationId="{192F5250-FFCF-72B9-DE61-241F778A0C8D}"/>
          </ac:graphicFrameMkLst>
        </pc:graphicFrameChg>
        <pc:graphicFrameChg chg="del">
          <ac:chgData name="Chittaranjan Hens" userId="6fc03958433e8a43" providerId="LiveId" clId="{309794F8-99CF-4983-9CCF-D5B7BCCE1DF4}" dt="2023-01-21T09:34:22.014" v="234" actId="478"/>
          <ac:graphicFrameMkLst>
            <pc:docMk/>
            <pc:sldMk cId="0" sldId="386"/>
            <ac:graphicFrameMk id="4102" creationId="{F4713D82-35B1-6597-F32B-B0A5700E7C25}"/>
          </ac:graphicFrameMkLst>
        </pc:graphicFrameChg>
        <pc:picChg chg="add mod ord">
          <ac:chgData name="Chittaranjan Hens" userId="6fc03958433e8a43" providerId="LiveId" clId="{309794F8-99CF-4983-9CCF-D5B7BCCE1DF4}" dt="2023-01-21T09:33:54.830" v="230" actId="167"/>
          <ac:picMkLst>
            <pc:docMk/>
            <pc:sldMk cId="0" sldId="386"/>
            <ac:picMk id="5" creationId="{1BB5F6C2-86B7-2F0C-3E27-A72E980A3D73}"/>
          </ac:picMkLst>
        </pc:picChg>
      </pc:sldChg>
      <pc:sldChg chg="del">
        <pc:chgData name="Chittaranjan Hens" userId="6fc03958433e8a43" providerId="LiveId" clId="{309794F8-99CF-4983-9CCF-D5B7BCCE1DF4}" dt="2023-01-21T09:21:09.246" v="35" actId="47"/>
        <pc:sldMkLst>
          <pc:docMk/>
          <pc:sldMk cId="2544770133" sldId="386"/>
        </pc:sldMkLst>
      </pc:sldChg>
      <pc:sldChg chg="addSp delSp modSp add mod ord modTransition">
        <pc:chgData name="Chittaranjan Hens" userId="6fc03958433e8a43" providerId="LiveId" clId="{309794F8-99CF-4983-9CCF-D5B7BCCE1DF4}" dt="2023-01-25T08:49:28.916" v="2994" actId="27636"/>
        <pc:sldMkLst>
          <pc:docMk/>
          <pc:sldMk cId="0" sldId="387"/>
        </pc:sldMkLst>
        <pc:spChg chg="add del mod">
          <ac:chgData name="Chittaranjan Hens" userId="6fc03958433e8a43" providerId="LiveId" clId="{309794F8-99CF-4983-9CCF-D5B7BCCE1DF4}" dt="2023-01-21T10:10:46.219" v="548" actId="478"/>
          <ac:spMkLst>
            <pc:docMk/>
            <pc:sldMk cId="0" sldId="387"/>
            <ac:spMk id="3" creationId="{803EF8A2-813D-087D-0973-EA582F68D86F}"/>
          </ac:spMkLst>
        </pc:spChg>
        <pc:spChg chg="add del mod">
          <ac:chgData name="Chittaranjan Hens" userId="6fc03958433e8a43" providerId="LiveId" clId="{309794F8-99CF-4983-9CCF-D5B7BCCE1DF4}" dt="2023-01-21T10:10:50.026" v="551" actId="478"/>
          <ac:spMkLst>
            <pc:docMk/>
            <pc:sldMk cId="0" sldId="387"/>
            <ac:spMk id="6" creationId="{74536FC2-0B6E-AC8D-1A53-70C58A31693A}"/>
          </ac:spMkLst>
        </pc:spChg>
        <pc:spChg chg="add mod">
          <ac:chgData name="Chittaranjan Hens" userId="6fc03958433e8a43" providerId="LiveId" clId="{309794F8-99CF-4983-9CCF-D5B7BCCE1DF4}" dt="2023-01-21T11:35:08.908" v="970" actId="113"/>
          <ac:spMkLst>
            <pc:docMk/>
            <pc:sldMk cId="0" sldId="387"/>
            <ac:spMk id="7" creationId="{4002157E-12BB-2202-3CD0-C58ECB1CEB45}"/>
          </ac:spMkLst>
        </pc:spChg>
        <pc:spChg chg="add mod">
          <ac:chgData name="Chittaranjan Hens" userId="6fc03958433e8a43" providerId="LiveId" clId="{309794F8-99CF-4983-9CCF-D5B7BCCE1DF4}" dt="2023-01-25T08:49:28.782" v="2992" actId="27636"/>
          <ac:spMkLst>
            <pc:docMk/>
            <pc:sldMk cId="0" sldId="387"/>
            <ac:spMk id="5122" creationId="{177A508A-70C8-28CA-922D-374CC38A976A}"/>
          </ac:spMkLst>
        </pc:spChg>
        <pc:spChg chg="add mod">
          <ac:chgData name="Chittaranjan Hens" userId="6fc03958433e8a43" providerId="LiveId" clId="{309794F8-99CF-4983-9CCF-D5B7BCCE1DF4}" dt="2023-01-25T08:49:28.916" v="2994" actId="27636"/>
          <ac:spMkLst>
            <pc:docMk/>
            <pc:sldMk cId="0" sldId="387"/>
            <ac:spMk id="5123" creationId="{E45A5FD2-5C75-48B1-716A-ED448DAFBE76}"/>
          </ac:spMkLst>
        </pc:spChg>
        <pc:spChg chg="add mod">
          <ac:chgData name="Chittaranjan Hens" userId="6fc03958433e8a43" providerId="LiveId" clId="{309794F8-99CF-4983-9CCF-D5B7BCCE1DF4}" dt="2023-01-25T08:49:28.688" v="2990" actId="27636"/>
          <ac:spMkLst>
            <pc:docMk/>
            <pc:sldMk cId="0" sldId="387"/>
            <ac:spMk id="5124" creationId="{385D5E63-2C4B-48D5-332D-D98DCF90DFF4}"/>
          </ac:spMkLst>
        </pc:spChg>
        <pc:spChg chg="add mod">
          <ac:chgData name="Chittaranjan Hens" userId="6fc03958433e8a43" providerId="LiveId" clId="{309794F8-99CF-4983-9CCF-D5B7BCCE1DF4}" dt="2023-01-25T08:49:28.898" v="2993" actId="27636"/>
          <ac:spMkLst>
            <pc:docMk/>
            <pc:sldMk cId="0" sldId="387"/>
            <ac:spMk id="5125" creationId="{9B81DF31-5A6B-B125-DEC0-3E7BA7A4CD5D}"/>
          </ac:spMkLst>
        </pc:spChg>
        <pc:spChg chg="add mod">
          <ac:chgData name="Chittaranjan Hens" userId="6fc03958433e8a43" providerId="LiveId" clId="{309794F8-99CF-4983-9CCF-D5B7BCCE1DF4}" dt="2023-01-25T08:49:28.747" v="2991" actId="27636"/>
          <ac:spMkLst>
            <pc:docMk/>
            <pc:sldMk cId="0" sldId="387"/>
            <ac:spMk id="5126" creationId="{9F02FEDF-A597-CAA6-10C8-FCDEEF666688}"/>
          </ac:spMkLst>
        </pc:spChg>
        <pc:spChg chg="add mod">
          <ac:chgData name="Chittaranjan Hens" userId="6fc03958433e8a43" providerId="LiveId" clId="{309794F8-99CF-4983-9CCF-D5B7BCCE1DF4}" dt="2023-01-21T10:45:46.825" v="663" actId="14100"/>
          <ac:spMkLst>
            <pc:docMk/>
            <pc:sldMk cId="0" sldId="387"/>
            <ac:spMk id="5127" creationId="{69CE7186-D001-5B8B-426C-C7D9FF24582E}"/>
          </ac:spMkLst>
        </pc:spChg>
        <pc:spChg chg="del">
          <ac:chgData name="Chittaranjan Hens" userId="6fc03958433e8a43" providerId="LiveId" clId="{309794F8-99CF-4983-9CCF-D5B7BCCE1DF4}" dt="2023-01-21T10:13:17.942" v="578" actId="478"/>
          <ac:spMkLst>
            <pc:docMk/>
            <pc:sldMk cId="0" sldId="387"/>
            <ac:spMk id="5128" creationId="{C8C409A4-79EC-A37C-80CA-53EDF3BCC392}"/>
          </ac:spMkLst>
        </pc:spChg>
        <pc:spChg chg="del">
          <ac:chgData name="Chittaranjan Hens" userId="6fc03958433e8a43" providerId="LiveId" clId="{309794F8-99CF-4983-9CCF-D5B7BCCE1DF4}" dt="2023-01-21T09:46:47.955" v="294" actId="478"/>
          <ac:spMkLst>
            <pc:docMk/>
            <pc:sldMk cId="0" sldId="387"/>
            <ac:spMk id="5129" creationId="{30B4C61D-9616-D3C6-71A9-017ACC1CFE69}"/>
          </ac:spMkLst>
        </pc:spChg>
        <pc:spChg chg="mod">
          <ac:chgData name="Chittaranjan Hens" userId="6fc03958433e8a43" providerId="LiveId" clId="{309794F8-99CF-4983-9CCF-D5B7BCCE1DF4}" dt="2023-01-21T10:45:24.262" v="657" actId="2711"/>
          <ac:spMkLst>
            <pc:docMk/>
            <pc:sldMk cId="0" sldId="387"/>
            <ac:spMk id="5130" creationId="{2059CBC7-5FD0-363E-A717-16CCAF84FCF2}"/>
          </ac:spMkLst>
        </pc:spChg>
        <pc:graphicFrameChg chg="del mod replId">
          <ac:chgData name="Chittaranjan Hens" userId="6fc03958433e8a43" providerId="LiveId" clId="{309794F8-99CF-4983-9CCF-D5B7BCCE1DF4}" dt="2023-01-25T08:49:24.253" v="2938"/>
          <ac:graphicFrameMkLst>
            <pc:docMk/>
            <pc:sldMk cId="0" sldId="387"/>
            <ac:graphicFrameMk id="2" creationId="{177A508A-70C8-28CA-922D-374CC38A976A}"/>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5" creationId="{E45A5FD2-5C75-48B1-716A-ED448DAFBE76}"/>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8" creationId="{385D5E63-2C4B-48D5-332D-D98DCF90DFF4}"/>
          </ac:graphicFrameMkLst>
        </pc:graphicFrameChg>
        <pc:graphicFrameChg chg="del mod replId">
          <ac:chgData name="Chittaranjan Hens" userId="6fc03958433e8a43" providerId="LiveId" clId="{309794F8-99CF-4983-9CCF-D5B7BCCE1DF4}" dt="2023-01-21T10:44:54.822" v="651"/>
          <ac:graphicFrameMkLst>
            <pc:docMk/>
            <pc:sldMk cId="0" sldId="387"/>
            <ac:graphicFrameMk id="8" creationId="{69CE7186-D001-5B8B-426C-C7D9FF24582E}"/>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10" creationId="{9B81DF31-5A6B-B125-DEC0-3E7BA7A4CD5D}"/>
          </ac:graphicFrameMkLst>
        </pc:graphicFrameChg>
        <pc:graphicFrameChg chg="del mod replId">
          <ac:chgData name="Chittaranjan Hens" userId="6fc03958433e8a43" providerId="LiveId" clId="{309794F8-99CF-4983-9CCF-D5B7BCCE1DF4}" dt="2023-01-25T08:49:24.253" v="2938"/>
          <ac:graphicFrameMkLst>
            <pc:docMk/>
            <pc:sldMk cId="0" sldId="387"/>
            <ac:graphicFrameMk id="12" creationId="{9F02FEDF-A597-CAA6-10C8-FCDEEF666688}"/>
          </ac:graphicFrameMkLst>
        </pc:graphicFrameChg>
        <pc:picChg chg="add mod ord">
          <ac:chgData name="Chittaranjan Hens" userId="6fc03958433e8a43" providerId="LiveId" clId="{309794F8-99CF-4983-9CCF-D5B7BCCE1DF4}" dt="2023-01-21T09:47:21.987" v="320" actId="167"/>
          <ac:picMkLst>
            <pc:docMk/>
            <pc:sldMk cId="0" sldId="387"/>
            <ac:picMk id="4" creationId="{178B4290-9EE1-2388-2716-3029DCFDC3AD}"/>
          </ac:picMkLst>
        </pc:picChg>
      </pc:sldChg>
      <pc:sldChg chg="del">
        <pc:chgData name="Chittaranjan Hens" userId="6fc03958433e8a43" providerId="LiveId" clId="{309794F8-99CF-4983-9CCF-D5B7BCCE1DF4}" dt="2023-01-21T09:21:10.106" v="36" actId="47"/>
        <pc:sldMkLst>
          <pc:docMk/>
          <pc:sldMk cId="2573251469" sldId="387"/>
        </pc:sldMkLst>
      </pc:sldChg>
      <pc:sldChg chg="addSp delSp modSp add mod modTransition modAnim">
        <pc:chgData name="Chittaranjan Hens" userId="6fc03958433e8a43" providerId="LiveId" clId="{309794F8-99CF-4983-9CCF-D5B7BCCE1DF4}" dt="2023-01-24T09:38:46.628" v="1999"/>
        <pc:sldMkLst>
          <pc:docMk/>
          <pc:sldMk cId="0" sldId="388"/>
        </pc:sldMkLst>
        <pc:spChg chg="add del mod">
          <ac:chgData name="Chittaranjan Hens" userId="6fc03958433e8a43" providerId="LiveId" clId="{309794F8-99CF-4983-9CCF-D5B7BCCE1DF4}" dt="2023-01-21T09:49:42.689" v="339" actId="478"/>
          <ac:spMkLst>
            <pc:docMk/>
            <pc:sldMk cId="0" sldId="388"/>
            <ac:spMk id="4" creationId="{219922F8-86EF-C56F-F696-992BA4D6E5FA}"/>
          </ac:spMkLst>
        </pc:spChg>
        <pc:spChg chg="add mod">
          <ac:chgData name="Chittaranjan Hens" userId="6fc03958433e8a43" providerId="LiveId" clId="{309794F8-99CF-4983-9CCF-D5B7BCCE1DF4}" dt="2023-01-21T11:38:43.253" v="983" actId="404"/>
          <ac:spMkLst>
            <pc:docMk/>
            <pc:sldMk cId="0" sldId="388"/>
            <ac:spMk id="5" creationId="{42979068-EB7A-B16F-3F48-8770E9CDE772}"/>
          </ac:spMkLst>
        </pc:spChg>
        <pc:spChg chg="del">
          <ac:chgData name="Chittaranjan Hens" userId="6fc03958433e8a43" providerId="LiveId" clId="{309794F8-99CF-4983-9CCF-D5B7BCCE1DF4}" dt="2023-01-21T10:13:21.770" v="579" actId="478"/>
          <ac:spMkLst>
            <pc:docMk/>
            <pc:sldMk cId="0" sldId="388"/>
            <ac:spMk id="15362" creationId="{DA7CF528-4497-9CFC-4840-1F7CBA6CB73C}"/>
          </ac:spMkLst>
        </pc:spChg>
        <pc:spChg chg="del">
          <ac:chgData name="Chittaranjan Hens" userId="6fc03958433e8a43" providerId="LiveId" clId="{309794F8-99CF-4983-9CCF-D5B7BCCE1DF4}" dt="2023-01-21T09:49:31.799" v="336" actId="478"/>
          <ac:spMkLst>
            <pc:docMk/>
            <pc:sldMk cId="0" sldId="388"/>
            <ac:spMk id="15363" creationId="{205EF6A7-43F3-266F-C954-45B7D540A4A8}"/>
          </ac:spMkLst>
        </pc:spChg>
        <pc:spChg chg="mod">
          <ac:chgData name="Chittaranjan Hens" userId="6fc03958433e8a43" providerId="LiveId" clId="{309794F8-99CF-4983-9CCF-D5B7BCCE1DF4}" dt="2023-01-21T09:52:40.344" v="392" actId="2711"/>
          <ac:spMkLst>
            <pc:docMk/>
            <pc:sldMk cId="0" sldId="388"/>
            <ac:spMk id="15364" creationId="{5E4F72E5-FA0E-E845-58B8-5FC7663CD135}"/>
          </ac:spMkLst>
        </pc:spChg>
        <pc:picChg chg="add del mod ord">
          <ac:chgData name="Chittaranjan Hens" userId="6fc03958433e8a43" providerId="LiveId" clId="{309794F8-99CF-4983-9CCF-D5B7BCCE1DF4}" dt="2023-01-21T11:35:39.978" v="974" actId="1076"/>
          <ac:picMkLst>
            <pc:docMk/>
            <pc:sldMk cId="0" sldId="388"/>
            <ac:picMk id="2" creationId="{53824EA5-96A0-555B-8947-00A62EF8B795}"/>
          </ac:picMkLst>
        </pc:picChg>
        <pc:picChg chg="add mod">
          <ac:chgData name="Chittaranjan Hens" userId="6fc03958433e8a43" providerId="LiveId" clId="{309794F8-99CF-4983-9CCF-D5B7BCCE1DF4}" dt="2023-01-24T09:38:42.787" v="1998" actId="14100"/>
          <ac:picMkLst>
            <pc:docMk/>
            <pc:sldMk cId="0" sldId="388"/>
            <ac:picMk id="4" creationId="{91828DB6-C0C5-38B4-46CE-8406575E5BEC}"/>
          </ac:picMkLst>
        </pc:picChg>
        <pc:picChg chg="mod">
          <ac:chgData name="Chittaranjan Hens" userId="6fc03958433e8a43" providerId="LiveId" clId="{309794F8-99CF-4983-9CCF-D5B7BCCE1DF4}" dt="2023-01-21T09:52:43.137" v="393" actId="1076"/>
          <ac:picMkLst>
            <pc:docMk/>
            <pc:sldMk cId="0" sldId="388"/>
            <ac:picMk id="15365" creationId="{BB70CC81-CDEC-6468-70F6-B5A468C674BE}"/>
          </ac:picMkLst>
        </pc:picChg>
      </pc:sldChg>
      <pc:sldChg chg="del">
        <pc:chgData name="Chittaranjan Hens" userId="6fc03958433e8a43" providerId="LiveId" clId="{309794F8-99CF-4983-9CCF-D5B7BCCE1DF4}" dt="2023-01-21T09:21:10.658" v="37" actId="47"/>
        <pc:sldMkLst>
          <pc:docMk/>
          <pc:sldMk cId="2528986088" sldId="388"/>
        </pc:sldMkLst>
      </pc:sldChg>
      <pc:sldChg chg="addSp delSp modSp add mod modTransition">
        <pc:chgData name="Chittaranjan Hens" userId="6fc03958433e8a43" providerId="LiveId" clId="{309794F8-99CF-4983-9CCF-D5B7BCCE1DF4}" dt="2023-01-25T08:49:29.105" v="2997" actId="27636"/>
        <pc:sldMkLst>
          <pc:docMk/>
          <pc:sldMk cId="0" sldId="389"/>
        </pc:sldMkLst>
        <pc:spChg chg="add del mod">
          <ac:chgData name="Chittaranjan Hens" userId="6fc03958433e8a43" providerId="LiveId" clId="{309794F8-99CF-4983-9CCF-D5B7BCCE1DF4}" dt="2023-01-21T09:50:07.717" v="345" actId="478"/>
          <ac:spMkLst>
            <pc:docMk/>
            <pc:sldMk cId="0" sldId="389"/>
            <ac:spMk id="3" creationId="{0AF14BEB-A5AA-647A-8C7C-4F2D5227B695}"/>
          </ac:spMkLst>
        </pc:spChg>
        <pc:spChg chg="add mod">
          <ac:chgData name="Chittaranjan Hens" userId="6fc03958433e8a43" providerId="LiveId" clId="{309794F8-99CF-4983-9CCF-D5B7BCCE1DF4}" dt="2023-01-21T11:35:15.287" v="971" actId="113"/>
          <ac:spMkLst>
            <pc:docMk/>
            <pc:sldMk cId="0" sldId="389"/>
            <ac:spMk id="4" creationId="{E02EA349-8878-44BE-279E-E777C275A48E}"/>
          </ac:spMkLst>
        </pc:spChg>
        <pc:spChg chg="add mod">
          <ac:chgData name="Chittaranjan Hens" userId="6fc03958433e8a43" providerId="LiveId" clId="{309794F8-99CF-4983-9CCF-D5B7BCCE1DF4}" dt="2023-01-21T10:05:31.199" v="464" actId="571"/>
          <ac:spMkLst>
            <pc:docMk/>
            <pc:sldMk cId="0" sldId="389"/>
            <ac:spMk id="6" creationId="{B08C7936-2AF7-1810-E324-B4401CA5AA3D}"/>
          </ac:spMkLst>
        </pc:spChg>
        <pc:spChg chg="add">
          <ac:chgData name="Chittaranjan Hens" userId="6fc03958433e8a43" providerId="LiveId" clId="{309794F8-99CF-4983-9CCF-D5B7BCCE1DF4}" dt="2023-01-21T10:05:43.915" v="467" actId="22"/>
          <ac:spMkLst>
            <pc:docMk/>
            <pc:sldMk cId="0" sldId="389"/>
            <ac:spMk id="8" creationId="{F124FB4F-48FB-E3A5-39E0-A052B79C31CC}"/>
          </ac:spMkLst>
        </pc:spChg>
        <pc:spChg chg="add mod">
          <ac:chgData name="Chittaranjan Hens" userId="6fc03958433e8a43" providerId="LiveId" clId="{309794F8-99CF-4983-9CCF-D5B7BCCE1DF4}" dt="2023-01-25T08:49:29.018" v="2996" actId="27636"/>
          <ac:spMkLst>
            <pc:docMk/>
            <pc:sldMk cId="0" sldId="389"/>
            <ac:spMk id="6146" creationId="{D604D561-C96F-3E5D-D286-38B6EBC37309}"/>
          </ac:spMkLst>
        </pc:spChg>
        <pc:spChg chg="add mod">
          <ac:chgData name="Chittaranjan Hens" userId="6fc03958433e8a43" providerId="LiveId" clId="{309794F8-99CF-4983-9CCF-D5B7BCCE1DF4}" dt="2023-01-25T08:49:28.979" v="2995" actId="27636"/>
          <ac:spMkLst>
            <pc:docMk/>
            <pc:sldMk cId="0" sldId="389"/>
            <ac:spMk id="6147" creationId="{DCC59F57-DE1A-F299-93BB-7595845C929F}"/>
          </ac:spMkLst>
        </pc:spChg>
        <pc:spChg chg="add mod">
          <ac:chgData name="Chittaranjan Hens" userId="6fc03958433e8a43" providerId="LiveId" clId="{309794F8-99CF-4983-9CCF-D5B7BCCE1DF4}" dt="2023-01-25T08:49:29.105" v="2997" actId="27636"/>
          <ac:spMkLst>
            <pc:docMk/>
            <pc:sldMk cId="0" sldId="389"/>
            <ac:spMk id="6148" creationId="{F0586BC2-B6EA-6E79-E7DB-18769FABC1ED}"/>
          </ac:spMkLst>
        </pc:spChg>
        <pc:spChg chg="del">
          <ac:chgData name="Chittaranjan Hens" userId="6fc03958433e8a43" providerId="LiveId" clId="{309794F8-99CF-4983-9CCF-D5B7BCCE1DF4}" dt="2023-01-21T10:13:28.439" v="580" actId="478"/>
          <ac:spMkLst>
            <pc:docMk/>
            <pc:sldMk cId="0" sldId="389"/>
            <ac:spMk id="6152" creationId="{55939299-A0A7-89D4-0FF4-2A13A25161AB}"/>
          </ac:spMkLst>
        </pc:spChg>
        <pc:spChg chg="del">
          <ac:chgData name="Chittaranjan Hens" userId="6fc03958433e8a43" providerId="LiveId" clId="{309794F8-99CF-4983-9CCF-D5B7BCCE1DF4}" dt="2023-01-21T09:50:03.992" v="343" actId="478"/>
          <ac:spMkLst>
            <pc:docMk/>
            <pc:sldMk cId="0" sldId="389"/>
            <ac:spMk id="6153" creationId="{00A4BF54-26E3-5B09-7F80-98311697806D}"/>
          </ac:spMkLst>
        </pc:spChg>
        <pc:spChg chg="mod">
          <ac:chgData name="Chittaranjan Hens" userId="6fc03958433e8a43" providerId="LiveId" clId="{309794F8-99CF-4983-9CCF-D5B7BCCE1DF4}" dt="2023-01-21T09:54:31.071" v="414" actId="20577"/>
          <ac:spMkLst>
            <pc:docMk/>
            <pc:sldMk cId="0" sldId="389"/>
            <ac:spMk id="6154" creationId="{386DCE0D-111E-564E-AB25-1B98D0E971B5}"/>
          </ac:spMkLst>
        </pc:spChg>
        <pc:graphicFrameChg chg="del mod replId">
          <ac:chgData name="Chittaranjan Hens" userId="6fc03958433e8a43" providerId="LiveId" clId="{309794F8-99CF-4983-9CCF-D5B7BCCE1DF4}" dt="2023-01-25T08:49:24.253" v="2938"/>
          <ac:graphicFrameMkLst>
            <pc:docMk/>
            <pc:sldMk cId="0" sldId="389"/>
            <ac:graphicFrameMk id="2" creationId="{D604D561-C96F-3E5D-D286-38B6EBC37309}"/>
          </ac:graphicFrameMkLst>
        </pc:graphicFrameChg>
        <pc:graphicFrameChg chg="del mod replId">
          <ac:chgData name="Chittaranjan Hens" userId="6fc03958433e8a43" providerId="LiveId" clId="{309794F8-99CF-4983-9CCF-D5B7BCCE1DF4}" dt="2023-01-25T08:49:24.253" v="2938"/>
          <ac:graphicFrameMkLst>
            <pc:docMk/>
            <pc:sldMk cId="0" sldId="389"/>
            <ac:graphicFrameMk id="6" creationId="{DCC59F57-DE1A-F299-93BB-7595845C929F}"/>
          </ac:graphicFrameMkLst>
        </pc:graphicFrameChg>
        <pc:graphicFrameChg chg="del mod replId">
          <ac:chgData name="Chittaranjan Hens" userId="6fc03958433e8a43" providerId="LiveId" clId="{309794F8-99CF-4983-9CCF-D5B7BCCE1DF4}" dt="2023-01-25T08:49:24.253" v="2938"/>
          <ac:graphicFrameMkLst>
            <pc:docMk/>
            <pc:sldMk cId="0" sldId="389"/>
            <ac:graphicFrameMk id="9" creationId="{F0586BC2-B6EA-6E79-E7DB-18769FABC1ED}"/>
          </ac:graphicFrameMkLst>
        </pc:graphicFrameChg>
        <pc:graphicFrameChg chg="del">
          <ac:chgData name="Chittaranjan Hens" userId="6fc03958433e8a43" providerId="LiveId" clId="{309794F8-99CF-4983-9CCF-D5B7BCCE1DF4}" dt="2023-01-21T09:51:50.077" v="382" actId="478"/>
          <ac:graphicFrameMkLst>
            <pc:docMk/>
            <pc:sldMk cId="0" sldId="389"/>
            <ac:graphicFrameMk id="6149" creationId="{3105E49E-3640-FD1D-FED9-65226524A602}"/>
          </ac:graphicFrameMkLst>
        </pc:graphicFrameChg>
        <pc:graphicFrameChg chg="del">
          <ac:chgData name="Chittaranjan Hens" userId="6fc03958433e8a43" providerId="LiveId" clId="{309794F8-99CF-4983-9CCF-D5B7BCCE1DF4}" dt="2023-01-21T09:51:50.077" v="382" actId="478"/>
          <ac:graphicFrameMkLst>
            <pc:docMk/>
            <pc:sldMk cId="0" sldId="389"/>
            <ac:graphicFrameMk id="6150" creationId="{44419ABE-82D9-1D55-BB5C-6AF1A2CC497C}"/>
          </ac:graphicFrameMkLst>
        </pc:graphicFrameChg>
        <pc:graphicFrameChg chg="del">
          <ac:chgData name="Chittaranjan Hens" userId="6fc03958433e8a43" providerId="LiveId" clId="{309794F8-99CF-4983-9CCF-D5B7BCCE1DF4}" dt="2023-01-21T09:51:50.077" v="382" actId="478"/>
          <ac:graphicFrameMkLst>
            <pc:docMk/>
            <pc:sldMk cId="0" sldId="389"/>
            <ac:graphicFrameMk id="6151" creationId="{FB5FA6D7-17E3-6C6B-9B63-E8A1E2907C12}"/>
          </ac:graphicFrameMkLst>
        </pc:graphicFrameChg>
        <pc:picChg chg="add mod ord">
          <ac:chgData name="Chittaranjan Hens" userId="6fc03958433e8a43" providerId="LiveId" clId="{309794F8-99CF-4983-9CCF-D5B7BCCE1DF4}" dt="2023-01-21T09:50:34.325" v="358" actId="167"/>
          <ac:picMkLst>
            <pc:docMk/>
            <pc:sldMk cId="0" sldId="389"/>
            <ac:picMk id="5" creationId="{3696CC8E-5963-93D1-933A-B57353636102}"/>
          </ac:picMkLst>
        </pc:picChg>
      </pc:sldChg>
      <pc:sldChg chg="del">
        <pc:chgData name="Chittaranjan Hens" userId="6fc03958433e8a43" providerId="LiveId" clId="{309794F8-99CF-4983-9CCF-D5B7BCCE1DF4}" dt="2023-01-21T09:21:11.124" v="38" actId="47"/>
        <pc:sldMkLst>
          <pc:docMk/>
          <pc:sldMk cId="285416135" sldId="389"/>
        </pc:sldMkLst>
      </pc:sldChg>
      <pc:sldChg chg="addSp delSp modSp add mod ord modTransition setBg modAnim setClrOvrMap">
        <pc:chgData name="Chittaranjan Hens" userId="6fc03958433e8a43" providerId="LiveId" clId="{309794F8-99CF-4983-9CCF-D5B7BCCE1DF4}" dt="2023-01-24T10:06:59.900" v="2167" actId="20578"/>
        <pc:sldMkLst>
          <pc:docMk/>
          <pc:sldMk cId="0" sldId="390"/>
        </pc:sldMkLst>
        <pc:spChg chg="add del mod">
          <ac:chgData name="Chittaranjan Hens" userId="6fc03958433e8a43" providerId="LiveId" clId="{309794F8-99CF-4983-9CCF-D5B7BCCE1DF4}" dt="2023-01-21T10:11:11.625" v="554" actId="478"/>
          <ac:spMkLst>
            <pc:docMk/>
            <pc:sldMk cId="0" sldId="390"/>
            <ac:spMk id="3" creationId="{957A1038-FD80-DCE6-A344-63612FE64649}"/>
          </ac:spMkLst>
        </pc:spChg>
        <pc:spChg chg="add mod ord">
          <ac:chgData name="Chittaranjan Hens" userId="6fc03958433e8a43" providerId="LiveId" clId="{309794F8-99CF-4983-9CCF-D5B7BCCE1DF4}" dt="2023-01-21T11:36:39.817" v="982" actId="404"/>
          <ac:spMkLst>
            <pc:docMk/>
            <pc:sldMk cId="0" sldId="390"/>
            <ac:spMk id="4" creationId="{06C3297F-75FA-E83A-5269-1F3C0F29ED8A}"/>
          </ac:spMkLst>
        </pc:spChg>
        <pc:spChg chg="del mod">
          <ac:chgData name="Chittaranjan Hens" userId="6fc03958433e8a43" providerId="LiveId" clId="{309794F8-99CF-4983-9CCF-D5B7BCCE1DF4}" dt="2023-01-21T10:13:59.646" v="582" actId="478"/>
          <ac:spMkLst>
            <pc:docMk/>
            <pc:sldMk cId="0" sldId="390"/>
            <ac:spMk id="16386" creationId="{1C39D042-7A86-6B14-AF6A-4D9C0D84C8C3}"/>
          </ac:spMkLst>
        </pc:spChg>
        <pc:spChg chg="del">
          <ac:chgData name="Chittaranjan Hens" userId="6fc03958433e8a43" providerId="LiveId" clId="{309794F8-99CF-4983-9CCF-D5B7BCCE1DF4}" dt="2023-01-21T10:11:08.304" v="552" actId="478"/>
          <ac:spMkLst>
            <pc:docMk/>
            <pc:sldMk cId="0" sldId="390"/>
            <ac:spMk id="16387" creationId="{C0396644-F6B6-F8E1-50AB-27BAAC540631}"/>
          </ac:spMkLst>
        </pc:spChg>
        <pc:spChg chg="mod">
          <ac:chgData name="Chittaranjan Hens" userId="6fc03958433e8a43" providerId="LiveId" clId="{309794F8-99CF-4983-9CCF-D5B7BCCE1DF4}" dt="2023-01-21T10:12:08.702" v="567" actId="207"/>
          <ac:spMkLst>
            <pc:docMk/>
            <pc:sldMk cId="0" sldId="390"/>
            <ac:spMk id="16388" creationId="{5B81B28D-BB63-5C7F-D14A-92F0B7F80F97}"/>
          </ac:spMkLst>
        </pc:spChg>
        <pc:spChg chg="add del">
          <ac:chgData name="Chittaranjan Hens" userId="6fc03958433e8a43" providerId="LiveId" clId="{309794F8-99CF-4983-9CCF-D5B7BCCE1DF4}" dt="2023-01-21T10:11:57.783" v="565" actId="26606"/>
          <ac:spMkLst>
            <pc:docMk/>
            <pc:sldMk cId="0" sldId="390"/>
            <ac:spMk id="16395" creationId="{C99A8FB7-A79B-4BC9-9D56-B79587F6AA3E}"/>
          </ac:spMkLst>
        </pc:spChg>
        <pc:spChg chg="add del">
          <ac:chgData name="Chittaranjan Hens" userId="6fc03958433e8a43" providerId="LiveId" clId="{309794F8-99CF-4983-9CCF-D5B7BCCE1DF4}" dt="2023-01-21T10:11:57.783" v="565" actId="26606"/>
          <ac:spMkLst>
            <pc:docMk/>
            <pc:sldMk cId="0" sldId="390"/>
            <ac:spMk id="16397" creationId="{B23893E2-3349-46D7-A7AA-B9E447957FB1}"/>
          </ac:spMkLst>
        </pc:spChg>
        <pc:spChg chg="add del">
          <ac:chgData name="Chittaranjan Hens" userId="6fc03958433e8a43" providerId="LiveId" clId="{309794F8-99CF-4983-9CCF-D5B7BCCE1DF4}" dt="2023-01-21T10:11:57.783" v="565" actId="26606"/>
          <ac:spMkLst>
            <pc:docMk/>
            <pc:sldMk cId="0" sldId="390"/>
            <ac:spMk id="16399" creationId="{2B7592FE-10D1-4664-B623-353F47C8DF7F}"/>
          </ac:spMkLst>
        </pc:spChg>
        <pc:picChg chg="add mod">
          <ac:chgData name="Chittaranjan Hens" userId="6fc03958433e8a43" providerId="LiveId" clId="{309794F8-99CF-4983-9CCF-D5B7BCCE1DF4}" dt="2023-01-24T09:38:13.244" v="1993" actId="1076"/>
          <ac:picMkLst>
            <pc:docMk/>
            <pc:sldMk cId="0" sldId="390"/>
            <ac:picMk id="3" creationId="{D866B1AD-A0BA-4447-4035-784B4AFF2E08}"/>
          </ac:picMkLst>
        </pc:picChg>
        <pc:picChg chg="add del mod ord">
          <ac:chgData name="Chittaranjan Hens" userId="6fc03958433e8a43" providerId="LiveId" clId="{309794F8-99CF-4983-9CCF-D5B7BCCE1DF4}" dt="2023-01-21T10:11:35.975" v="561"/>
          <ac:picMkLst>
            <pc:docMk/>
            <pc:sldMk cId="0" sldId="390"/>
            <ac:picMk id="5" creationId="{00131502-778D-80AB-FA90-E25ACC1C47A0}"/>
          </ac:picMkLst>
        </pc:picChg>
        <pc:picChg chg="add mod ord">
          <ac:chgData name="Chittaranjan Hens" userId="6fc03958433e8a43" providerId="LiveId" clId="{309794F8-99CF-4983-9CCF-D5B7BCCE1DF4}" dt="2023-01-21T10:12:01.581" v="566" actId="167"/>
          <ac:picMkLst>
            <pc:docMk/>
            <pc:sldMk cId="0" sldId="390"/>
            <ac:picMk id="6" creationId="{AF6954DA-A625-C60F-C028-DC65A5AF8BCA}"/>
          </ac:picMkLst>
        </pc:picChg>
        <pc:picChg chg="mod ord">
          <ac:chgData name="Chittaranjan Hens" userId="6fc03958433e8a43" providerId="LiveId" clId="{309794F8-99CF-4983-9CCF-D5B7BCCE1DF4}" dt="2023-01-21T10:12:15.244" v="569" actId="1076"/>
          <ac:picMkLst>
            <pc:docMk/>
            <pc:sldMk cId="0" sldId="390"/>
            <ac:picMk id="16389" creationId="{85398DBF-CD2B-6ED7-6C89-EE31027BC42A}"/>
          </ac:picMkLst>
        </pc:picChg>
        <pc:picChg chg="mod ord">
          <ac:chgData name="Chittaranjan Hens" userId="6fc03958433e8a43" providerId="LiveId" clId="{309794F8-99CF-4983-9CCF-D5B7BCCE1DF4}" dt="2023-01-21T10:12:12.975" v="568" actId="1076"/>
          <ac:picMkLst>
            <pc:docMk/>
            <pc:sldMk cId="0" sldId="390"/>
            <ac:picMk id="16390" creationId="{A43CE7D8-7769-F657-0E31-055C2E52BA90}"/>
          </ac:picMkLst>
        </pc:picChg>
      </pc:sldChg>
      <pc:sldChg chg="del">
        <pc:chgData name="Chittaranjan Hens" userId="6fc03958433e8a43" providerId="LiveId" clId="{309794F8-99CF-4983-9CCF-D5B7BCCE1DF4}" dt="2023-01-21T09:21:12.252" v="40" actId="47"/>
        <pc:sldMkLst>
          <pc:docMk/>
          <pc:sldMk cId="1970279252" sldId="390"/>
        </pc:sldMkLst>
      </pc:sldChg>
      <pc:sldChg chg="addSp delSp modSp add mod ord modTransition">
        <pc:chgData name="Chittaranjan Hens" userId="6fc03958433e8a43" providerId="LiveId" clId="{309794F8-99CF-4983-9CCF-D5B7BCCE1DF4}" dt="2023-01-25T08:49:30.068" v="3008" actId="27636"/>
        <pc:sldMkLst>
          <pc:docMk/>
          <pc:sldMk cId="0" sldId="391"/>
        </pc:sldMkLst>
        <pc:spChg chg="add del mod">
          <ac:chgData name="Chittaranjan Hens" userId="6fc03958433e8a43" providerId="LiveId" clId="{309794F8-99CF-4983-9CCF-D5B7BCCE1DF4}" dt="2023-01-21T10:16:39.126" v="610" actId="478"/>
          <ac:spMkLst>
            <pc:docMk/>
            <pc:sldMk cId="0" sldId="391"/>
            <ac:spMk id="3" creationId="{E8DBBD2E-C0A6-7A6E-4CAF-2D65D24DE147}"/>
          </ac:spMkLst>
        </pc:spChg>
        <pc:spChg chg="add del mod">
          <ac:chgData name="Chittaranjan Hens" userId="6fc03958433e8a43" providerId="LiveId" clId="{309794F8-99CF-4983-9CCF-D5B7BCCE1DF4}" dt="2023-01-21T10:16:51.085" v="612" actId="478"/>
          <ac:spMkLst>
            <pc:docMk/>
            <pc:sldMk cId="0" sldId="391"/>
            <ac:spMk id="6" creationId="{567087AB-EB35-8893-34EF-4537188FCB0D}"/>
          </ac:spMkLst>
        </pc:spChg>
        <pc:spChg chg="add del mod">
          <ac:chgData name="Chittaranjan Hens" userId="6fc03958433e8a43" providerId="LiveId" clId="{309794F8-99CF-4983-9CCF-D5B7BCCE1DF4}" dt="2023-01-21T10:16:51.085" v="612" actId="478"/>
          <ac:spMkLst>
            <pc:docMk/>
            <pc:sldMk cId="0" sldId="391"/>
            <ac:spMk id="7" creationId="{FDCEFB1E-5245-A25E-F6AA-556D8C6F000B}"/>
          </ac:spMkLst>
        </pc:spChg>
        <pc:spChg chg="add mod">
          <ac:chgData name="Chittaranjan Hens" userId="6fc03958433e8a43" providerId="LiveId" clId="{309794F8-99CF-4983-9CCF-D5B7BCCE1DF4}" dt="2023-01-25T08:49:30.068" v="3008" actId="27636"/>
          <ac:spMkLst>
            <pc:docMk/>
            <pc:sldMk cId="0" sldId="391"/>
            <ac:spMk id="7170" creationId="{49BB6D19-C2B4-E573-97DB-2847AF60103B}"/>
          </ac:spMkLst>
        </pc:spChg>
        <pc:spChg chg="del">
          <ac:chgData name="Chittaranjan Hens" userId="6fc03958433e8a43" providerId="LiveId" clId="{309794F8-99CF-4983-9CCF-D5B7BCCE1DF4}" dt="2023-01-21T10:14:04.121" v="583" actId="478"/>
          <ac:spMkLst>
            <pc:docMk/>
            <pc:sldMk cId="0" sldId="391"/>
            <ac:spMk id="7172" creationId="{5A2B287A-35ED-5E37-600E-5C910D0E8F9C}"/>
          </ac:spMkLst>
        </pc:spChg>
        <pc:spChg chg="mod">
          <ac:chgData name="Chittaranjan Hens" userId="6fc03958433e8a43" providerId="LiveId" clId="{309794F8-99CF-4983-9CCF-D5B7BCCE1DF4}" dt="2023-01-21T11:36:07.802" v="978" actId="113"/>
          <ac:spMkLst>
            <pc:docMk/>
            <pc:sldMk cId="0" sldId="391"/>
            <ac:spMk id="7173" creationId="{55BE0E55-05D9-10B3-54A1-27B0B2AC6CE8}"/>
          </ac:spMkLst>
        </pc:spChg>
        <pc:spChg chg="add del mod">
          <ac:chgData name="Chittaranjan Hens" userId="6fc03958433e8a43" providerId="LiveId" clId="{309794F8-99CF-4983-9CCF-D5B7BCCE1DF4}" dt="2023-01-21T10:17:17.679" v="616" actId="6549"/>
          <ac:spMkLst>
            <pc:docMk/>
            <pc:sldMk cId="0" sldId="391"/>
            <ac:spMk id="7174" creationId="{59DF6C80-8439-BAB9-2BE8-D3F89DFDBF86}"/>
          </ac:spMkLst>
        </pc:spChg>
        <pc:spChg chg="add del mod">
          <ac:chgData name="Chittaranjan Hens" userId="6fc03958433e8a43" providerId="LiveId" clId="{309794F8-99CF-4983-9CCF-D5B7BCCE1DF4}" dt="2023-01-21T10:16:59.656" v="614" actId="478"/>
          <ac:spMkLst>
            <pc:docMk/>
            <pc:sldMk cId="0" sldId="391"/>
            <ac:spMk id="7176" creationId="{F9B30A02-0A90-C477-63B3-E86AA5D198A8}"/>
          </ac:spMkLst>
        </pc:spChg>
        <pc:spChg chg="add del mod">
          <ac:chgData name="Chittaranjan Hens" userId="6fc03958433e8a43" providerId="LiveId" clId="{309794F8-99CF-4983-9CCF-D5B7BCCE1DF4}" dt="2023-01-21T10:17:02.039" v="615" actId="478"/>
          <ac:spMkLst>
            <pc:docMk/>
            <pc:sldMk cId="0" sldId="391"/>
            <ac:spMk id="7177" creationId="{AF7709C0-768A-BAD2-B4BB-AE4535B6B56F}"/>
          </ac:spMkLst>
        </pc:spChg>
        <pc:graphicFrameChg chg="del mod replId">
          <ac:chgData name="Chittaranjan Hens" userId="6fc03958433e8a43" providerId="LiveId" clId="{309794F8-99CF-4983-9CCF-D5B7BCCE1DF4}" dt="2023-01-25T08:49:24.253" v="2938"/>
          <ac:graphicFrameMkLst>
            <pc:docMk/>
            <pc:sldMk cId="0" sldId="391"/>
            <ac:graphicFrameMk id="3" creationId="{49BB6D19-C2B4-E573-97DB-2847AF60103B}"/>
          </ac:graphicFrameMkLst>
        </pc:graphicFrameChg>
        <pc:graphicFrameChg chg="add del mod">
          <ac:chgData name="Chittaranjan Hens" userId="6fc03958433e8a43" providerId="LiveId" clId="{309794F8-99CF-4983-9CCF-D5B7BCCE1DF4}" dt="2023-01-21T10:16:51.085" v="612" actId="478"/>
          <ac:graphicFrameMkLst>
            <pc:docMk/>
            <pc:sldMk cId="0" sldId="391"/>
            <ac:graphicFrameMk id="4" creationId="{89790440-C245-E95F-3F1B-BCE04D21AE6A}"/>
          </ac:graphicFrameMkLst>
        </pc:graphicFrameChg>
        <pc:graphicFrameChg chg="add del mod">
          <ac:chgData name="Chittaranjan Hens" userId="6fc03958433e8a43" providerId="LiveId" clId="{309794F8-99CF-4983-9CCF-D5B7BCCE1DF4}" dt="2023-01-21T10:17:19.648" v="617" actId="478"/>
          <ac:graphicFrameMkLst>
            <pc:docMk/>
            <pc:sldMk cId="0" sldId="391"/>
            <ac:graphicFrameMk id="7171" creationId="{B3C0C4C9-C99C-D3BC-4D50-BEA80BF6AD93}"/>
          </ac:graphicFrameMkLst>
        </pc:graphicFrameChg>
        <pc:picChg chg="add mod ord">
          <ac:chgData name="Chittaranjan Hens" userId="6fc03958433e8a43" providerId="LiveId" clId="{309794F8-99CF-4983-9CCF-D5B7BCCE1DF4}" dt="2023-01-24T19:49:22.834" v="2194"/>
          <ac:picMkLst>
            <pc:docMk/>
            <pc:sldMk cId="0" sldId="391"/>
            <ac:picMk id="2" creationId="{35BDBCD2-432B-1444-3675-C8C7B0FD529E}"/>
          </ac:picMkLst>
        </pc:picChg>
        <pc:picChg chg="add del mod">
          <ac:chgData name="Chittaranjan Hens" userId="6fc03958433e8a43" providerId="LiveId" clId="{309794F8-99CF-4983-9CCF-D5B7BCCE1DF4}" dt="2023-01-21T10:16:51.085" v="612" actId="478"/>
          <ac:picMkLst>
            <pc:docMk/>
            <pc:sldMk cId="0" sldId="391"/>
            <ac:picMk id="5" creationId="{C10ED638-7C31-C30E-FA9D-1C8D8ADDB181}"/>
          </ac:picMkLst>
        </pc:picChg>
        <pc:picChg chg="add del mod">
          <ac:chgData name="Chittaranjan Hens" userId="6fc03958433e8a43" providerId="LiveId" clId="{309794F8-99CF-4983-9CCF-D5B7BCCE1DF4}" dt="2023-01-21T10:16:54.916" v="613" actId="478"/>
          <ac:picMkLst>
            <pc:docMk/>
            <pc:sldMk cId="0" sldId="391"/>
            <ac:picMk id="7175" creationId="{7E543329-4252-9001-E550-CF1D7A556424}"/>
          </ac:picMkLst>
        </pc:picChg>
      </pc:sldChg>
      <pc:sldChg chg="del">
        <pc:chgData name="Chittaranjan Hens" userId="6fc03958433e8a43" providerId="LiveId" clId="{309794F8-99CF-4983-9CCF-D5B7BCCE1DF4}" dt="2023-01-21T09:21:12.800" v="41" actId="47"/>
        <pc:sldMkLst>
          <pc:docMk/>
          <pc:sldMk cId="3897246681" sldId="391"/>
        </pc:sldMkLst>
      </pc:sldChg>
      <pc:sldChg chg="del">
        <pc:chgData name="Chittaranjan Hens" userId="6fc03958433e8a43" providerId="LiveId" clId="{309794F8-99CF-4983-9CCF-D5B7BCCE1DF4}" dt="2023-01-21T09:21:13.962" v="43" actId="47"/>
        <pc:sldMkLst>
          <pc:docMk/>
          <pc:sldMk cId="2274980967" sldId="392"/>
        </pc:sldMkLst>
      </pc:sldChg>
      <pc:sldChg chg="del">
        <pc:chgData name="Chittaranjan Hens" userId="6fc03958433e8a43" providerId="LiveId" clId="{309794F8-99CF-4983-9CCF-D5B7BCCE1DF4}" dt="2023-01-21T09:21:13.402" v="42" actId="47"/>
        <pc:sldMkLst>
          <pc:docMk/>
          <pc:sldMk cId="2209401888" sldId="393"/>
        </pc:sldMkLst>
      </pc:sldChg>
      <pc:sldChg chg="del">
        <pc:chgData name="Chittaranjan Hens" userId="6fc03958433e8a43" providerId="LiveId" clId="{309794F8-99CF-4983-9CCF-D5B7BCCE1DF4}" dt="2023-01-21T09:21:14.665" v="44" actId="47"/>
        <pc:sldMkLst>
          <pc:docMk/>
          <pc:sldMk cId="3868141465" sldId="394"/>
        </pc:sldMkLst>
      </pc:sldChg>
      <pc:sldChg chg="del">
        <pc:chgData name="Chittaranjan Hens" userId="6fc03958433e8a43" providerId="LiveId" clId="{309794F8-99CF-4983-9CCF-D5B7BCCE1DF4}" dt="2023-01-21T09:21:15.317" v="45" actId="47"/>
        <pc:sldMkLst>
          <pc:docMk/>
          <pc:sldMk cId="759109169" sldId="395"/>
        </pc:sldMkLst>
      </pc:sldChg>
      <pc:sldChg chg="del">
        <pc:chgData name="Chittaranjan Hens" userId="6fc03958433e8a43" providerId="LiveId" clId="{309794F8-99CF-4983-9CCF-D5B7BCCE1DF4}" dt="2023-01-21T09:21:16.150" v="46" actId="47"/>
        <pc:sldMkLst>
          <pc:docMk/>
          <pc:sldMk cId="3808855737" sldId="397"/>
        </pc:sldMkLst>
      </pc:sldChg>
      <pc:sldChg chg="del">
        <pc:chgData name="Chittaranjan Hens" userId="6fc03958433e8a43" providerId="LiveId" clId="{309794F8-99CF-4983-9CCF-D5B7BCCE1DF4}" dt="2023-01-21T09:21:16.731" v="47" actId="47"/>
        <pc:sldMkLst>
          <pc:docMk/>
          <pc:sldMk cId="4197076598" sldId="398"/>
        </pc:sldMkLst>
      </pc:sldChg>
      <pc:sldChg chg="del">
        <pc:chgData name="Chittaranjan Hens" userId="6fc03958433e8a43" providerId="LiveId" clId="{309794F8-99CF-4983-9CCF-D5B7BCCE1DF4}" dt="2023-01-21T09:21:17.349" v="48" actId="47"/>
        <pc:sldMkLst>
          <pc:docMk/>
          <pc:sldMk cId="4177647138" sldId="399"/>
        </pc:sldMkLst>
      </pc:sldChg>
      <pc:sldChg chg="del">
        <pc:chgData name="Chittaranjan Hens" userId="6fc03958433e8a43" providerId="LiveId" clId="{309794F8-99CF-4983-9CCF-D5B7BCCE1DF4}" dt="2023-01-21T09:21:19.592" v="50" actId="47"/>
        <pc:sldMkLst>
          <pc:docMk/>
          <pc:sldMk cId="2682729343" sldId="400"/>
        </pc:sldMkLst>
      </pc:sldChg>
      <pc:sldChg chg="del">
        <pc:chgData name="Chittaranjan Hens" userId="6fc03958433e8a43" providerId="LiveId" clId="{309794F8-99CF-4983-9CCF-D5B7BCCE1DF4}" dt="2023-01-21T09:21:18.900" v="49" actId="47"/>
        <pc:sldMkLst>
          <pc:docMk/>
          <pc:sldMk cId="3962138899" sldId="401"/>
        </pc:sldMkLst>
      </pc:sldChg>
      <pc:sldChg chg="del">
        <pc:chgData name="Chittaranjan Hens" userId="6fc03958433e8a43" providerId="LiveId" clId="{309794F8-99CF-4983-9CCF-D5B7BCCE1DF4}" dt="2023-01-21T09:21:20.781" v="52" actId="47"/>
        <pc:sldMkLst>
          <pc:docMk/>
          <pc:sldMk cId="2797840225" sldId="402"/>
        </pc:sldMkLst>
      </pc:sldChg>
      <pc:sldChg chg="del">
        <pc:chgData name="Chittaranjan Hens" userId="6fc03958433e8a43" providerId="LiveId" clId="{309794F8-99CF-4983-9CCF-D5B7BCCE1DF4}" dt="2023-01-21T09:21:20.201" v="51" actId="47"/>
        <pc:sldMkLst>
          <pc:docMk/>
          <pc:sldMk cId="3719028658" sldId="403"/>
        </pc:sldMkLst>
      </pc:sldChg>
      <pc:sldChg chg="del">
        <pc:chgData name="Chittaranjan Hens" userId="6fc03958433e8a43" providerId="LiveId" clId="{309794F8-99CF-4983-9CCF-D5B7BCCE1DF4}" dt="2023-01-21T09:21:21.340" v="53" actId="47"/>
        <pc:sldMkLst>
          <pc:docMk/>
          <pc:sldMk cId="1173691794" sldId="404"/>
        </pc:sldMkLst>
      </pc:sldChg>
      <pc:sldChg chg="del">
        <pc:chgData name="Chittaranjan Hens" userId="6fc03958433e8a43" providerId="LiveId" clId="{309794F8-99CF-4983-9CCF-D5B7BCCE1DF4}" dt="2023-01-21T09:21:11.651" v="39" actId="47"/>
        <pc:sldMkLst>
          <pc:docMk/>
          <pc:sldMk cId="3529858167" sldId="405"/>
        </pc:sldMkLst>
      </pc:sldChg>
      <pc:sldChg chg="addSp delSp modSp mod delAnim modAnim">
        <pc:chgData name="Chittaranjan Hens" userId="6fc03958433e8a43" providerId="LiveId" clId="{309794F8-99CF-4983-9CCF-D5B7BCCE1DF4}" dt="2023-01-25T08:49:26.398" v="2960" actId="27636"/>
        <pc:sldMkLst>
          <pc:docMk/>
          <pc:sldMk cId="0" sldId="406"/>
        </pc:sldMkLst>
        <pc:spChg chg="add mod">
          <ac:chgData name="Chittaranjan Hens" userId="6fc03958433e8a43" providerId="LiveId" clId="{309794F8-99CF-4983-9CCF-D5B7BCCE1DF4}" dt="2023-01-21T09:22:34.465" v="61" actId="1076"/>
          <ac:spMkLst>
            <pc:docMk/>
            <pc:sldMk cId="0" sldId="406"/>
            <ac:spMk id="4" creationId="{509EDF53-2A6F-370D-4177-252FA47156D5}"/>
          </ac:spMkLst>
        </pc:spChg>
        <pc:spChg chg="add mod">
          <ac:chgData name="Chittaranjan Hens" userId="6fc03958433e8a43" providerId="LiveId" clId="{309794F8-99CF-4983-9CCF-D5B7BCCE1DF4}" dt="2023-01-21T09:23:05.128" v="68"/>
          <ac:spMkLst>
            <pc:docMk/>
            <pc:sldMk cId="0" sldId="406"/>
            <ac:spMk id="5" creationId="{70F93DD1-73CB-13C5-795B-91ED80C25BC1}"/>
          </ac:spMkLst>
        </pc:spChg>
        <pc:spChg chg="add mod">
          <ac:chgData name="Chittaranjan Hens" userId="6fc03958433e8a43" providerId="LiveId" clId="{309794F8-99CF-4983-9CCF-D5B7BCCE1DF4}" dt="2023-01-24T05:14:43.392" v="1976" actId="1076"/>
          <ac:spMkLst>
            <pc:docMk/>
            <pc:sldMk cId="0" sldId="406"/>
            <ac:spMk id="6" creationId="{7AC801F1-3981-47A0-E85F-B58ED720BA79}"/>
          </ac:spMkLst>
        </pc:spChg>
        <pc:spChg chg="add mod">
          <ac:chgData name="Chittaranjan Hens" userId="6fc03958433e8a43" providerId="LiveId" clId="{309794F8-99CF-4983-9CCF-D5B7BCCE1DF4}" dt="2023-01-25T08:49:26.326" v="2959" actId="27636"/>
          <ac:spMkLst>
            <pc:docMk/>
            <pc:sldMk cId="0" sldId="406"/>
            <ac:spMk id="1026" creationId="{5418349B-6CCD-27A2-7132-83A9C88B04A6}"/>
          </ac:spMkLst>
        </pc:spChg>
        <pc:spChg chg="add mod">
          <ac:chgData name="Chittaranjan Hens" userId="6fc03958433e8a43" providerId="LiveId" clId="{309794F8-99CF-4983-9CCF-D5B7BCCE1DF4}" dt="2023-01-25T08:49:26.398" v="2960" actId="27636"/>
          <ac:spMkLst>
            <pc:docMk/>
            <pc:sldMk cId="0" sldId="406"/>
            <ac:spMk id="1027" creationId="{6A7098A6-7D30-FD95-E02B-CD1703C8C8D4}"/>
          </ac:spMkLst>
        </pc:spChg>
        <pc:spChg chg="mod">
          <ac:chgData name="Chittaranjan Hens" userId="6fc03958433e8a43" providerId="LiveId" clId="{309794F8-99CF-4983-9CCF-D5B7BCCE1DF4}" dt="2023-01-21T11:30:44.092" v="950" actId="122"/>
          <ac:spMkLst>
            <pc:docMk/>
            <pc:sldMk cId="0" sldId="406"/>
            <ac:spMk id="1029" creationId="{A67599F7-9947-F9D4-F831-F9EB1C23D5E7}"/>
          </ac:spMkLst>
        </pc:spChg>
        <pc:graphicFrameChg chg="del mod replId">
          <ac:chgData name="Chittaranjan Hens" userId="6fc03958433e8a43" providerId="LiveId" clId="{309794F8-99CF-4983-9CCF-D5B7BCCE1DF4}" dt="2023-01-25T08:49:24.253" v="2938"/>
          <ac:graphicFrameMkLst>
            <pc:docMk/>
            <pc:sldMk cId="0" sldId="406"/>
            <ac:graphicFrameMk id="3" creationId="{5418349B-6CCD-27A2-7132-83A9C88B04A6}"/>
          </ac:graphicFrameMkLst>
        </pc:graphicFrameChg>
        <pc:graphicFrameChg chg="del mod replId">
          <ac:chgData name="Chittaranjan Hens" userId="6fc03958433e8a43" providerId="LiveId" clId="{309794F8-99CF-4983-9CCF-D5B7BCCE1DF4}" dt="2023-01-25T08:49:24.253" v="2938"/>
          <ac:graphicFrameMkLst>
            <pc:docMk/>
            <pc:sldMk cId="0" sldId="406"/>
            <ac:graphicFrameMk id="8" creationId="{6A7098A6-7D30-FD95-E02B-CD1703C8C8D4}"/>
          </ac:graphicFrameMkLst>
        </pc:graphicFrameChg>
      </pc:sldChg>
      <pc:sldChg chg="addSp delSp modSp mod">
        <pc:chgData name="Chittaranjan Hens" userId="6fc03958433e8a43" providerId="LiveId" clId="{309794F8-99CF-4983-9CCF-D5B7BCCE1DF4}" dt="2023-01-25T08:49:26.728" v="2963" actId="27636"/>
        <pc:sldMkLst>
          <pc:docMk/>
          <pc:sldMk cId="0" sldId="407"/>
        </pc:sldMkLst>
        <pc:spChg chg="add mod">
          <ac:chgData name="Chittaranjan Hens" userId="6fc03958433e8a43" providerId="LiveId" clId="{309794F8-99CF-4983-9CCF-D5B7BCCE1DF4}" dt="2023-01-21T09:22:46.764" v="63" actId="1076"/>
          <ac:spMkLst>
            <pc:docMk/>
            <pc:sldMk cId="0" sldId="407"/>
            <ac:spMk id="3" creationId="{07C167A1-894D-85E0-AFFE-949641A3071C}"/>
          </ac:spMkLst>
        </pc:spChg>
        <pc:spChg chg="add mod">
          <ac:chgData name="Chittaranjan Hens" userId="6fc03958433e8a43" providerId="LiveId" clId="{309794F8-99CF-4983-9CCF-D5B7BCCE1DF4}" dt="2023-01-24T05:14:55.269" v="1983" actId="1076"/>
          <ac:spMkLst>
            <pc:docMk/>
            <pc:sldMk cId="0" sldId="407"/>
            <ac:spMk id="4" creationId="{DB7D00D4-88CA-6A4D-ECDE-EE0B1E05359E}"/>
          </ac:spMkLst>
        </pc:spChg>
        <pc:spChg chg="mod">
          <ac:chgData name="Chittaranjan Hens" userId="6fc03958433e8a43" providerId="LiveId" clId="{309794F8-99CF-4983-9CCF-D5B7BCCE1DF4}" dt="2023-01-21T11:30:38.880" v="949" actId="113"/>
          <ac:spMkLst>
            <pc:docMk/>
            <pc:sldMk cId="0" sldId="407"/>
            <ac:spMk id="5" creationId="{091C65ED-6635-BEBC-75C9-956C453EB5DA}"/>
          </ac:spMkLst>
        </pc:spChg>
        <pc:spChg chg="add mod">
          <ac:chgData name="Chittaranjan Hens" userId="6fc03958433e8a43" providerId="LiveId" clId="{309794F8-99CF-4983-9CCF-D5B7BCCE1DF4}" dt="2023-01-25T08:49:26.728" v="2963" actId="27636"/>
          <ac:spMkLst>
            <pc:docMk/>
            <pc:sldMk cId="0" sldId="407"/>
            <ac:spMk id="2050" creationId="{96ADE85E-0748-1816-5CF7-4F7843F31518}"/>
          </ac:spMkLst>
        </pc:spChg>
        <pc:spChg chg="add mod">
          <ac:chgData name="Chittaranjan Hens" userId="6fc03958433e8a43" providerId="LiveId" clId="{309794F8-99CF-4983-9CCF-D5B7BCCE1DF4}" dt="2023-01-25T08:49:26.438" v="2961" actId="27636"/>
          <ac:spMkLst>
            <pc:docMk/>
            <pc:sldMk cId="0" sldId="407"/>
            <ac:spMk id="2051" creationId="{5FF9E483-8207-0E2C-95EA-7565DADFD9CC}"/>
          </ac:spMkLst>
        </pc:spChg>
        <pc:spChg chg="add mod">
          <ac:chgData name="Chittaranjan Hens" userId="6fc03958433e8a43" providerId="LiveId" clId="{309794F8-99CF-4983-9CCF-D5B7BCCE1DF4}" dt="2023-01-25T08:49:26.585" v="2962" actId="27636"/>
          <ac:spMkLst>
            <pc:docMk/>
            <pc:sldMk cId="0" sldId="407"/>
            <ac:spMk id="2052" creationId="{23C1834E-DA7D-32BE-1701-7642BD9025F6}"/>
          </ac:spMkLst>
        </pc:spChg>
        <pc:spChg chg="mod">
          <ac:chgData name="Chittaranjan Hens" userId="6fc03958433e8a43" providerId="LiveId" clId="{309794F8-99CF-4983-9CCF-D5B7BCCE1DF4}" dt="2023-01-21T10:21:20.327" v="628" actId="2711"/>
          <ac:spMkLst>
            <pc:docMk/>
            <pc:sldMk cId="0" sldId="407"/>
            <ac:spMk id="2057" creationId="{5D9976F5-D542-A3EE-FAC7-F5501604734C}"/>
          </ac:spMkLst>
        </pc:spChg>
        <pc:graphicFrameChg chg="del mod replId">
          <ac:chgData name="Chittaranjan Hens" userId="6fc03958433e8a43" providerId="LiveId" clId="{309794F8-99CF-4983-9CCF-D5B7BCCE1DF4}" dt="2023-01-25T08:49:24.253" v="2938"/>
          <ac:graphicFrameMkLst>
            <pc:docMk/>
            <pc:sldMk cId="0" sldId="407"/>
            <ac:graphicFrameMk id="6"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0" sldId="407"/>
            <ac:graphicFrameMk id="8"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0" sldId="407"/>
            <ac:graphicFrameMk id="10" creationId="{23C1834E-DA7D-32BE-1701-7642BD9025F6}"/>
          </ac:graphicFrameMkLst>
        </pc:graphicFrameChg>
      </pc:sldChg>
      <pc:sldChg chg="addSp delSp modSp mod">
        <pc:chgData name="Chittaranjan Hens" userId="6fc03958433e8a43" providerId="LiveId" clId="{309794F8-99CF-4983-9CCF-D5B7BCCE1DF4}" dt="2023-01-25T08:49:27.063" v="2966" actId="27636"/>
        <pc:sldMkLst>
          <pc:docMk/>
          <pc:sldMk cId="703473011" sldId="408"/>
        </pc:sldMkLst>
        <pc:spChg chg="add del mod">
          <ac:chgData name="Chittaranjan Hens" userId="6fc03958433e8a43" providerId="LiveId" clId="{309794F8-99CF-4983-9CCF-D5B7BCCE1DF4}" dt="2023-01-21T09:23:16.139" v="69" actId="478"/>
          <ac:spMkLst>
            <pc:docMk/>
            <pc:sldMk cId="703473011" sldId="408"/>
            <ac:spMk id="3" creationId="{12A78ACE-757D-E0EF-2169-97C4103FE1E6}"/>
          </ac:spMkLst>
        </pc:spChg>
        <pc:spChg chg="add mod">
          <ac:chgData name="Chittaranjan Hens" userId="6fc03958433e8a43" providerId="LiveId" clId="{309794F8-99CF-4983-9CCF-D5B7BCCE1DF4}" dt="2023-01-24T05:15:01.259" v="1985" actId="1076"/>
          <ac:spMkLst>
            <pc:docMk/>
            <pc:sldMk cId="703473011" sldId="408"/>
            <ac:spMk id="3" creationId="{B7C2029F-BB8A-3E37-7539-79AA7601F7C4}"/>
          </ac:spMkLst>
        </pc:spChg>
        <pc:spChg chg="add mod">
          <ac:chgData name="Chittaranjan Hens" userId="6fc03958433e8a43" providerId="LiveId" clId="{309794F8-99CF-4983-9CCF-D5B7BCCE1DF4}" dt="2023-01-21T09:23:16.837" v="70"/>
          <ac:spMkLst>
            <pc:docMk/>
            <pc:sldMk cId="703473011" sldId="408"/>
            <ac:spMk id="4" creationId="{F27A4044-F016-CA5C-C800-BD8F6904D2A7}"/>
          </ac:spMkLst>
        </pc:spChg>
        <pc:spChg chg="mod">
          <ac:chgData name="Chittaranjan Hens" userId="6fc03958433e8a43" providerId="LiveId" clId="{309794F8-99CF-4983-9CCF-D5B7BCCE1DF4}" dt="2023-01-21T11:30:50.093" v="952" actId="113"/>
          <ac:spMkLst>
            <pc:docMk/>
            <pc:sldMk cId="703473011" sldId="408"/>
            <ac:spMk id="5" creationId="{091C65ED-6635-BEBC-75C9-956C453EB5DA}"/>
          </ac:spMkLst>
        </pc:spChg>
        <pc:spChg chg="add mod">
          <ac:chgData name="Chittaranjan Hens" userId="6fc03958433e8a43" providerId="LiveId" clId="{309794F8-99CF-4983-9CCF-D5B7BCCE1DF4}" dt="2023-01-25T08:49:26.913" v="2965" actId="27636"/>
          <ac:spMkLst>
            <pc:docMk/>
            <pc:sldMk cId="703473011" sldId="408"/>
            <ac:spMk id="2050" creationId="{96ADE85E-0748-1816-5CF7-4F7843F31518}"/>
          </ac:spMkLst>
        </pc:spChg>
        <pc:spChg chg="add mod">
          <ac:chgData name="Chittaranjan Hens" userId="6fc03958433e8a43" providerId="LiveId" clId="{309794F8-99CF-4983-9CCF-D5B7BCCE1DF4}" dt="2023-01-25T08:49:26.768" v="2964" actId="27636"/>
          <ac:spMkLst>
            <pc:docMk/>
            <pc:sldMk cId="703473011" sldId="408"/>
            <ac:spMk id="2051" creationId="{5FF9E483-8207-0E2C-95EA-7565DADFD9CC}"/>
          </ac:spMkLst>
        </pc:spChg>
        <pc:spChg chg="add mod">
          <ac:chgData name="Chittaranjan Hens" userId="6fc03958433e8a43" providerId="LiveId" clId="{309794F8-99CF-4983-9CCF-D5B7BCCE1DF4}" dt="2023-01-25T08:49:27.063" v="2966" actId="27636"/>
          <ac:spMkLst>
            <pc:docMk/>
            <pc:sldMk cId="703473011" sldId="408"/>
            <ac:spMk id="2052" creationId="{23C1834E-DA7D-32BE-1701-7642BD9025F6}"/>
          </ac:spMkLst>
        </pc:spChg>
        <pc:spChg chg="mod">
          <ac:chgData name="Chittaranjan Hens" userId="6fc03958433e8a43" providerId="LiveId" clId="{309794F8-99CF-4983-9CCF-D5B7BCCE1DF4}" dt="2023-01-21T10:22:00.334" v="630" actId="2711"/>
          <ac:spMkLst>
            <pc:docMk/>
            <pc:sldMk cId="703473011" sldId="408"/>
            <ac:spMk id="2057" creationId="{5D9976F5-D542-A3EE-FAC7-F5501604734C}"/>
          </ac:spMkLst>
        </pc:spChg>
        <pc:graphicFrameChg chg="del mod replId">
          <ac:chgData name="Chittaranjan Hens" userId="6fc03958433e8a43" providerId="LiveId" clId="{309794F8-99CF-4983-9CCF-D5B7BCCE1DF4}" dt="2023-01-25T08:49:24.253" v="2938"/>
          <ac:graphicFrameMkLst>
            <pc:docMk/>
            <pc:sldMk cId="703473011" sldId="408"/>
            <ac:graphicFrameMk id="6"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703473011" sldId="408"/>
            <ac:graphicFrameMk id="8"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703473011" sldId="408"/>
            <ac:graphicFrameMk id="10" creationId="{23C1834E-DA7D-32BE-1701-7642BD9025F6}"/>
          </ac:graphicFrameMkLst>
        </pc:graphicFrameChg>
      </pc:sldChg>
      <pc:sldChg chg="addSp delSp modSp mod">
        <pc:chgData name="Chittaranjan Hens" userId="6fc03958433e8a43" providerId="LiveId" clId="{309794F8-99CF-4983-9CCF-D5B7BCCE1DF4}" dt="2023-01-25T08:49:27.663" v="2971" actId="27636"/>
        <pc:sldMkLst>
          <pc:docMk/>
          <pc:sldMk cId="2694055609" sldId="409"/>
        </pc:sldMkLst>
        <pc:spChg chg="add mod">
          <ac:chgData name="Chittaranjan Hens" userId="6fc03958433e8a43" providerId="LiveId" clId="{309794F8-99CF-4983-9CCF-D5B7BCCE1DF4}" dt="2023-01-21T09:23:19.569" v="71"/>
          <ac:spMkLst>
            <pc:docMk/>
            <pc:sldMk cId="2694055609" sldId="409"/>
            <ac:spMk id="3" creationId="{FA1774FA-8FE9-C5D2-2EE8-56E35297F26B}"/>
          </ac:spMkLst>
        </pc:spChg>
        <pc:spChg chg="add mod">
          <ac:chgData name="Chittaranjan Hens" userId="6fc03958433e8a43" providerId="LiveId" clId="{309794F8-99CF-4983-9CCF-D5B7BCCE1DF4}" dt="2023-01-24T05:15:10.722" v="1986"/>
          <ac:spMkLst>
            <pc:docMk/>
            <pc:sldMk cId="2694055609" sldId="409"/>
            <ac:spMk id="4" creationId="{D090390F-144E-0145-5BE7-7C01EAEAFB3C}"/>
          </ac:spMkLst>
        </pc:spChg>
        <pc:spChg chg="mod">
          <ac:chgData name="Chittaranjan Hens" userId="6fc03958433e8a43" providerId="LiveId" clId="{309794F8-99CF-4983-9CCF-D5B7BCCE1DF4}" dt="2023-01-21T11:33:54.551" v="959" actId="113"/>
          <ac:spMkLst>
            <pc:docMk/>
            <pc:sldMk cId="2694055609" sldId="409"/>
            <ac:spMk id="5" creationId="{091C65ED-6635-BEBC-75C9-956C453EB5DA}"/>
          </ac:spMkLst>
        </pc:spChg>
        <pc:spChg chg="add mod">
          <ac:chgData name="Chittaranjan Hens" userId="6fc03958433e8a43" providerId="LiveId" clId="{309794F8-99CF-4983-9CCF-D5B7BCCE1DF4}" dt="2023-01-25T08:49:27.663" v="2971" actId="27636"/>
          <ac:spMkLst>
            <pc:docMk/>
            <pc:sldMk cId="2694055609" sldId="409"/>
            <ac:spMk id="6" creationId="{91388E02-63D6-7B84-8208-8074F629F4D5}"/>
          </ac:spMkLst>
        </pc:spChg>
        <pc:spChg chg="add mod">
          <ac:chgData name="Chittaranjan Hens" userId="6fc03958433e8a43" providerId="LiveId" clId="{309794F8-99CF-4983-9CCF-D5B7BCCE1DF4}" dt="2023-01-25T08:49:27.309" v="2968" actId="27636"/>
          <ac:spMkLst>
            <pc:docMk/>
            <pc:sldMk cId="2694055609" sldId="409"/>
            <ac:spMk id="2050" creationId="{96ADE85E-0748-1816-5CF7-4F7843F31518}"/>
          </ac:spMkLst>
        </pc:spChg>
        <pc:spChg chg="add mod">
          <ac:chgData name="Chittaranjan Hens" userId="6fc03958433e8a43" providerId="LiveId" clId="{309794F8-99CF-4983-9CCF-D5B7BCCE1DF4}" dt="2023-01-25T08:49:27.149" v="2967" actId="27636"/>
          <ac:spMkLst>
            <pc:docMk/>
            <pc:sldMk cId="2694055609" sldId="409"/>
            <ac:spMk id="2051" creationId="{5FF9E483-8207-0E2C-95EA-7565DADFD9CC}"/>
          </ac:spMkLst>
        </pc:spChg>
        <pc:spChg chg="add mod">
          <ac:chgData name="Chittaranjan Hens" userId="6fc03958433e8a43" providerId="LiveId" clId="{309794F8-99CF-4983-9CCF-D5B7BCCE1DF4}" dt="2023-01-25T08:49:27.641" v="2970" actId="27636"/>
          <ac:spMkLst>
            <pc:docMk/>
            <pc:sldMk cId="2694055609" sldId="409"/>
            <ac:spMk id="2052" creationId="{23C1834E-DA7D-32BE-1701-7642BD9025F6}"/>
          </ac:spMkLst>
        </pc:spChg>
        <pc:spChg chg="add mod">
          <ac:chgData name="Chittaranjan Hens" userId="6fc03958433e8a43" providerId="LiveId" clId="{309794F8-99CF-4983-9CCF-D5B7BCCE1DF4}" dt="2023-01-25T08:49:27.491" v="2969" actId="27636"/>
          <ac:spMkLst>
            <pc:docMk/>
            <pc:sldMk cId="2694055609" sldId="409"/>
            <ac:spMk id="2054" creationId="{E0478526-C213-C130-851D-DBC6BCF86A93}"/>
          </ac:spMkLst>
        </pc:spChg>
        <pc:spChg chg="mod">
          <ac:chgData name="Chittaranjan Hens" userId="6fc03958433e8a43" providerId="LiveId" clId="{309794F8-99CF-4983-9CCF-D5B7BCCE1DF4}" dt="2023-01-21T10:22:15.135" v="632" actId="2711"/>
          <ac:spMkLst>
            <pc:docMk/>
            <pc:sldMk cId="2694055609" sldId="409"/>
            <ac:spMk id="2057" creationId="{5D9976F5-D542-A3EE-FAC7-F5501604734C}"/>
          </ac:spMkLst>
        </pc:spChg>
        <pc:graphicFrameChg chg="del mod replId">
          <ac:chgData name="Chittaranjan Hens" userId="6fc03958433e8a43" providerId="LiveId" clId="{309794F8-99CF-4983-9CCF-D5B7BCCE1DF4}" dt="2023-01-25T08:49:24.253" v="2938"/>
          <ac:graphicFrameMkLst>
            <pc:docMk/>
            <pc:sldMk cId="2694055609" sldId="409"/>
            <ac:graphicFrameMk id="7"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9"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11" creationId="{23C1834E-DA7D-32BE-1701-7642BD9025F6}"/>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13" creationId="{E0478526-C213-C130-851D-DBC6BCF86A93}"/>
          </ac:graphicFrameMkLst>
        </pc:graphicFrameChg>
        <pc:graphicFrameChg chg="del mod replId">
          <ac:chgData name="Chittaranjan Hens" userId="6fc03958433e8a43" providerId="LiveId" clId="{309794F8-99CF-4983-9CCF-D5B7BCCE1DF4}" dt="2023-01-25T08:49:24.253" v="2938"/>
          <ac:graphicFrameMkLst>
            <pc:docMk/>
            <pc:sldMk cId="2694055609" sldId="409"/>
            <ac:graphicFrameMk id="15" creationId="{91388E02-63D6-7B84-8208-8074F629F4D5}"/>
          </ac:graphicFrameMkLst>
        </pc:graphicFrameChg>
      </pc:sldChg>
      <pc:sldChg chg="addSp delSp modSp add mod addAnim delAnim modAnim">
        <pc:chgData name="Chittaranjan Hens" userId="6fc03958433e8a43" providerId="LiveId" clId="{309794F8-99CF-4983-9CCF-D5B7BCCE1DF4}" dt="2023-01-25T08:49:27.793" v="2974" actId="27636"/>
        <pc:sldMkLst>
          <pc:docMk/>
          <pc:sldMk cId="2737422709" sldId="410"/>
        </pc:sldMkLst>
        <pc:spChg chg="add del mod">
          <ac:chgData name="Chittaranjan Hens" userId="6fc03958433e8a43" providerId="LiveId" clId="{309794F8-99CF-4983-9CCF-D5B7BCCE1DF4}" dt="2023-01-21T09:32:30.778" v="198" actId="478"/>
          <ac:spMkLst>
            <pc:docMk/>
            <pc:sldMk cId="2737422709" sldId="410"/>
            <ac:spMk id="3" creationId="{B9792BF6-6FBF-95C6-B7A0-B8BCCD06A824}"/>
          </ac:spMkLst>
        </pc:spChg>
        <pc:spChg chg="mod">
          <ac:chgData name="Chittaranjan Hens" userId="6fc03958433e8a43" providerId="LiveId" clId="{309794F8-99CF-4983-9CCF-D5B7BCCE1DF4}" dt="2023-01-21T11:31:05.933" v="957" actId="122"/>
          <ac:spMkLst>
            <pc:docMk/>
            <pc:sldMk cId="2737422709" sldId="410"/>
            <ac:spMk id="4" creationId="{3DFDE5F4-8FB8-CD50-5D8D-FC844A26777B}"/>
          </ac:spMkLst>
        </pc:spChg>
        <pc:spChg chg="add mod">
          <ac:chgData name="Chittaranjan Hens" userId="6fc03958433e8a43" providerId="LiveId" clId="{309794F8-99CF-4983-9CCF-D5B7BCCE1DF4}" dt="2023-01-25T08:49:27.755" v="2973" actId="27636"/>
          <ac:spMkLst>
            <pc:docMk/>
            <pc:sldMk cId="2737422709" sldId="410"/>
            <ac:spMk id="3074" creationId="{A7669175-8EC2-3A8D-35B3-533DDCAC65B5}"/>
          </ac:spMkLst>
        </pc:spChg>
        <pc:spChg chg="add mod">
          <ac:chgData name="Chittaranjan Hens" userId="6fc03958433e8a43" providerId="LiveId" clId="{309794F8-99CF-4983-9CCF-D5B7BCCE1DF4}" dt="2023-01-25T08:49:27.793" v="2974" actId="27636"/>
          <ac:spMkLst>
            <pc:docMk/>
            <pc:sldMk cId="2737422709" sldId="410"/>
            <ac:spMk id="3075" creationId="{8AF2FD4F-87E4-180A-928C-B7C314EC769C}"/>
          </ac:spMkLst>
        </pc:spChg>
        <pc:spChg chg="add mod">
          <ac:chgData name="Chittaranjan Hens" userId="6fc03958433e8a43" providerId="LiveId" clId="{309794F8-99CF-4983-9CCF-D5B7BCCE1DF4}" dt="2023-01-25T08:49:27.737" v="2972" actId="27636"/>
          <ac:spMkLst>
            <pc:docMk/>
            <pc:sldMk cId="2737422709" sldId="410"/>
            <ac:spMk id="3076" creationId="{06C0BC18-B09F-29DE-0611-E3FA07C0D6BC}"/>
          </ac:spMkLst>
        </pc:spChg>
        <pc:spChg chg="add del mod">
          <ac:chgData name="Chittaranjan Hens" userId="6fc03958433e8a43" providerId="LiveId" clId="{309794F8-99CF-4983-9CCF-D5B7BCCE1DF4}" dt="2023-01-21T09:32:46.763" v="201" actId="6549"/>
          <ac:spMkLst>
            <pc:docMk/>
            <pc:sldMk cId="2737422709" sldId="410"/>
            <ac:spMk id="3080" creationId="{849E278F-30D2-7E53-DFBD-2AA3A417CC84}"/>
          </ac:spMkLst>
        </pc:spChg>
        <pc:graphicFrameChg chg="del mod replId">
          <ac:chgData name="Chittaranjan Hens" userId="6fc03958433e8a43" providerId="LiveId" clId="{309794F8-99CF-4983-9CCF-D5B7BCCE1DF4}" dt="2023-01-25T08:49:24.253" v="2938"/>
          <ac:graphicFrameMkLst>
            <pc:docMk/>
            <pc:sldMk cId="2737422709" sldId="410"/>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2737422709" sldId="410"/>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2737422709" sldId="410"/>
            <ac:graphicFrameMk id="8" creationId="{06C0BC18-B09F-29DE-0611-E3FA07C0D6BC}"/>
          </ac:graphicFrameMkLst>
        </pc:graphicFrameChg>
        <pc:graphicFrameChg chg="add del">
          <ac:chgData name="Chittaranjan Hens" userId="6fc03958433e8a43" providerId="LiveId" clId="{309794F8-99CF-4983-9CCF-D5B7BCCE1DF4}" dt="2023-01-21T09:32:48.817" v="202" actId="478"/>
          <ac:graphicFrameMkLst>
            <pc:docMk/>
            <pc:sldMk cId="2737422709" sldId="410"/>
            <ac:graphicFrameMk id="3077" creationId="{F45F5AB0-C5F6-E407-76A6-F61995337068}"/>
          </ac:graphicFrameMkLst>
        </pc:graphicFrameChg>
      </pc:sldChg>
      <pc:sldChg chg="addSp delSp modSp add mod modAnim">
        <pc:chgData name="Chittaranjan Hens" userId="6fc03958433e8a43" providerId="LiveId" clId="{309794F8-99CF-4983-9CCF-D5B7BCCE1DF4}" dt="2023-01-25T08:49:27.911" v="2978" actId="27636"/>
        <pc:sldMkLst>
          <pc:docMk/>
          <pc:sldMk cId="3478882572" sldId="411"/>
        </pc:sldMkLst>
        <pc:spChg chg="mod">
          <ac:chgData name="Chittaranjan Hens" userId="6fc03958433e8a43" providerId="LiveId" clId="{309794F8-99CF-4983-9CCF-D5B7BCCE1DF4}" dt="2023-01-21T11:34:12.394" v="961" actId="113"/>
          <ac:spMkLst>
            <pc:docMk/>
            <pc:sldMk cId="3478882572" sldId="411"/>
            <ac:spMk id="4" creationId="{3DFDE5F4-8FB8-CD50-5D8D-FC844A26777B}"/>
          </ac:spMkLst>
        </pc:spChg>
        <pc:spChg chg="add mod">
          <ac:chgData name="Chittaranjan Hens" userId="6fc03958433e8a43" providerId="LiveId" clId="{309794F8-99CF-4983-9CCF-D5B7BCCE1DF4}" dt="2023-01-25T08:49:27.881" v="2977" actId="27636"/>
          <ac:spMkLst>
            <pc:docMk/>
            <pc:sldMk cId="3478882572" sldId="411"/>
            <ac:spMk id="3074" creationId="{A7669175-8EC2-3A8D-35B3-533DDCAC65B5}"/>
          </ac:spMkLst>
        </pc:spChg>
        <pc:spChg chg="add mod">
          <ac:chgData name="Chittaranjan Hens" userId="6fc03958433e8a43" providerId="LiveId" clId="{309794F8-99CF-4983-9CCF-D5B7BCCE1DF4}" dt="2023-01-25T08:49:27.840" v="2975" actId="27636"/>
          <ac:spMkLst>
            <pc:docMk/>
            <pc:sldMk cId="3478882572" sldId="411"/>
            <ac:spMk id="3075" creationId="{8AF2FD4F-87E4-180A-928C-B7C314EC769C}"/>
          </ac:spMkLst>
        </pc:spChg>
        <pc:spChg chg="add mod">
          <ac:chgData name="Chittaranjan Hens" userId="6fc03958433e8a43" providerId="LiveId" clId="{309794F8-99CF-4983-9CCF-D5B7BCCE1DF4}" dt="2023-01-25T08:49:27.861" v="2976" actId="27636"/>
          <ac:spMkLst>
            <pc:docMk/>
            <pc:sldMk cId="3478882572" sldId="411"/>
            <ac:spMk id="3076" creationId="{06C0BC18-B09F-29DE-0611-E3FA07C0D6BC}"/>
          </ac:spMkLst>
        </pc:spChg>
        <pc:spChg chg="add mod">
          <ac:chgData name="Chittaranjan Hens" userId="6fc03958433e8a43" providerId="LiveId" clId="{309794F8-99CF-4983-9CCF-D5B7BCCE1DF4}" dt="2023-01-25T08:49:27.911" v="2978" actId="27636"/>
          <ac:spMkLst>
            <pc:docMk/>
            <pc:sldMk cId="3478882572" sldId="411"/>
            <ac:spMk id="3077" creationId="{F45F5AB0-C5F6-E407-76A6-F61995337068}"/>
          </ac:spMkLst>
        </pc:spChg>
        <pc:graphicFrameChg chg="del mod replId">
          <ac:chgData name="Chittaranjan Hens" userId="6fc03958433e8a43" providerId="LiveId" clId="{309794F8-99CF-4983-9CCF-D5B7BCCE1DF4}" dt="2023-01-25T08:49:24.253" v="2938"/>
          <ac:graphicFrameMkLst>
            <pc:docMk/>
            <pc:sldMk cId="3478882572" sldId="411"/>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3478882572" sldId="411"/>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3478882572" sldId="411"/>
            <ac:graphicFrameMk id="8" creationId="{06C0BC18-B09F-29DE-0611-E3FA07C0D6BC}"/>
          </ac:graphicFrameMkLst>
        </pc:graphicFrameChg>
        <pc:graphicFrameChg chg="del mod replId">
          <ac:chgData name="Chittaranjan Hens" userId="6fc03958433e8a43" providerId="LiveId" clId="{309794F8-99CF-4983-9CCF-D5B7BCCE1DF4}" dt="2023-01-25T08:49:24.253" v="2938"/>
          <ac:graphicFrameMkLst>
            <pc:docMk/>
            <pc:sldMk cId="3478882572" sldId="411"/>
            <ac:graphicFrameMk id="10" creationId="{F45F5AB0-C5F6-E407-76A6-F61995337068}"/>
          </ac:graphicFrameMkLst>
        </pc:graphicFrameChg>
      </pc:sldChg>
      <pc:sldChg chg="addSp delSp modSp add mod">
        <pc:chgData name="Chittaranjan Hens" userId="6fc03958433e8a43" providerId="LiveId" clId="{309794F8-99CF-4983-9CCF-D5B7BCCE1DF4}" dt="2023-01-25T08:49:28.105" v="2981" actId="27636"/>
        <pc:sldMkLst>
          <pc:docMk/>
          <pc:sldMk cId="3066498584" sldId="412"/>
        </pc:sldMkLst>
        <pc:spChg chg="mod">
          <ac:chgData name="Chittaranjan Hens" userId="6fc03958433e8a43" providerId="LiveId" clId="{309794F8-99CF-4983-9CCF-D5B7BCCE1DF4}" dt="2023-01-21T11:34:32.742" v="966" actId="113"/>
          <ac:spMkLst>
            <pc:docMk/>
            <pc:sldMk cId="3066498584" sldId="412"/>
            <ac:spMk id="2" creationId="{4182E756-F85A-FE68-D3D6-AFA6A8F8C43B}"/>
          </ac:spMkLst>
        </pc:spChg>
        <pc:spChg chg="add mod">
          <ac:chgData name="Chittaranjan Hens" userId="6fc03958433e8a43" providerId="LiveId" clId="{309794F8-99CF-4983-9CCF-D5B7BCCE1DF4}" dt="2023-01-25T08:49:28.105" v="2981" actId="27636"/>
          <ac:spMkLst>
            <pc:docMk/>
            <pc:sldMk cId="3066498584" sldId="412"/>
            <ac:spMk id="4098" creationId="{A7142D9F-DAE9-F85E-3AD5-2EE47BA56F03}"/>
          </ac:spMkLst>
        </pc:spChg>
        <pc:spChg chg="add mod">
          <ac:chgData name="Chittaranjan Hens" userId="6fc03958433e8a43" providerId="LiveId" clId="{309794F8-99CF-4983-9CCF-D5B7BCCE1DF4}" dt="2023-01-25T08:49:28.047" v="2980" actId="27636"/>
          <ac:spMkLst>
            <pc:docMk/>
            <pc:sldMk cId="3066498584" sldId="412"/>
            <ac:spMk id="4099" creationId="{FB1495FF-3AF9-AE8A-5562-F7B8501D935B}"/>
          </ac:spMkLst>
        </pc:spChg>
        <pc:spChg chg="del">
          <ac:chgData name="Chittaranjan Hens" userId="6fc03958433e8a43" providerId="LiveId" clId="{309794F8-99CF-4983-9CCF-D5B7BCCE1DF4}" dt="2023-01-21T10:13:06.095" v="575" actId="478"/>
          <ac:spMkLst>
            <pc:docMk/>
            <pc:sldMk cId="3066498584" sldId="412"/>
            <ac:spMk id="4103" creationId="{7A5BEF94-9DF6-6D0C-DD64-968622DF1FD5}"/>
          </ac:spMkLst>
        </pc:spChg>
        <pc:spChg chg="mod">
          <ac:chgData name="Chittaranjan Hens" userId="6fc03958433e8a43" providerId="LiveId" clId="{309794F8-99CF-4983-9CCF-D5B7BCCE1DF4}" dt="2023-01-21T09:35:50.784" v="246" actId="2711"/>
          <ac:spMkLst>
            <pc:docMk/>
            <pc:sldMk cId="3066498584" sldId="412"/>
            <ac:spMk id="4105" creationId="{C8D38A9A-AEC8-C1D4-0334-601091DC0182}"/>
          </ac:spMkLst>
        </pc:spChg>
        <pc:graphicFrameChg chg="del mod replId">
          <ac:chgData name="Chittaranjan Hens" userId="6fc03958433e8a43" providerId="LiveId" clId="{309794F8-99CF-4983-9CCF-D5B7BCCE1DF4}" dt="2023-01-25T08:49:24.253" v="2938"/>
          <ac:graphicFrameMkLst>
            <pc:docMk/>
            <pc:sldMk cId="3066498584" sldId="412"/>
            <ac:graphicFrameMk id="3" creationId="{A7142D9F-DAE9-F85E-3AD5-2EE47BA56F03}"/>
          </ac:graphicFrameMkLst>
        </pc:graphicFrameChg>
        <pc:graphicFrameChg chg="del mod replId">
          <ac:chgData name="Chittaranjan Hens" userId="6fc03958433e8a43" providerId="LiveId" clId="{309794F8-99CF-4983-9CCF-D5B7BCCE1DF4}" dt="2023-01-25T08:49:24.253" v="2938"/>
          <ac:graphicFrameMkLst>
            <pc:docMk/>
            <pc:sldMk cId="3066498584" sldId="412"/>
            <ac:graphicFrameMk id="6" creationId="{FB1495FF-3AF9-AE8A-5562-F7B8501D935B}"/>
          </ac:graphicFrameMkLst>
        </pc:graphicFrameChg>
        <pc:graphicFrameChg chg="del">
          <ac:chgData name="Chittaranjan Hens" userId="6fc03958433e8a43" providerId="LiveId" clId="{309794F8-99CF-4983-9CCF-D5B7BCCE1DF4}" dt="2023-01-21T09:35:23.473" v="244" actId="478"/>
          <ac:graphicFrameMkLst>
            <pc:docMk/>
            <pc:sldMk cId="3066498584" sldId="412"/>
            <ac:graphicFrameMk id="4100" creationId="{630CAD59-F526-E294-33EB-78AE95994BE1}"/>
          </ac:graphicFrameMkLst>
        </pc:graphicFrameChg>
        <pc:graphicFrameChg chg="del">
          <ac:chgData name="Chittaranjan Hens" userId="6fc03958433e8a43" providerId="LiveId" clId="{309794F8-99CF-4983-9CCF-D5B7BCCE1DF4}" dt="2023-01-21T09:35:23.473" v="244" actId="478"/>
          <ac:graphicFrameMkLst>
            <pc:docMk/>
            <pc:sldMk cId="3066498584" sldId="412"/>
            <ac:graphicFrameMk id="4101" creationId="{192F5250-FFCF-72B9-DE61-241F778A0C8D}"/>
          </ac:graphicFrameMkLst>
        </pc:graphicFrameChg>
        <pc:graphicFrameChg chg="del">
          <ac:chgData name="Chittaranjan Hens" userId="6fc03958433e8a43" providerId="LiveId" clId="{309794F8-99CF-4983-9CCF-D5B7BCCE1DF4}" dt="2023-01-21T09:35:23.473" v="244" actId="478"/>
          <ac:graphicFrameMkLst>
            <pc:docMk/>
            <pc:sldMk cId="3066498584" sldId="412"/>
            <ac:graphicFrameMk id="4102" creationId="{F4713D82-35B1-6597-F32B-B0A5700E7C25}"/>
          </ac:graphicFrameMkLst>
        </pc:graphicFrameChg>
      </pc:sldChg>
      <pc:sldChg chg="addSp delSp modSp add mod">
        <pc:chgData name="Chittaranjan Hens" userId="6fc03958433e8a43" providerId="LiveId" clId="{309794F8-99CF-4983-9CCF-D5B7BCCE1DF4}" dt="2023-01-25T08:49:28.399" v="2986" actId="27636"/>
        <pc:sldMkLst>
          <pc:docMk/>
          <pc:sldMk cId="2881302680" sldId="413"/>
        </pc:sldMkLst>
        <pc:spChg chg="mod">
          <ac:chgData name="Chittaranjan Hens" userId="6fc03958433e8a43" providerId="LiveId" clId="{309794F8-99CF-4983-9CCF-D5B7BCCE1DF4}" dt="2023-01-21T11:34:59.458" v="969" actId="113"/>
          <ac:spMkLst>
            <pc:docMk/>
            <pc:sldMk cId="2881302680" sldId="413"/>
            <ac:spMk id="2" creationId="{4182E756-F85A-FE68-D3D6-AFA6A8F8C43B}"/>
          </ac:spMkLst>
        </pc:spChg>
        <pc:spChg chg="add mod">
          <ac:chgData name="Chittaranjan Hens" userId="6fc03958433e8a43" providerId="LiveId" clId="{309794F8-99CF-4983-9CCF-D5B7BCCE1DF4}" dt="2023-01-25T08:49:28.265" v="2983" actId="27636"/>
          <ac:spMkLst>
            <pc:docMk/>
            <pc:sldMk cId="2881302680" sldId="413"/>
            <ac:spMk id="4098" creationId="{A7142D9F-DAE9-F85E-3AD5-2EE47BA56F03}"/>
          </ac:spMkLst>
        </pc:spChg>
        <pc:spChg chg="add mod">
          <ac:chgData name="Chittaranjan Hens" userId="6fc03958433e8a43" providerId="LiveId" clId="{309794F8-99CF-4983-9CCF-D5B7BCCE1DF4}" dt="2023-01-25T08:49:28.313" v="2984" actId="27636"/>
          <ac:spMkLst>
            <pc:docMk/>
            <pc:sldMk cId="2881302680" sldId="413"/>
            <ac:spMk id="4099" creationId="{FB1495FF-3AF9-AE8A-5562-F7B8501D935B}"/>
          </ac:spMkLst>
        </pc:spChg>
        <pc:spChg chg="add mod">
          <ac:chgData name="Chittaranjan Hens" userId="6fc03958433e8a43" providerId="LiveId" clId="{309794F8-99CF-4983-9CCF-D5B7BCCE1DF4}" dt="2023-01-25T08:49:28.379" v="2985" actId="27636"/>
          <ac:spMkLst>
            <pc:docMk/>
            <pc:sldMk cId="2881302680" sldId="413"/>
            <ac:spMk id="4100" creationId="{630CAD59-F526-E294-33EB-78AE95994BE1}"/>
          </ac:spMkLst>
        </pc:spChg>
        <pc:spChg chg="add mod">
          <ac:chgData name="Chittaranjan Hens" userId="6fc03958433e8a43" providerId="LiveId" clId="{309794F8-99CF-4983-9CCF-D5B7BCCE1DF4}" dt="2023-01-25T08:49:28.209" v="2982" actId="27636"/>
          <ac:spMkLst>
            <pc:docMk/>
            <pc:sldMk cId="2881302680" sldId="413"/>
            <ac:spMk id="4101" creationId="{192F5250-FFCF-72B9-DE61-241F778A0C8D}"/>
          </ac:spMkLst>
        </pc:spChg>
        <pc:spChg chg="add mod">
          <ac:chgData name="Chittaranjan Hens" userId="6fc03958433e8a43" providerId="LiveId" clId="{309794F8-99CF-4983-9CCF-D5B7BCCE1DF4}" dt="2023-01-25T08:49:28.399" v="2986" actId="27636"/>
          <ac:spMkLst>
            <pc:docMk/>
            <pc:sldMk cId="2881302680" sldId="413"/>
            <ac:spMk id="4102" creationId="{F4713D82-35B1-6597-F32B-B0A5700E7C25}"/>
          </ac:spMkLst>
        </pc:spChg>
        <pc:spChg chg="del">
          <ac:chgData name="Chittaranjan Hens" userId="6fc03958433e8a43" providerId="LiveId" clId="{309794F8-99CF-4983-9CCF-D5B7BCCE1DF4}" dt="2023-01-21T10:13:10.740" v="576" actId="478"/>
          <ac:spMkLst>
            <pc:docMk/>
            <pc:sldMk cId="2881302680" sldId="413"/>
            <ac:spMk id="4103" creationId="{7A5BEF94-9DF6-6D0C-DD64-968622DF1FD5}"/>
          </ac:spMkLst>
        </pc:spChg>
        <pc:spChg chg="mod">
          <ac:chgData name="Chittaranjan Hens" userId="6fc03958433e8a43" providerId="LiveId" clId="{309794F8-99CF-4983-9CCF-D5B7BCCE1DF4}" dt="2023-01-21T09:36:46.675" v="291" actId="20577"/>
          <ac:spMkLst>
            <pc:docMk/>
            <pc:sldMk cId="2881302680" sldId="413"/>
            <ac:spMk id="4105" creationId="{C8D38A9A-AEC8-C1D4-0334-601091DC0182}"/>
          </ac:spMkLst>
        </pc:spChg>
        <pc:graphicFrameChg chg="del mod replId">
          <ac:chgData name="Chittaranjan Hens" userId="6fc03958433e8a43" providerId="LiveId" clId="{309794F8-99CF-4983-9CCF-D5B7BCCE1DF4}" dt="2023-01-25T08:49:24.253" v="2938"/>
          <ac:graphicFrameMkLst>
            <pc:docMk/>
            <pc:sldMk cId="2881302680" sldId="413"/>
            <ac:graphicFrameMk id="3" creationId="{A7142D9F-DAE9-F85E-3AD5-2EE47BA56F03}"/>
          </ac:graphicFrameMkLst>
        </pc:graphicFrameChg>
        <pc:graphicFrameChg chg="del mod replId">
          <ac:chgData name="Chittaranjan Hens" userId="6fc03958433e8a43" providerId="LiveId" clId="{309794F8-99CF-4983-9CCF-D5B7BCCE1DF4}" dt="2023-01-25T08:49:24.253" v="2938"/>
          <ac:graphicFrameMkLst>
            <pc:docMk/>
            <pc:sldMk cId="2881302680" sldId="413"/>
            <ac:graphicFrameMk id="6" creationId="{FB1495FF-3AF9-AE8A-5562-F7B8501D935B}"/>
          </ac:graphicFrameMkLst>
        </pc:graphicFrameChg>
        <pc:graphicFrameChg chg="del mod replId">
          <ac:chgData name="Chittaranjan Hens" userId="6fc03958433e8a43" providerId="LiveId" clId="{309794F8-99CF-4983-9CCF-D5B7BCCE1DF4}" dt="2023-01-25T08:49:24.253" v="2938"/>
          <ac:graphicFrameMkLst>
            <pc:docMk/>
            <pc:sldMk cId="2881302680" sldId="413"/>
            <ac:graphicFrameMk id="8" creationId="{630CAD59-F526-E294-33EB-78AE95994BE1}"/>
          </ac:graphicFrameMkLst>
        </pc:graphicFrameChg>
        <pc:graphicFrameChg chg="del mod replId">
          <ac:chgData name="Chittaranjan Hens" userId="6fc03958433e8a43" providerId="LiveId" clId="{309794F8-99CF-4983-9CCF-D5B7BCCE1DF4}" dt="2023-01-25T08:49:24.253" v="2938"/>
          <ac:graphicFrameMkLst>
            <pc:docMk/>
            <pc:sldMk cId="2881302680" sldId="413"/>
            <ac:graphicFrameMk id="10" creationId="{192F5250-FFCF-72B9-DE61-241F778A0C8D}"/>
          </ac:graphicFrameMkLst>
        </pc:graphicFrameChg>
        <pc:graphicFrameChg chg="add del mod replId">
          <ac:chgData name="Chittaranjan Hens" userId="6fc03958433e8a43" providerId="LiveId" clId="{309794F8-99CF-4983-9CCF-D5B7BCCE1DF4}" dt="2023-01-25T08:49:24.253" v="2938"/>
          <ac:graphicFrameMkLst>
            <pc:docMk/>
            <pc:sldMk cId="2881302680" sldId="413"/>
            <ac:graphicFrameMk id="12" creationId="{F4713D82-35B1-6597-F32B-B0A5700E7C25}"/>
          </ac:graphicFrameMkLst>
        </pc:graphicFrameChg>
      </pc:sldChg>
      <pc:sldChg chg="add del">
        <pc:chgData name="Chittaranjan Hens" userId="6fc03958433e8a43" providerId="LiveId" clId="{309794F8-99CF-4983-9CCF-D5B7BCCE1DF4}" dt="2023-01-21T09:48:36.677" v="328" actId="47"/>
        <pc:sldMkLst>
          <pc:docMk/>
          <pc:sldMk cId="166049264" sldId="414"/>
        </pc:sldMkLst>
      </pc:sldChg>
      <pc:sldChg chg="addSp delSp modSp add mod ord">
        <pc:chgData name="Chittaranjan Hens" userId="6fc03958433e8a43" providerId="LiveId" clId="{309794F8-99CF-4983-9CCF-D5B7BCCE1DF4}" dt="2023-01-25T08:49:28.581" v="2989" actId="27636"/>
        <pc:sldMkLst>
          <pc:docMk/>
          <pc:sldMk cId="1333430897" sldId="415"/>
        </pc:sldMkLst>
        <pc:spChg chg="mod">
          <ac:chgData name="Chittaranjan Hens" userId="6fc03958433e8a43" providerId="LiveId" clId="{309794F8-99CF-4983-9CCF-D5B7BCCE1DF4}" dt="2023-01-21T11:34:50.724" v="967" actId="113"/>
          <ac:spMkLst>
            <pc:docMk/>
            <pc:sldMk cId="1333430897" sldId="415"/>
            <ac:spMk id="3" creationId="{803EF8A2-813D-087D-0973-EA582F68D86F}"/>
          </ac:spMkLst>
        </pc:spChg>
        <pc:spChg chg="add mod">
          <ac:chgData name="Chittaranjan Hens" userId="6fc03958433e8a43" providerId="LiveId" clId="{309794F8-99CF-4983-9CCF-D5B7BCCE1DF4}" dt="2023-01-25T08:49:28.466" v="2987" actId="27636"/>
          <ac:spMkLst>
            <pc:docMk/>
            <pc:sldMk cId="1333430897" sldId="415"/>
            <ac:spMk id="5122" creationId="{177A508A-70C8-28CA-922D-374CC38A976A}"/>
          </ac:spMkLst>
        </pc:spChg>
        <pc:spChg chg="add mod">
          <ac:chgData name="Chittaranjan Hens" userId="6fc03958433e8a43" providerId="LiveId" clId="{309794F8-99CF-4983-9CCF-D5B7BCCE1DF4}" dt="2023-01-25T08:49:28.581" v="2989" actId="27636"/>
          <ac:spMkLst>
            <pc:docMk/>
            <pc:sldMk cId="1333430897" sldId="415"/>
            <ac:spMk id="5123" creationId="{E45A5FD2-5C75-48B1-716A-ED448DAFBE76}"/>
          </ac:spMkLst>
        </pc:spChg>
        <pc:spChg chg="add mod">
          <ac:chgData name="Chittaranjan Hens" userId="6fc03958433e8a43" providerId="LiveId" clId="{309794F8-99CF-4983-9CCF-D5B7BCCE1DF4}" dt="2023-01-25T08:49:28.564" v="2988" actId="27636"/>
          <ac:spMkLst>
            <pc:docMk/>
            <pc:sldMk cId="1333430897" sldId="415"/>
            <ac:spMk id="5124" creationId="{385D5E63-2C4B-48D5-332D-D98DCF90DFF4}"/>
          </ac:spMkLst>
        </pc:spChg>
        <pc:spChg chg="del">
          <ac:chgData name="Chittaranjan Hens" userId="6fc03958433e8a43" providerId="LiveId" clId="{309794F8-99CF-4983-9CCF-D5B7BCCE1DF4}" dt="2023-01-21T10:13:14.202" v="577" actId="478"/>
          <ac:spMkLst>
            <pc:docMk/>
            <pc:sldMk cId="1333430897" sldId="415"/>
            <ac:spMk id="5128" creationId="{C8C409A4-79EC-A37C-80CA-53EDF3BCC392}"/>
          </ac:spMkLst>
        </pc:spChg>
        <pc:spChg chg="mod">
          <ac:chgData name="Chittaranjan Hens" userId="6fc03958433e8a43" providerId="LiveId" clId="{309794F8-99CF-4983-9CCF-D5B7BCCE1DF4}" dt="2023-01-21T10:08:47.145" v="523" actId="20577"/>
          <ac:spMkLst>
            <pc:docMk/>
            <pc:sldMk cId="1333430897" sldId="415"/>
            <ac:spMk id="5130" creationId="{2059CBC7-5FD0-363E-A717-16CCAF84FCF2}"/>
          </ac:spMkLst>
        </pc:spChg>
        <pc:graphicFrameChg chg="del mod replId">
          <ac:chgData name="Chittaranjan Hens" userId="6fc03958433e8a43" providerId="LiveId" clId="{309794F8-99CF-4983-9CCF-D5B7BCCE1DF4}" dt="2023-01-25T08:49:24.253" v="2938"/>
          <ac:graphicFrameMkLst>
            <pc:docMk/>
            <pc:sldMk cId="1333430897" sldId="415"/>
            <ac:graphicFrameMk id="2" creationId="{177A508A-70C8-28CA-922D-374CC38A976A}"/>
          </ac:graphicFrameMkLst>
        </pc:graphicFrameChg>
        <pc:graphicFrameChg chg="del mod replId">
          <ac:chgData name="Chittaranjan Hens" userId="6fc03958433e8a43" providerId="LiveId" clId="{309794F8-99CF-4983-9CCF-D5B7BCCE1DF4}" dt="2023-01-25T08:49:24.253" v="2938"/>
          <ac:graphicFrameMkLst>
            <pc:docMk/>
            <pc:sldMk cId="1333430897" sldId="415"/>
            <ac:graphicFrameMk id="6" creationId="{E45A5FD2-5C75-48B1-716A-ED448DAFBE76}"/>
          </ac:graphicFrameMkLst>
        </pc:graphicFrameChg>
        <pc:graphicFrameChg chg="del mod replId">
          <ac:chgData name="Chittaranjan Hens" userId="6fc03958433e8a43" providerId="LiveId" clId="{309794F8-99CF-4983-9CCF-D5B7BCCE1DF4}" dt="2023-01-25T08:49:24.253" v="2938"/>
          <ac:graphicFrameMkLst>
            <pc:docMk/>
            <pc:sldMk cId="1333430897" sldId="415"/>
            <ac:graphicFrameMk id="8" creationId="{385D5E63-2C4B-48D5-332D-D98DCF90DFF4}"/>
          </ac:graphicFrameMkLst>
        </pc:graphicFrameChg>
        <pc:graphicFrameChg chg="del">
          <ac:chgData name="Chittaranjan Hens" userId="6fc03958433e8a43" providerId="LiveId" clId="{309794F8-99CF-4983-9CCF-D5B7BCCE1DF4}" dt="2023-01-21T09:48:48.781" v="330" actId="478"/>
          <ac:graphicFrameMkLst>
            <pc:docMk/>
            <pc:sldMk cId="1333430897" sldId="415"/>
            <ac:graphicFrameMk id="5125" creationId="{9B81DF31-5A6B-B125-DEC0-3E7BA7A4CD5D}"/>
          </ac:graphicFrameMkLst>
        </pc:graphicFrameChg>
        <pc:graphicFrameChg chg="del">
          <ac:chgData name="Chittaranjan Hens" userId="6fc03958433e8a43" providerId="LiveId" clId="{309794F8-99CF-4983-9CCF-D5B7BCCE1DF4}" dt="2023-01-21T09:48:48.781" v="330" actId="478"/>
          <ac:graphicFrameMkLst>
            <pc:docMk/>
            <pc:sldMk cId="1333430897" sldId="415"/>
            <ac:graphicFrameMk id="5126" creationId="{9F02FEDF-A597-CAA6-10C8-FCDEEF666688}"/>
          </ac:graphicFrameMkLst>
        </pc:graphicFrameChg>
        <pc:graphicFrameChg chg="del">
          <ac:chgData name="Chittaranjan Hens" userId="6fc03958433e8a43" providerId="LiveId" clId="{309794F8-99CF-4983-9CCF-D5B7BCCE1DF4}" dt="2023-01-21T09:48:48.781" v="330" actId="478"/>
          <ac:graphicFrameMkLst>
            <pc:docMk/>
            <pc:sldMk cId="1333430897" sldId="415"/>
            <ac:graphicFrameMk id="5127" creationId="{69CE7186-D001-5B8B-426C-C7D9FF24582E}"/>
          </ac:graphicFrameMkLst>
        </pc:graphicFrameChg>
      </pc:sldChg>
      <pc:sldChg chg="addSp delSp modSp add mod">
        <pc:chgData name="Chittaranjan Hens" userId="6fc03958433e8a43" providerId="LiveId" clId="{309794F8-99CF-4983-9CCF-D5B7BCCE1DF4}" dt="2023-01-25T08:49:29.446" v="3002" actId="27636"/>
        <pc:sldMkLst>
          <pc:docMk/>
          <pc:sldMk cId="328758699" sldId="416"/>
        </pc:sldMkLst>
        <pc:spChg chg="add mod">
          <ac:chgData name="Chittaranjan Hens" userId="6fc03958433e8a43" providerId="LiveId" clId="{309794F8-99CF-4983-9CCF-D5B7BCCE1DF4}" dt="2023-01-21T10:09:35.050" v="538" actId="14100"/>
          <ac:spMkLst>
            <pc:docMk/>
            <pc:sldMk cId="328758699" sldId="416"/>
            <ac:spMk id="3" creationId="{42AA69F6-8376-67B3-9236-758DCDED4E78}"/>
          </ac:spMkLst>
        </pc:spChg>
        <pc:spChg chg="del mod">
          <ac:chgData name="Chittaranjan Hens" userId="6fc03958433e8a43" providerId="LiveId" clId="{309794F8-99CF-4983-9CCF-D5B7BCCE1DF4}" dt="2023-01-21T10:10:09.029" v="543" actId="478"/>
          <ac:spMkLst>
            <pc:docMk/>
            <pc:sldMk cId="328758699" sldId="416"/>
            <ac:spMk id="4" creationId="{E02EA349-8878-44BE-279E-E777C275A48E}"/>
          </ac:spMkLst>
        </pc:spChg>
        <pc:spChg chg="add del mod">
          <ac:chgData name="Chittaranjan Hens" userId="6fc03958433e8a43" providerId="LiveId" clId="{309794F8-99CF-4983-9CCF-D5B7BCCE1DF4}" dt="2023-01-21T10:10:14.384" v="544" actId="478"/>
          <ac:spMkLst>
            <pc:docMk/>
            <pc:sldMk cId="328758699" sldId="416"/>
            <ac:spMk id="7" creationId="{16AC966A-D0FE-5CD4-8845-601B31438AAC}"/>
          </ac:spMkLst>
        </pc:spChg>
        <pc:spChg chg="add mod">
          <ac:chgData name="Chittaranjan Hens" userId="6fc03958433e8a43" providerId="LiveId" clId="{309794F8-99CF-4983-9CCF-D5B7BCCE1DF4}" dt="2023-01-21T11:36:32.118" v="981" actId="404"/>
          <ac:spMkLst>
            <pc:docMk/>
            <pc:sldMk cId="328758699" sldId="416"/>
            <ac:spMk id="8" creationId="{B176985A-5054-FCB5-DB11-4DC6A8818380}"/>
          </ac:spMkLst>
        </pc:spChg>
        <pc:spChg chg="add mod">
          <ac:chgData name="Chittaranjan Hens" userId="6fc03958433e8a43" providerId="LiveId" clId="{309794F8-99CF-4983-9CCF-D5B7BCCE1DF4}" dt="2023-01-25T08:49:29.183" v="2999" actId="27636"/>
          <ac:spMkLst>
            <pc:docMk/>
            <pc:sldMk cId="328758699" sldId="416"/>
            <ac:spMk id="6146" creationId="{D604D561-C96F-3E5D-D286-38B6EBC37309}"/>
          </ac:spMkLst>
        </pc:spChg>
        <pc:spChg chg="add mod">
          <ac:chgData name="Chittaranjan Hens" userId="6fc03958433e8a43" providerId="LiveId" clId="{309794F8-99CF-4983-9CCF-D5B7BCCE1DF4}" dt="2023-01-25T08:49:29.145" v="2998" actId="27636"/>
          <ac:spMkLst>
            <pc:docMk/>
            <pc:sldMk cId="328758699" sldId="416"/>
            <ac:spMk id="6147" creationId="{DCC59F57-DE1A-F299-93BB-7595845C929F}"/>
          </ac:spMkLst>
        </pc:spChg>
        <pc:spChg chg="add mod">
          <ac:chgData name="Chittaranjan Hens" userId="6fc03958433e8a43" providerId="LiveId" clId="{309794F8-99CF-4983-9CCF-D5B7BCCE1DF4}" dt="2023-01-25T08:49:29.270" v="3000" actId="27636"/>
          <ac:spMkLst>
            <pc:docMk/>
            <pc:sldMk cId="328758699" sldId="416"/>
            <ac:spMk id="6148" creationId="{F0586BC2-B6EA-6E79-E7DB-18769FABC1ED}"/>
          </ac:spMkLst>
        </pc:spChg>
        <pc:spChg chg="add mod">
          <ac:chgData name="Chittaranjan Hens" userId="6fc03958433e8a43" providerId="LiveId" clId="{309794F8-99CF-4983-9CCF-D5B7BCCE1DF4}" dt="2023-01-25T08:49:29.387" v="3001" actId="27636"/>
          <ac:spMkLst>
            <pc:docMk/>
            <pc:sldMk cId="328758699" sldId="416"/>
            <ac:spMk id="6149" creationId="{3105E49E-3640-FD1D-FED9-65226524A602}"/>
          </ac:spMkLst>
        </pc:spChg>
        <pc:spChg chg="add mod">
          <ac:chgData name="Chittaranjan Hens" userId="6fc03958433e8a43" providerId="LiveId" clId="{309794F8-99CF-4983-9CCF-D5B7BCCE1DF4}" dt="2023-01-25T08:49:29.446" v="3002" actId="27636"/>
          <ac:spMkLst>
            <pc:docMk/>
            <pc:sldMk cId="328758699" sldId="416"/>
            <ac:spMk id="6150" creationId="{44419ABE-82D9-1D55-BB5C-6AF1A2CC497C}"/>
          </ac:spMkLst>
        </pc:spChg>
        <pc:spChg chg="mod">
          <ac:chgData name="Chittaranjan Hens" userId="6fc03958433e8a43" providerId="LiveId" clId="{309794F8-99CF-4983-9CCF-D5B7BCCE1DF4}" dt="2023-01-21T10:47:06.132" v="684" actId="20577"/>
          <ac:spMkLst>
            <pc:docMk/>
            <pc:sldMk cId="328758699" sldId="416"/>
            <ac:spMk id="6154" creationId="{386DCE0D-111E-564E-AB25-1B98D0E971B5}"/>
          </ac:spMkLst>
        </pc:spChg>
        <pc:graphicFrameChg chg="del mod replId">
          <ac:chgData name="Chittaranjan Hens" userId="6fc03958433e8a43" providerId="LiveId" clId="{309794F8-99CF-4983-9CCF-D5B7BCCE1DF4}" dt="2023-01-25T08:49:24.253" v="2938"/>
          <ac:graphicFrameMkLst>
            <pc:docMk/>
            <pc:sldMk cId="328758699" sldId="416"/>
            <ac:graphicFrameMk id="2" creationId="{D604D561-C96F-3E5D-D286-38B6EBC37309}"/>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6" creationId="{DCC59F57-DE1A-F299-93BB-7595845C929F}"/>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9" creationId="{F0586BC2-B6EA-6E79-E7DB-18769FABC1ED}"/>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11" creationId="{3105E49E-3640-FD1D-FED9-65226524A602}"/>
          </ac:graphicFrameMkLst>
        </pc:graphicFrameChg>
        <pc:graphicFrameChg chg="del mod replId">
          <ac:chgData name="Chittaranjan Hens" userId="6fc03958433e8a43" providerId="LiveId" clId="{309794F8-99CF-4983-9CCF-D5B7BCCE1DF4}" dt="2023-01-25T08:49:24.253" v="2938"/>
          <ac:graphicFrameMkLst>
            <pc:docMk/>
            <pc:sldMk cId="328758699" sldId="416"/>
            <ac:graphicFrameMk id="13" creationId="{44419ABE-82D9-1D55-BB5C-6AF1A2CC497C}"/>
          </ac:graphicFrameMkLst>
        </pc:graphicFrameChg>
        <pc:graphicFrameChg chg="del">
          <ac:chgData name="Chittaranjan Hens" userId="6fc03958433e8a43" providerId="LiveId" clId="{309794F8-99CF-4983-9CCF-D5B7BCCE1DF4}" dt="2023-01-21T10:04:37.746" v="459" actId="478"/>
          <ac:graphicFrameMkLst>
            <pc:docMk/>
            <pc:sldMk cId="328758699" sldId="416"/>
            <ac:graphicFrameMk id="6151" creationId="{FB5FA6D7-17E3-6C6B-9B63-E8A1E2907C12}"/>
          </ac:graphicFrameMkLst>
        </pc:graphicFrameChg>
      </pc:sldChg>
      <pc:sldChg chg="add del">
        <pc:chgData name="Chittaranjan Hens" userId="6fc03958433e8a43" providerId="LiveId" clId="{309794F8-99CF-4983-9CCF-D5B7BCCE1DF4}" dt="2023-01-21T09:52:20.298" v="390" actId="47"/>
        <pc:sldMkLst>
          <pc:docMk/>
          <pc:sldMk cId="2889263971" sldId="417"/>
        </pc:sldMkLst>
      </pc:sldChg>
      <pc:sldChg chg="modSp add del mod">
        <pc:chgData name="Chittaranjan Hens" userId="6fc03958433e8a43" providerId="LiveId" clId="{309794F8-99CF-4983-9CCF-D5B7BCCE1DF4}" dt="2023-01-21T10:07:29.655" v="486" actId="47"/>
        <pc:sldMkLst>
          <pc:docMk/>
          <pc:sldMk cId="3729457274" sldId="417"/>
        </pc:sldMkLst>
        <pc:spChg chg="mod">
          <ac:chgData name="Chittaranjan Hens" userId="6fc03958433e8a43" providerId="LiveId" clId="{309794F8-99CF-4983-9CCF-D5B7BCCE1DF4}" dt="2023-01-21T09:53:07.396" v="395" actId="2711"/>
          <ac:spMkLst>
            <pc:docMk/>
            <pc:sldMk cId="3729457274" sldId="417"/>
            <ac:spMk id="6154" creationId="{386DCE0D-111E-564E-AB25-1B98D0E971B5}"/>
          </ac:spMkLst>
        </pc:spChg>
        <pc:graphicFrameChg chg="mod">
          <ac:chgData name="Chittaranjan Hens" userId="6fc03958433e8a43" providerId="LiveId" clId="{309794F8-99CF-4983-9CCF-D5B7BCCE1DF4}" dt="2023-01-21T09:53:11.474" v="396" actId="1076"/>
          <ac:graphicFrameMkLst>
            <pc:docMk/>
            <pc:sldMk cId="3729457274" sldId="417"/>
            <ac:graphicFrameMk id="6146" creationId="{D604D561-C96F-3E5D-D286-38B6EBC37309}"/>
          </ac:graphicFrameMkLst>
        </pc:graphicFrameChg>
      </pc:sldChg>
      <pc:sldChg chg="addSp delSp modSp add mod">
        <pc:chgData name="Chittaranjan Hens" userId="6fc03958433e8a43" providerId="LiveId" clId="{309794F8-99CF-4983-9CCF-D5B7BCCE1DF4}" dt="2023-01-25T08:49:29.800" v="3007" actId="27636"/>
        <pc:sldMkLst>
          <pc:docMk/>
          <pc:sldMk cId="2718063657" sldId="418"/>
        </pc:sldMkLst>
        <pc:spChg chg="add del mod">
          <ac:chgData name="Chittaranjan Hens" userId="6fc03958433e8a43" providerId="LiveId" clId="{309794F8-99CF-4983-9CCF-D5B7BCCE1DF4}" dt="2023-01-21T10:06:41.185" v="475"/>
          <ac:spMkLst>
            <pc:docMk/>
            <pc:sldMk cId="2718063657" sldId="418"/>
            <ac:spMk id="2" creationId="{30A7DC94-16C0-75B4-7432-514595B1525B}"/>
          </ac:spMkLst>
        </pc:spChg>
        <pc:spChg chg="del">
          <ac:chgData name="Chittaranjan Hens" userId="6fc03958433e8a43" providerId="LiveId" clId="{309794F8-99CF-4983-9CCF-D5B7BCCE1DF4}" dt="2023-01-21T10:18:10.905" v="618" actId="478"/>
          <ac:spMkLst>
            <pc:docMk/>
            <pc:sldMk cId="2718063657" sldId="418"/>
            <ac:spMk id="3" creationId="{42AA69F6-8376-67B3-9236-758DCDED4E78}"/>
          </ac:spMkLst>
        </pc:spChg>
        <pc:spChg chg="mod">
          <ac:chgData name="Chittaranjan Hens" userId="6fc03958433e8a43" providerId="LiveId" clId="{309794F8-99CF-4983-9CCF-D5B7BCCE1DF4}" dt="2023-01-21T11:35:54.668" v="976" actId="113"/>
          <ac:spMkLst>
            <pc:docMk/>
            <pc:sldMk cId="2718063657" sldId="418"/>
            <ac:spMk id="4" creationId="{E02EA349-8878-44BE-279E-E777C275A48E}"/>
          </ac:spMkLst>
        </pc:spChg>
        <pc:spChg chg="add del mod">
          <ac:chgData name="Chittaranjan Hens" userId="6fc03958433e8a43" providerId="LiveId" clId="{309794F8-99CF-4983-9CCF-D5B7BCCE1DF4}" dt="2023-01-21T10:06:44.728" v="477"/>
          <ac:spMkLst>
            <pc:docMk/>
            <pc:sldMk cId="2718063657" sldId="418"/>
            <ac:spMk id="7" creationId="{08ABB46A-B5AE-0BE9-374F-02D120D05EB5}"/>
          </ac:spMkLst>
        </pc:spChg>
        <pc:spChg chg="add mod">
          <ac:chgData name="Chittaranjan Hens" userId="6fc03958433e8a43" providerId="LiveId" clId="{309794F8-99CF-4983-9CCF-D5B7BCCE1DF4}" dt="2023-01-21T10:46:45.224" v="683" actId="20577"/>
          <ac:spMkLst>
            <pc:docMk/>
            <pc:sldMk cId="2718063657" sldId="418"/>
            <ac:spMk id="9" creationId="{2B097711-209B-53BC-6A84-9713AB702F08}"/>
          </ac:spMkLst>
        </pc:spChg>
        <pc:spChg chg="add mod">
          <ac:chgData name="Chittaranjan Hens" userId="6fc03958433e8a43" providerId="LiveId" clId="{309794F8-99CF-4983-9CCF-D5B7BCCE1DF4}" dt="2023-01-21T10:46:25.487" v="674" actId="1076"/>
          <ac:spMkLst>
            <pc:docMk/>
            <pc:sldMk cId="2718063657" sldId="418"/>
            <ac:spMk id="11" creationId="{013FA730-192A-6FEF-D4B5-81AE89CF5116}"/>
          </ac:spMkLst>
        </pc:spChg>
        <pc:spChg chg="add mod">
          <ac:chgData name="Chittaranjan Hens" userId="6fc03958433e8a43" providerId="LiveId" clId="{309794F8-99CF-4983-9CCF-D5B7BCCE1DF4}" dt="2023-01-21T10:18:22.275" v="621"/>
          <ac:spMkLst>
            <pc:docMk/>
            <pc:sldMk cId="2718063657" sldId="418"/>
            <ac:spMk id="12" creationId="{1AF72D0D-A4A2-9F9C-E2C0-60ADBFB2A3C0}"/>
          </ac:spMkLst>
        </pc:spChg>
        <pc:spChg chg="add mod">
          <ac:chgData name="Chittaranjan Hens" userId="6fc03958433e8a43" providerId="LiveId" clId="{309794F8-99CF-4983-9CCF-D5B7BCCE1DF4}" dt="2023-01-25T08:49:29.587" v="3004" actId="27636"/>
          <ac:spMkLst>
            <pc:docMk/>
            <pc:sldMk cId="2718063657" sldId="418"/>
            <ac:spMk id="6146" creationId="{D604D561-C96F-3E5D-D286-38B6EBC37309}"/>
          </ac:spMkLst>
        </pc:spChg>
        <pc:spChg chg="add mod">
          <ac:chgData name="Chittaranjan Hens" userId="6fc03958433e8a43" providerId="LiveId" clId="{309794F8-99CF-4983-9CCF-D5B7BCCE1DF4}" dt="2023-01-25T08:49:29.800" v="3007" actId="27636"/>
          <ac:spMkLst>
            <pc:docMk/>
            <pc:sldMk cId="2718063657" sldId="418"/>
            <ac:spMk id="6147" creationId="{DCC59F57-DE1A-F299-93BB-7595845C929F}"/>
          </ac:spMkLst>
        </pc:spChg>
        <pc:spChg chg="add mod">
          <ac:chgData name="Chittaranjan Hens" userId="6fc03958433e8a43" providerId="LiveId" clId="{309794F8-99CF-4983-9CCF-D5B7BCCE1DF4}" dt="2023-01-25T08:49:29.783" v="3006" actId="27636"/>
          <ac:spMkLst>
            <pc:docMk/>
            <pc:sldMk cId="2718063657" sldId="418"/>
            <ac:spMk id="6148" creationId="{F0586BC2-B6EA-6E79-E7DB-18769FABC1ED}"/>
          </ac:spMkLst>
        </pc:spChg>
        <pc:spChg chg="add mod">
          <ac:chgData name="Chittaranjan Hens" userId="6fc03958433e8a43" providerId="LiveId" clId="{309794F8-99CF-4983-9CCF-D5B7BCCE1DF4}" dt="2023-01-25T08:49:29.697" v="3005" actId="27636"/>
          <ac:spMkLst>
            <pc:docMk/>
            <pc:sldMk cId="2718063657" sldId="418"/>
            <ac:spMk id="6149" creationId="{3105E49E-3640-FD1D-FED9-65226524A602}"/>
          </ac:spMkLst>
        </pc:spChg>
        <pc:spChg chg="add mod">
          <ac:chgData name="Chittaranjan Hens" userId="6fc03958433e8a43" providerId="LiveId" clId="{309794F8-99CF-4983-9CCF-D5B7BCCE1DF4}" dt="2023-01-25T08:49:29.551" v="3003" actId="27636"/>
          <ac:spMkLst>
            <pc:docMk/>
            <pc:sldMk cId="2718063657" sldId="418"/>
            <ac:spMk id="6150" creationId="{44419ABE-82D9-1D55-BB5C-6AF1A2CC497C}"/>
          </ac:spMkLst>
        </pc:spChg>
        <pc:spChg chg="del">
          <ac:chgData name="Chittaranjan Hens" userId="6fc03958433e8a43" providerId="LiveId" clId="{309794F8-99CF-4983-9CCF-D5B7BCCE1DF4}" dt="2023-01-21T10:13:33.179" v="581" actId="478"/>
          <ac:spMkLst>
            <pc:docMk/>
            <pc:sldMk cId="2718063657" sldId="418"/>
            <ac:spMk id="6152" creationId="{55939299-A0A7-89D4-0FF4-2A13A25161AB}"/>
          </ac:spMkLst>
        </pc:spChg>
        <pc:spChg chg="mod">
          <ac:chgData name="Chittaranjan Hens" userId="6fc03958433e8a43" providerId="LiveId" clId="{309794F8-99CF-4983-9CCF-D5B7BCCE1DF4}" dt="2023-01-21T10:10:02.244" v="542" actId="14100"/>
          <ac:spMkLst>
            <pc:docMk/>
            <pc:sldMk cId="2718063657" sldId="418"/>
            <ac:spMk id="6154" creationId="{386DCE0D-111E-564E-AB25-1B98D0E971B5}"/>
          </ac:spMkLst>
        </pc:spChg>
        <pc:graphicFrameChg chg="del mod replId">
          <ac:chgData name="Chittaranjan Hens" userId="6fc03958433e8a43" providerId="LiveId" clId="{309794F8-99CF-4983-9CCF-D5B7BCCE1DF4}" dt="2023-01-25T08:49:24.253" v="2938"/>
          <ac:graphicFrameMkLst>
            <pc:docMk/>
            <pc:sldMk cId="2718063657" sldId="418"/>
            <ac:graphicFrameMk id="2" creationId="{D604D561-C96F-3E5D-D286-38B6EBC37309}"/>
          </ac:graphicFrameMkLst>
        </pc:graphicFrameChg>
        <pc:graphicFrameChg chg="add del mod">
          <ac:chgData name="Chittaranjan Hens" userId="6fc03958433e8a43" providerId="LiveId" clId="{309794F8-99CF-4983-9CCF-D5B7BCCE1DF4}" dt="2023-01-21T10:06:41.185" v="475"/>
          <ac:graphicFrameMkLst>
            <pc:docMk/>
            <pc:sldMk cId="2718063657" sldId="418"/>
            <ac:graphicFrameMk id="6" creationId="{66156429-B847-DF90-0B45-A59D2D1A4B82}"/>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6" creationId="{DCC59F57-DE1A-F299-93BB-7595845C929F}"/>
          </ac:graphicFrameMkLst>
        </pc:graphicFrameChg>
        <pc:graphicFrameChg chg="add del mod">
          <ac:chgData name="Chittaranjan Hens" userId="6fc03958433e8a43" providerId="LiveId" clId="{309794F8-99CF-4983-9CCF-D5B7BCCE1DF4}" dt="2023-01-21T10:06:44.728" v="477"/>
          <ac:graphicFrameMkLst>
            <pc:docMk/>
            <pc:sldMk cId="2718063657" sldId="418"/>
            <ac:graphicFrameMk id="8" creationId="{1DCF6875-2342-E49F-343C-E8CF160E9B45}"/>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8" creationId="{F0586BC2-B6EA-6E79-E7DB-18769FABC1ED}"/>
          </ac:graphicFrameMkLst>
        </pc:graphicFrameChg>
        <pc:graphicFrameChg chg="add del mod replId">
          <ac:chgData name="Chittaranjan Hens" userId="6fc03958433e8a43" providerId="LiveId" clId="{309794F8-99CF-4983-9CCF-D5B7BCCE1DF4}" dt="2023-01-21T10:46:01.537" v="665"/>
          <ac:graphicFrameMkLst>
            <pc:docMk/>
            <pc:sldMk cId="2718063657" sldId="418"/>
            <ac:graphicFrameMk id="13" creationId="{2B097711-209B-53BC-6A84-9713AB702F08}"/>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13" creationId="{3105E49E-3640-FD1D-FED9-65226524A602}"/>
          </ac:graphicFrameMkLst>
        </pc:graphicFrameChg>
        <pc:graphicFrameChg chg="del mod replId">
          <ac:chgData name="Chittaranjan Hens" userId="6fc03958433e8a43" providerId="LiveId" clId="{309794F8-99CF-4983-9CCF-D5B7BCCE1DF4}" dt="2023-01-25T08:49:24.253" v="2938"/>
          <ac:graphicFrameMkLst>
            <pc:docMk/>
            <pc:sldMk cId="2718063657" sldId="418"/>
            <ac:graphicFrameMk id="15" creationId="{44419ABE-82D9-1D55-BB5C-6AF1A2CC497C}"/>
          </ac:graphicFrameMkLst>
        </pc:graphicFrameChg>
      </pc:sldChg>
      <pc:sldChg chg="add del">
        <pc:chgData name="Chittaranjan Hens" userId="6fc03958433e8a43" providerId="LiveId" clId="{309794F8-99CF-4983-9CCF-D5B7BCCE1DF4}" dt="2023-01-21T10:03:52.454" v="456" actId="47"/>
        <pc:sldMkLst>
          <pc:docMk/>
          <pc:sldMk cId="4247875301" sldId="418"/>
        </pc:sldMkLst>
      </pc:sldChg>
      <pc:sldChg chg="addSp delSp modSp add mod ord">
        <pc:chgData name="Chittaranjan Hens" userId="6fc03958433e8a43" providerId="LiveId" clId="{309794F8-99CF-4983-9CCF-D5B7BCCE1DF4}" dt="2023-01-25T08:49:30.225" v="3010" actId="27636"/>
        <pc:sldMkLst>
          <pc:docMk/>
          <pc:sldMk cId="3425688704" sldId="419"/>
        </pc:sldMkLst>
        <pc:spChg chg="add mod">
          <ac:chgData name="Chittaranjan Hens" userId="6fc03958433e8a43" providerId="LiveId" clId="{309794F8-99CF-4983-9CCF-D5B7BCCE1DF4}" dt="2023-01-25T08:49:30.196" v="3009" actId="27636"/>
          <ac:spMkLst>
            <pc:docMk/>
            <pc:sldMk cId="3425688704" sldId="419"/>
            <ac:spMk id="7170" creationId="{49BB6D19-C2B4-E573-97DB-2847AF60103B}"/>
          </ac:spMkLst>
        </pc:spChg>
        <pc:spChg chg="add mod">
          <ac:chgData name="Chittaranjan Hens" userId="6fc03958433e8a43" providerId="LiveId" clId="{309794F8-99CF-4983-9CCF-D5B7BCCE1DF4}" dt="2023-01-25T08:49:30.225" v="3010" actId="27636"/>
          <ac:spMkLst>
            <pc:docMk/>
            <pc:sldMk cId="3425688704" sldId="419"/>
            <ac:spMk id="7171" creationId="{B3C0C4C9-C99C-D3BC-4D50-BEA80BF6AD93}"/>
          </ac:spMkLst>
        </pc:spChg>
        <pc:spChg chg="mod">
          <ac:chgData name="Chittaranjan Hens" userId="6fc03958433e8a43" providerId="LiveId" clId="{309794F8-99CF-4983-9CCF-D5B7BCCE1DF4}" dt="2023-01-21T11:36:12.570" v="979" actId="113"/>
          <ac:spMkLst>
            <pc:docMk/>
            <pc:sldMk cId="3425688704" sldId="419"/>
            <ac:spMk id="7173" creationId="{55BE0E55-05D9-10B3-54A1-27B0B2AC6CE8}"/>
          </ac:spMkLst>
        </pc:spChg>
        <pc:spChg chg="del">
          <ac:chgData name="Chittaranjan Hens" userId="6fc03958433e8a43" providerId="LiveId" clId="{309794F8-99CF-4983-9CCF-D5B7BCCE1DF4}" dt="2023-01-24T10:13:01.179" v="2176" actId="478"/>
          <ac:spMkLst>
            <pc:docMk/>
            <pc:sldMk cId="3425688704" sldId="419"/>
            <ac:spMk id="7176" creationId="{F9B30A02-0A90-C477-63B3-E86AA5D198A8}"/>
          </ac:spMkLst>
        </pc:spChg>
        <pc:spChg chg="del">
          <ac:chgData name="Chittaranjan Hens" userId="6fc03958433e8a43" providerId="LiveId" clId="{309794F8-99CF-4983-9CCF-D5B7BCCE1DF4}" dt="2023-01-24T10:13:03.311" v="2177" actId="478"/>
          <ac:spMkLst>
            <pc:docMk/>
            <pc:sldMk cId="3425688704" sldId="419"/>
            <ac:spMk id="7177" creationId="{AF7709C0-768A-BAD2-B4BB-AE4535B6B56F}"/>
          </ac:spMkLst>
        </pc:spChg>
        <pc:graphicFrameChg chg="del mod replId">
          <ac:chgData name="Chittaranjan Hens" userId="6fc03958433e8a43" providerId="LiveId" clId="{309794F8-99CF-4983-9CCF-D5B7BCCE1DF4}" dt="2023-01-25T08:49:24.253" v="2938"/>
          <ac:graphicFrameMkLst>
            <pc:docMk/>
            <pc:sldMk cId="3425688704" sldId="419"/>
            <ac:graphicFrameMk id="3" creationId="{49BB6D19-C2B4-E573-97DB-2847AF60103B}"/>
          </ac:graphicFrameMkLst>
        </pc:graphicFrameChg>
        <pc:graphicFrameChg chg="del mod replId">
          <ac:chgData name="Chittaranjan Hens" userId="6fc03958433e8a43" providerId="LiveId" clId="{309794F8-99CF-4983-9CCF-D5B7BCCE1DF4}" dt="2023-01-25T08:49:24.253" v="2938"/>
          <ac:graphicFrameMkLst>
            <pc:docMk/>
            <pc:sldMk cId="3425688704" sldId="419"/>
            <ac:graphicFrameMk id="6" creationId="{B3C0C4C9-C99C-D3BC-4D50-BEA80BF6AD93}"/>
          </ac:graphicFrameMkLst>
        </pc:graphicFrameChg>
        <pc:picChg chg="mod">
          <ac:chgData name="Chittaranjan Hens" userId="6fc03958433e8a43" providerId="LiveId" clId="{309794F8-99CF-4983-9CCF-D5B7BCCE1DF4}" dt="2023-01-24T19:49:30.220" v="2195"/>
          <ac:picMkLst>
            <pc:docMk/>
            <pc:sldMk cId="3425688704" sldId="419"/>
            <ac:picMk id="2" creationId="{35BDBCD2-432B-1444-3675-C8C7B0FD529E}"/>
          </ac:picMkLst>
        </pc:picChg>
        <pc:picChg chg="add mod">
          <ac:chgData name="Chittaranjan Hens" userId="6fc03958433e8a43" providerId="LiveId" clId="{309794F8-99CF-4983-9CCF-D5B7BCCE1DF4}" dt="2023-01-24T10:14:07.137" v="2180" actId="962"/>
          <ac:picMkLst>
            <pc:docMk/>
            <pc:sldMk cId="3425688704" sldId="419"/>
            <ac:picMk id="4" creationId="{5A4CAF9F-E54E-6C0B-E4D2-D6117F7E4B7A}"/>
          </ac:picMkLst>
        </pc:picChg>
        <pc:picChg chg="del mod">
          <ac:chgData name="Chittaranjan Hens" userId="6fc03958433e8a43" providerId="LiveId" clId="{309794F8-99CF-4983-9CCF-D5B7BCCE1DF4}" dt="2023-01-24T10:13:01.179" v="2176" actId="478"/>
          <ac:picMkLst>
            <pc:docMk/>
            <pc:sldMk cId="3425688704" sldId="419"/>
            <ac:picMk id="7175" creationId="{7E543329-4252-9001-E550-CF1D7A556424}"/>
          </ac:picMkLst>
        </pc:picChg>
      </pc:sldChg>
      <pc:sldChg chg="add del">
        <pc:chgData name="Chittaranjan Hens" userId="6fc03958433e8a43" providerId="LiveId" clId="{309794F8-99CF-4983-9CCF-D5B7BCCE1DF4}" dt="2023-01-21T10:03:48.292" v="455" actId="47"/>
        <pc:sldMkLst>
          <pc:docMk/>
          <pc:sldMk cId="3483164007" sldId="419"/>
        </pc:sldMkLst>
      </pc:sldChg>
      <pc:sldChg chg="add del">
        <pc:chgData name="Chittaranjan Hens" userId="6fc03958433e8a43" providerId="LiveId" clId="{309794F8-99CF-4983-9CCF-D5B7BCCE1DF4}" dt="2023-01-21T10:18:13.211" v="620"/>
        <pc:sldMkLst>
          <pc:docMk/>
          <pc:sldMk cId="682733425" sldId="420"/>
        </pc:sldMkLst>
      </pc:sldChg>
      <pc:sldChg chg="addSp delSp modSp add mod ord delAnim modAnim">
        <pc:chgData name="Chittaranjan Hens" userId="6fc03958433e8a43" providerId="LiveId" clId="{309794F8-99CF-4983-9CCF-D5B7BCCE1DF4}" dt="2023-01-21T19:07:37.962" v="1188"/>
        <pc:sldMkLst>
          <pc:docMk/>
          <pc:sldMk cId="2071020980" sldId="420"/>
        </pc:sldMkLst>
        <pc:spChg chg="add mod">
          <ac:chgData name="Chittaranjan Hens" userId="6fc03958433e8a43" providerId="LiveId" clId="{309794F8-99CF-4983-9CCF-D5B7BCCE1DF4}" dt="2023-01-21T11:12:50.027" v="757" actId="113"/>
          <ac:spMkLst>
            <pc:docMk/>
            <pc:sldMk cId="2071020980" sldId="420"/>
            <ac:spMk id="2" creationId="{9D943983-ACBD-CBBB-559C-333A27AB29C5}"/>
          </ac:spMkLst>
        </pc:spChg>
        <pc:spChg chg="del">
          <ac:chgData name="Chittaranjan Hens" userId="6fc03958433e8a43" providerId="LiveId" clId="{309794F8-99CF-4983-9CCF-D5B7BCCE1DF4}" dt="2023-01-21T11:07:53.103" v="693" actId="478"/>
          <ac:spMkLst>
            <pc:docMk/>
            <pc:sldMk cId="2071020980" sldId="420"/>
            <ac:spMk id="27" creationId="{672DC67C-7211-3BCA-2C29-FFE14165ABFE}"/>
          </ac:spMkLst>
        </pc:spChg>
        <pc:picChg chg="del">
          <ac:chgData name="Chittaranjan Hens" userId="6fc03958433e8a43" providerId="LiveId" clId="{309794F8-99CF-4983-9CCF-D5B7BCCE1DF4}" dt="2023-01-21T11:07:55.633" v="694" actId="478"/>
          <ac:picMkLst>
            <pc:docMk/>
            <pc:sldMk cId="2071020980" sldId="420"/>
            <ac:picMk id="3" creationId="{0E80C36A-489A-9561-C7AF-A1AF3108A7F8}"/>
          </ac:picMkLst>
        </pc:picChg>
        <pc:picChg chg="mod">
          <ac:chgData name="Chittaranjan Hens" userId="6fc03958433e8a43" providerId="LiveId" clId="{309794F8-99CF-4983-9CCF-D5B7BCCE1DF4}" dt="2023-01-21T19:07:37.962" v="1188"/>
          <ac:picMkLst>
            <pc:docMk/>
            <pc:sldMk cId="2071020980" sldId="420"/>
            <ac:picMk id="4" creationId="{A77CDD2A-AFD3-0864-6D67-957A858D6745}"/>
          </ac:picMkLst>
        </pc:picChg>
        <pc:picChg chg="add mod">
          <ac:chgData name="Chittaranjan Hens" userId="6fc03958433e8a43" providerId="LiveId" clId="{309794F8-99CF-4983-9CCF-D5B7BCCE1DF4}" dt="2023-01-21T11:08:45.523" v="730" actId="1076"/>
          <ac:picMkLst>
            <pc:docMk/>
            <pc:sldMk cId="2071020980" sldId="420"/>
            <ac:picMk id="6" creationId="{32D86EAA-8132-F578-11C0-B7E7501FC960}"/>
          </ac:picMkLst>
        </pc:picChg>
        <pc:picChg chg="del">
          <ac:chgData name="Chittaranjan Hens" userId="6fc03958433e8a43" providerId="LiveId" clId="{309794F8-99CF-4983-9CCF-D5B7BCCE1DF4}" dt="2023-01-21T11:07:50.220" v="692" actId="478"/>
          <ac:picMkLst>
            <pc:docMk/>
            <pc:sldMk cId="2071020980" sldId="420"/>
            <ac:picMk id="7" creationId="{E9F42188-09D5-BB5A-535A-5E3D6BE2FF80}"/>
          </ac:picMkLst>
        </pc:picChg>
        <pc:picChg chg="add del mod">
          <ac:chgData name="Chittaranjan Hens" userId="6fc03958433e8a43" providerId="LiveId" clId="{309794F8-99CF-4983-9CCF-D5B7BCCE1DF4}" dt="2023-01-21T11:09:13.797" v="734" actId="478"/>
          <ac:picMkLst>
            <pc:docMk/>
            <pc:sldMk cId="2071020980" sldId="420"/>
            <ac:picMk id="9" creationId="{D75F9625-788C-A212-F69D-15456173825D}"/>
          </ac:picMkLst>
        </pc:picChg>
        <pc:picChg chg="del">
          <ac:chgData name="Chittaranjan Hens" userId="6fc03958433e8a43" providerId="LiveId" clId="{309794F8-99CF-4983-9CCF-D5B7BCCE1DF4}" dt="2023-01-21T11:07:57.841" v="695" actId="478"/>
          <ac:picMkLst>
            <pc:docMk/>
            <pc:sldMk cId="2071020980" sldId="420"/>
            <ac:picMk id="1026" creationId="{86A745DC-385A-8FE0-9933-7E7F025594A6}"/>
          </ac:picMkLst>
        </pc:picChg>
      </pc:sldChg>
      <pc:sldChg chg="addSp delSp modSp add mod">
        <pc:chgData name="Chittaranjan Hens" userId="6fc03958433e8a43" providerId="LiveId" clId="{309794F8-99CF-4983-9CCF-D5B7BCCE1DF4}" dt="2023-01-21T11:25:00.689" v="921" actId="113"/>
        <pc:sldMkLst>
          <pc:docMk/>
          <pc:sldMk cId="315410369" sldId="421"/>
        </pc:sldMkLst>
        <pc:spChg chg="mod">
          <ac:chgData name="Chittaranjan Hens" userId="6fc03958433e8a43" providerId="LiveId" clId="{309794F8-99CF-4983-9CCF-D5B7BCCE1DF4}" dt="2023-01-21T11:25:00.689" v="921" actId="113"/>
          <ac:spMkLst>
            <pc:docMk/>
            <pc:sldMk cId="315410369" sldId="421"/>
            <ac:spMk id="2" creationId="{9D943983-ACBD-CBBB-559C-333A27AB29C5}"/>
          </ac:spMkLst>
        </pc:spChg>
        <pc:picChg chg="add del mod">
          <ac:chgData name="Chittaranjan Hens" userId="6fc03958433e8a43" providerId="LiveId" clId="{309794F8-99CF-4983-9CCF-D5B7BCCE1DF4}" dt="2023-01-21T11:10:43.116" v="739" actId="478"/>
          <ac:picMkLst>
            <pc:docMk/>
            <pc:sldMk cId="315410369" sldId="421"/>
            <ac:picMk id="5" creationId="{E8FE1320-52C4-7F81-181B-319867D48822}"/>
          </ac:picMkLst>
        </pc:picChg>
        <pc:picChg chg="mod">
          <ac:chgData name="Chittaranjan Hens" userId="6fc03958433e8a43" providerId="LiveId" clId="{309794F8-99CF-4983-9CCF-D5B7BCCE1DF4}" dt="2023-01-21T11:10:05.999" v="737" actId="1076"/>
          <ac:picMkLst>
            <pc:docMk/>
            <pc:sldMk cId="315410369" sldId="421"/>
            <ac:picMk id="9" creationId="{D75F9625-788C-A212-F69D-15456173825D}"/>
          </ac:picMkLst>
        </pc:picChg>
      </pc:sldChg>
      <pc:sldChg chg="modSp add mod">
        <pc:chgData name="Chittaranjan Hens" userId="6fc03958433e8a43" providerId="LiveId" clId="{309794F8-99CF-4983-9CCF-D5B7BCCE1DF4}" dt="2023-01-23T18:29:36.404" v="1897" actId="1076"/>
        <pc:sldMkLst>
          <pc:docMk/>
          <pc:sldMk cId="3603090006" sldId="422"/>
        </pc:sldMkLst>
        <pc:spChg chg="mod">
          <ac:chgData name="Chittaranjan Hens" userId="6fc03958433e8a43" providerId="LiveId" clId="{309794F8-99CF-4983-9CCF-D5B7BCCE1DF4}" dt="2023-01-21T11:12:55.551" v="758" actId="113"/>
          <ac:spMkLst>
            <pc:docMk/>
            <pc:sldMk cId="3603090006" sldId="422"/>
            <ac:spMk id="2" creationId="{9D943983-ACBD-CBBB-559C-333A27AB29C5}"/>
          </ac:spMkLst>
        </pc:spChg>
        <pc:picChg chg="mod">
          <ac:chgData name="Chittaranjan Hens" userId="6fc03958433e8a43" providerId="LiveId" clId="{309794F8-99CF-4983-9CCF-D5B7BCCE1DF4}" dt="2023-01-23T18:29:36.404" v="1897" actId="1076"/>
          <ac:picMkLst>
            <pc:docMk/>
            <pc:sldMk cId="3603090006" sldId="422"/>
            <ac:picMk id="5" creationId="{E8FE1320-52C4-7F81-181B-319867D48822}"/>
          </ac:picMkLst>
        </pc:picChg>
      </pc:sldChg>
      <pc:sldChg chg="addSp delSp modSp add mod ord">
        <pc:chgData name="Chittaranjan Hens" userId="6fc03958433e8a43" providerId="LiveId" clId="{309794F8-99CF-4983-9CCF-D5B7BCCE1DF4}" dt="2023-01-21T11:12:59.384" v="759" actId="113"/>
        <pc:sldMkLst>
          <pc:docMk/>
          <pc:sldMk cId="2811330060" sldId="423"/>
        </pc:sldMkLst>
        <pc:spChg chg="mod">
          <ac:chgData name="Chittaranjan Hens" userId="6fc03958433e8a43" providerId="LiveId" clId="{309794F8-99CF-4983-9CCF-D5B7BCCE1DF4}" dt="2023-01-21T11:12:59.384" v="759" actId="113"/>
          <ac:spMkLst>
            <pc:docMk/>
            <pc:sldMk cId="2811330060" sldId="423"/>
            <ac:spMk id="2" creationId="{9D943983-ACBD-CBBB-559C-333A27AB29C5}"/>
          </ac:spMkLst>
        </pc:spChg>
        <pc:picChg chg="add del mod">
          <ac:chgData name="Chittaranjan Hens" userId="6fc03958433e8a43" providerId="LiveId" clId="{309794F8-99CF-4983-9CCF-D5B7BCCE1DF4}" dt="2023-01-21T11:11:55.454" v="748" actId="478"/>
          <ac:picMkLst>
            <pc:docMk/>
            <pc:sldMk cId="2811330060" sldId="423"/>
            <ac:picMk id="5" creationId="{CF51784A-9780-185E-798A-360D337129E7}"/>
          </ac:picMkLst>
        </pc:picChg>
        <pc:picChg chg="del">
          <ac:chgData name="Chittaranjan Hens" userId="6fc03958433e8a43" providerId="LiveId" clId="{309794F8-99CF-4983-9CCF-D5B7BCCE1DF4}" dt="2023-01-21T11:11:41.523" v="743" actId="478"/>
          <ac:picMkLst>
            <pc:docMk/>
            <pc:sldMk cId="2811330060" sldId="423"/>
            <ac:picMk id="6" creationId="{32D86EAA-8132-F578-11C0-B7E7501FC960}"/>
          </ac:picMkLst>
        </pc:picChg>
        <pc:picChg chg="add mod modCrop">
          <ac:chgData name="Chittaranjan Hens" userId="6fc03958433e8a43" providerId="LiveId" clId="{309794F8-99CF-4983-9CCF-D5B7BCCE1DF4}" dt="2023-01-21T11:12:39.565" v="756" actId="14100"/>
          <ac:picMkLst>
            <pc:docMk/>
            <pc:sldMk cId="2811330060" sldId="423"/>
            <ac:picMk id="8" creationId="{3969E0D6-5815-6C7F-D335-1EE7A2A367A6}"/>
          </ac:picMkLst>
        </pc:picChg>
      </pc:sldChg>
      <pc:sldChg chg="add del">
        <pc:chgData name="Chittaranjan Hens" userId="6fc03958433e8a43" providerId="LiveId" clId="{309794F8-99CF-4983-9CCF-D5B7BCCE1DF4}" dt="2023-01-21T11:11:43.857" v="745"/>
        <pc:sldMkLst>
          <pc:docMk/>
          <pc:sldMk cId="286191094" sldId="424"/>
        </pc:sldMkLst>
      </pc:sldChg>
      <pc:sldChg chg="addSp delSp modSp add mod">
        <pc:chgData name="Chittaranjan Hens" userId="6fc03958433e8a43" providerId="LiveId" clId="{309794F8-99CF-4983-9CCF-D5B7BCCE1DF4}" dt="2023-01-21T11:14:19.805" v="770" actId="1076"/>
        <pc:sldMkLst>
          <pc:docMk/>
          <pc:sldMk cId="4075232126" sldId="424"/>
        </pc:sldMkLst>
        <pc:picChg chg="add mod">
          <ac:chgData name="Chittaranjan Hens" userId="6fc03958433e8a43" providerId="LiveId" clId="{309794F8-99CF-4983-9CCF-D5B7BCCE1DF4}" dt="2023-01-21T11:14:19.805" v="770" actId="1076"/>
          <ac:picMkLst>
            <pc:docMk/>
            <pc:sldMk cId="4075232126" sldId="424"/>
            <ac:picMk id="5" creationId="{F69C0071-C56F-2582-5A35-005C123BFE83}"/>
          </ac:picMkLst>
        </pc:picChg>
        <pc:picChg chg="add del mod">
          <ac:chgData name="Chittaranjan Hens" userId="6fc03958433e8a43" providerId="LiveId" clId="{309794F8-99CF-4983-9CCF-D5B7BCCE1DF4}" dt="2023-01-21T11:14:17.259" v="769" actId="478"/>
          <ac:picMkLst>
            <pc:docMk/>
            <pc:sldMk cId="4075232126" sldId="424"/>
            <ac:picMk id="7" creationId="{5D1CC09E-AEEC-066B-E714-242685F9D90C}"/>
          </ac:picMkLst>
        </pc:picChg>
        <pc:picChg chg="del">
          <ac:chgData name="Chittaranjan Hens" userId="6fc03958433e8a43" providerId="LiveId" clId="{309794F8-99CF-4983-9CCF-D5B7BCCE1DF4}" dt="2023-01-21T11:13:43.600" v="761" actId="478"/>
          <ac:picMkLst>
            <pc:docMk/>
            <pc:sldMk cId="4075232126" sldId="424"/>
            <ac:picMk id="8" creationId="{3969E0D6-5815-6C7F-D335-1EE7A2A367A6}"/>
          </ac:picMkLst>
        </pc:picChg>
      </pc:sldChg>
      <pc:sldChg chg="modSp add mod">
        <pc:chgData name="Chittaranjan Hens" userId="6fc03958433e8a43" providerId="LiveId" clId="{309794F8-99CF-4983-9CCF-D5B7BCCE1DF4}" dt="2023-01-21T11:14:37.370" v="838" actId="1036"/>
        <pc:sldMkLst>
          <pc:docMk/>
          <pc:sldMk cId="2123596472" sldId="425"/>
        </pc:sldMkLst>
        <pc:picChg chg="mod">
          <ac:chgData name="Chittaranjan Hens" userId="6fc03958433e8a43" providerId="LiveId" clId="{309794F8-99CF-4983-9CCF-D5B7BCCE1DF4}" dt="2023-01-21T11:14:34.009" v="819" actId="1076"/>
          <ac:picMkLst>
            <pc:docMk/>
            <pc:sldMk cId="2123596472" sldId="425"/>
            <ac:picMk id="5" creationId="{F69C0071-C56F-2582-5A35-005C123BFE83}"/>
          </ac:picMkLst>
        </pc:picChg>
        <pc:picChg chg="mod">
          <ac:chgData name="Chittaranjan Hens" userId="6fc03958433e8a43" providerId="LiveId" clId="{309794F8-99CF-4983-9CCF-D5B7BCCE1DF4}" dt="2023-01-21T11:14:37.370" v="838" actId="1036"/>
          <ac:picMkLst>
            <pc:docMk/>
            <pc:sldMk cId="2123596472" sldId="425"/>
            <ac:picMk id="7" creationId="{5D1CC09E-AEEC-066B-E714-242685F9D90C}"/>
          </ac:picMkLst>
        </pc:picChg>
      </pc:sldChg>
      <pc:sldChg chg="addSp modSp add mod">
        <pc:chgData name="Chittaranjan Hens" userId="6fc03958433e8a43" providerId="LiveId" clId="{309794F8-99CF-4983-9CCF-D5B7BCCE1DF4}" dt="2023-01-21T11:15:47.412" v="855" actId="14100"/>
        <pc:sldMkLst>
          <pc:docMk/>
          <pc:sldMk cId="3407723665" sldId="426"/>
        </pc:sldMkLst>
        <pc:picChg chg="mod">
          <ac:chgData name="Chittaranjan Hens" userId="6fc03958433e8a43" providerId="LiveId" clId="{309794F8-99CF-4983-9CCF-D5B7BCCE1DF4}" dt="2023-01-21T11:15:36.473" v="851" actId="1076"/>
          <ac:picMkLst>
            <pc:docMk/>
            <pc:sldMk cId="3407723665" sldId="426"/>
            <ac:picMk id="4" creationId="{A77CDD2A-AFD3-0864-6D67-957A858D6745}"/>
          </ac:picMkLst>
        </pc:picChg>
        <pc:picChg chg="add mod">
          <ac:chgData name="Chittaranjan Hens" userId="6fc03958433e8a43" providerId="LiveId" clId="{309794F8-99CF-4983-9CCF-D5B7BCCE1DF4}" dt="2023-01-21T11:15:47.412" v="855" actId="14100"/>
          <ac:picMkLst>
            <pc:docMk/>
            <pc:sldMk cId="3407723665" sldId="426"/>
            <ac:picMk id="6" creationId="{498AC328-0A0B-7639-5EF2-A94C293673D0}"/>
          </ac:picMkLst>
        </pc:picChg>
        <pc:picChg chg="mod">
          <ac:chgData name="Chittaranjan Hens" userId="6fc03958433e8a43" providerId="LiveId" clId="{309794F8-99CF-4983-9CCF-D5B7BCCE1DF4}" dt="2023-01-21T11:15:07.803" v="842" actId="1076"/>
          <ac:picMkLst>
            <pc:docMk/>
            <pc:sldMk cId="3407723665" sldId="426"/>
            <ac:picMk id="7" creationId="{5D1CC09E-AEEC-066B-E714-242685F9D90C}"/>
          </ac:picMkLst>
        </pc:picChg>
      </pc:sldChg>
      <pc:sldChg chg="add del">
        <pc:chgData name="Chittaranjan Hens" userId="6fc03958433e8a43" providerId="LiveId" clId="{309794F8-99CF-4983-9CCF-D5B7BCCE1DF4}" dt="2023-01-21T11:14:53.934" v="840"/>
        <pc:sldMkLst>
          <pc:docMk/>
          <pc:sldMk cId="3999520669" sldId="426"/>
        </pc:sldMkLst>
      </pc:sldChg>
      <pc:sldChg chg="add del">
        <pc:chgData name="Chittaranjan Hens" userId="6fc03958433e8a43" providerId="LiveId" clId="{309794F8-99CF-4983-9CCF-D5B7BCCE1DF4}" dt="2023-01-21T11:15:10.049" v="844"/>
        <pc:sldMkLst>
          <pc:docMk/>
          <pc:sldMk cId="576658175" sldId="427"/>
        </pc:sldMkLst>
      </pc:sldChg>
      <pc:sldChg chg="add del">
        <pc:chgData name="Chittaranjan Hens" userId="6fc03958433e8a43" providerId="LiveId" clId="{309794F8-99CF-4983-9CCF-D5B7BCCE1DF4}" dt="2023-01-21T11:15:21.940" v="846" actId="47"/>
        <pc:sldMkLst>
          <pc:docMk/>
          <pc:sldMk cId="997450834" sldId="427"/>
        </pc:sldMkLst>
      </pc:sldChg>
      <pc:sldChg chg="addSp delSp modSp add mod">
        <pc:chgData name="Chittaranjan Hens" userId="6fc03958433e8a43" providerId="LiveId" clId="{309794F8-99CF-4983-9CCF-D5B7BCCE1DF4}" dt="2023-01-21T11:18:53.247" v="898" actId="14100"/>
        <pc:sldMkLst>
          <pc:docMk/>
          <pc:sldMk cId="3131739272" sldId="427"/>
        </pc:sldMkLst>
        <pc:spChg chg="mod">
          <ac:chgData name="Chittaranjan Hens" userId="6fc03958433e8a43" providerId="LiveId" clId="{309794F8-99CF-4983-9CCF-D5B7BCCE1DF4}" dt="2023-01-21T11:18:00.630" v="889" actId="20577"/>
          <ac:spMkLst>
            <pc:docMk/>
            <pc:sldMk cId="3131739272" sldId="427"/>
            <ac:spMk id="2" creationId="{9D943983-ACBD-CBBB-559C-333A27AB29C5}"/>
          </ac:spMkLst>
        </pc:spChg>
        <pc:picChg chg="mod">
          <ac:chgData name="Chittaranjan Hens" userId="6fc03958433e8a43" providerId="LiveId" clId="{309794F8-99CF-4983-9CCF-D5B7BCCE1DF4}" dt="2023-01-21T11:18:45.602" v="895" actId="1076"/>
          <ac:picMkLst>
            <pc:docMk/>
            <pc:sldMk cId="3131739272" sldId="427"/>
            <ac:picMk id="4" creationId="{A77CDD2A-AFD3-0864-6D67-957A858D6745}"/>
          </ac:picMkLst>
        </pc:picChg>
        <pc:picChg chg="del">
          <ac:chgData name="Chittaranjan Hens" userId="6fc03958433e8a43" providerId="LiveId" clId="{309794F8-99CF-4983-9CCF-D5B7BCCE1DF4}" dt="2023-01-21T11:17:30.008" v="860" actId="478"/>
          <ac:picMkLst>
            <pc:docMk/>
            <pc:sldMk cId="3131739272" sldId="427"/>
            <ac:picMk id="5" creationId="{F69C0071-C56F-2582-5A35-005C123BFE83}"/>
          </ac:picMkLst>
        </pc:picChg>
        <pc:picChg chg="del">
          <ac:chgData name="Chittaranjan Hens" userId="6fc03958433e8a43" providerId="LiveId" clId="{309794F8-99CF-4983-9CCF-D5B7BCCE1DF4}" dt="2023-01-21T11:17:33.224" v="862" actId="478"/>
          <ac:picMkLst>
            <pc:docMk/>
            <pc:sldMk cId="3131739272" sldId="427"/>
            <ac:picMk id="6" creationId="{498AC328-0A0B-7639-5EF2-A94C293673D0}"/>
          </ac:picMkLst>
        </pc:picChg>
        <pc:picChg chg="del">
          <ac:chgData name="Chittaranjan Hens" userId="6fc03958433e8a43" providerId="LiveId" clId="{309794F8-99CF-4983-9CCF-D5B7BCCE1DF4}" dt="2023-01-21T11:17:31.571" v="861" actId="478"/>
          <ac:picMkLst>
            <pc:docMk/>
            <pc:sldMk cId="3131739272" sldId="427"/>
            <ac:picMk id="7" creationId="{5D1CC09E-AEEC-066B-E714-242685F9D90C}"/>
          </ac:picMkLst>
        </pc:picChg>
        <pc:picChg chg="add mod">
          <ac:chgData name="Chittaranjan Hens" userId="6fc03958433e8a43" providerId="LiveId" clId="{309794F8-99CF-4983-9CCF-D5B7BCCE1DF4}" dt="2023-01-21T11:17:49.664" v="865" actId="1076"/>
          <ac:picMkLst>
            <pc:docMk/>
            <pc:sldMk cId="3131739272" sldId="427"/>
            <ac:picMk id="8" creationId="{F7495CE3-E24D-90AC-40BA-BFE33F8E7141}"/>
          </ac:picMkLst>
        </pc:picChg>
        <pc:picChg chg="add mod">
          <ac:chgData name="Chittaranjan Hens" userId="6fc03958433e8a43" providerId="LiveId" clId="{309794F8-99CF-4983-9CCF-D5B7BCCE1DF4}" dt="2023-01-21T11:18:33.213" v="892" actId="1076"/>
          <ac:picMkLst>
            <pc:docMk/>
            <pc:sldMk cId="3131739272" sldId="427"/>
            <ac:picMk id="10" creationId="{217F5239-C2A0-E92D-010E-6E488AB95655}"/>
          </ac:picMkLst>
        </pc:picChg>
        <pc:picChg chg="add mod">
          <ac:chgData name="Chittaranjan Hens" userId="6fc03958433e8a43" providerId="LiveId" clId="{309794F8-99CF-4983-9CCF-D5B7BCCE1DF4}" dt="2023-01-21T11:18:53.247" v="898" actId="14100"/>
          <ac:picMkLst>
            <pc:docMk/>
            <pc:sldMk cId="3131739272" sldId="427"/>
            <ac:picMk id="12" creationId="{CB320FD8-BB69-EFFB-9190-338641EAE798}"/>
          </ac:picMkLst>
        </pc:picChg>
      </pc:sldChg>
      <pc:sldChg chg="addSp delSp modSp add mod">
        <pc:chgData name="Chittaranjan Hens" userId="6fc03958433e8a43" providerId="LiveId" clId="{309794F8-99CF-4983-9CCF-D5B7BCCE1DF4}" dt="2023-01-21T19:05:17.293" v="1154" actId="732"/>
        <pc:sldMkLst>
          <pc:docMk/>
          <pc:sldMk cId="2025037418" sldId="428"/>
        </pc:sldMkLst>
        <pc:spChg chg="del">
          <ac:chgData name="Chittaranjan Hens" userId="6fc03958433e8a43" providerId="LiveId" clId="{309794F8-99CF-4983-9CCF-D5B7BCCE1DF4}" dt="2023-01-21T15:58:38.612" v="987" actId="478"/>
          <ac:spMkLst>
            <pc:docMk/>
            <pc:sldMk cId="2025037418" sldId="428"/>
            <ac:spMk id="2" creationId="{1BB41B81-F349-E2F1-1D1D-52F0DFAD2D92}"/>
          </ac:spMkLst>
        </pc:spChg>
        <pc:spChg chg="del">
          <ac:chgData name="Chittaranjan Hens" userId="6fc03958433e8a43" providerId="LiveId" clId="{309794F8-99CF-4983-9CCF-D5B7BCCE1DF4}" dt="2023-01-21T15:58:38.612" v="987" actId="478"/>
          <ac:spMkLst>
            <pc:docMk/>
            <pc:sldMk cId="2025037418" sldId="428"/>
            <ac:spMk id="3" creationId="{31A54CBC-7A43-569A-88C4-49E119061B48}"/>
          </ac:spMkLst>
        </pc:spChg>
        <pc:spChg chg="del">
          <ac:chgData name="Chittaranjan Hens" userId="6fc03958433e8a43" providerId="LiveId" clId="{309794F8-99CF-4983-9CCF-D5B7BCCE1DF4}" dt="2023-01-21T15:58:38.612" v="987" actId="478"/>
          <ac:spMkLst>
            <pc:docMk/>
            <pc:sldMk cId="2025037418" sldId="428"/>
            <ac:spMk id="5" creationId="{970A6DA3-CD3A-362A-5264-DDD5DDD96283}"/>
          </ac:spMkLst>
        </pc:spChg>
        <pc:spChg chg="del">
          <ac:chgData name="Chittaranjan Hens" userId="6fc03958433e8a43" providerId="LiveId" clId="{309794F8-99CF-4983-9CCF-D5B7BCCE1DF4}" dt="2023-01-21T15:58:38.612" v="987" actId="478"/>
          <ac:spMkLst>
            <pc:docMk/>
            <pc:sldMk cId="2025037418" sldId="428"/>
            <ac:spMk id="6" creationId="{D4CE01B9-E10E-41E5-3874-C285BC1D0E85}"/>
          </ac:spMkLst>
        </pc:spChg>
        <pc:spChg chg="del">
          <ac:chgData name="Chittaranjan Hens" userId="6fc03958433e8a43" providerId="LiveId" clId="{309794F8-99CF-4983-9CCF-D5B7BCCE1DF4}" dt="2023-01-21T15:58:38.612" v="987" actId="478"/>
          <ac:spMkLst>
            <pc:docMk/>
            <pc:sldMk cId="2025037418" sldId="428"/>
            <ac:spMk id="7" creationId="{02BF6975-327A-8892-56C9-3814B14DF324}"/>
          </ac:spMkLst>
        </pc:spChg>
        <pc:spChg chg="del">
          <ac:chgData name="Chittaranjan Hens" userId="6fc03958433e8a43" providerId="LiveId" clId="{309794F8-99CF-4983-9CCF-D5B7BCCE1DF4}" dt="2023-01-21T15:58:38.612" v="987" actId="478"/>
          <ac:spMkLst>
            <pc:docMk/>
            <pc:sldMk cId="2025037418" sldId="428"/>
            <ac:spMk id="9" creationId="{3A39CED6-7DB2-838A-2947-454D19C9E5A3}"/>
          </ac:spMkLst>
        </pc:spChg>
        <pc:spChg chg="del">
          <ac:chgData name="Chittaranjan Hens" userId="6fc03958433e8a43" providerId="LiveId" clId="{309794F8-99CF-4983-9CCF-D5B7BCCE1DF4}" dt="2023-01-21T15:58:38.612" v="987" actId="478"/>
          <ac:spMkLst>
            <pc:docMk/>
            <pc:sldMk cId="2025037418" sldId="428"/>
            <ac:spMk id="10" creationId="{58D09B02-3E56-1F86-86CD-C52C90DCC292}"/>
          </ac:spMkLst>
        </pc:spChg>
        <pc:spChg chg="add mod">
          <ac:chgData name="Chittaranjan Hens" userId="6fc03958433e8a43" providerId="LiveId" clId="{309794F8-99CF-4983-9CCF-D5B7BCCE1DF4}" dt="2023-01-21T16:02:34.166" v="1064" actId="1076"/>
          <ac:spMkLst>
            <pc:docMk/>
            <pc:sldMk cId="2025037418" sldId="428"/>
            <ac:spMk id="12" creationId="{F919C9D9-3B3F-ED7E-3111-F1442436505F}"/>
          </ac:spMkLst>
        </pc:spChg>
        <pc:spChg chg="del">
          <ac:chgData name="Chittaranjan Hens" userId="6fc03958433e8a43" providerId="LiveId" clId="{309794F8-99CF-4983-9CCF-D5B7BCCE1DF4}" dt="2023-01-21T15:58:38.612" v="987" actId="478"/>
          <ac:spMkLst>
            <pc:docMk/>
            <pc:sldMk cId="2025037418" sldId="428"/>
            <ac:spMk id="13" creationId="{91766EB3-0E88-9ABF-7CA7-DACC0830EA06}"/>
          </ac:spMkLst>
        </pc:spChg>
        <pc:spChg chg="del">
          <ac:chgData name="Chittaranjan Hens" userId="6fc03958433e8a43" providerId="LiveId" clId="{309794F8-99CF-4983-9CCF-D5B7BCCE1DF4}" dt="2023-01-21T15:58:38.612" v="987" actId="478"/>
          <ac:spMkLst>
            <pc:docMk/>
            <pc:sldMk cId="2025037418" sldId="428"/>
            <ac:spMk id="14" creationId="{88EE8D2E-CC84-08B1-B703-771E9F057F89}"/>
          </ac:spMkLst>
        </pc:spChg>
        <pc:spChg chg="del">
          <ac:chgData name="Chittaranjan Hens" userId="6fc03958433e8a43" providerId="LiveId" clId="{309794F8-99CF-4983-9CCF-D5B7BCCE1DF4}" dt="2023-01-21T15:58:38.612" v="987" actId="478"/>
          <ac:spMkLst>
            <pc:docMk/>
            <pc:sldMk cId="2025037418" sldId="428"/>
            <ac:spMk id="15" creationId="{6662CC16-132A-B859-ABC2-69D948387E09}"/>
          </ac:spMkLst>
        </pc:spChg>
        <pc:spChg chg="del">
          <ac:chgData name="Chittaranjan Hens" userId="6fc03958433e8a43" providerId="LiveId" clId="{309794F8-99CF-4983-9CCF-D5B7BCCE1DF4}" dt="2023-01-21T15:58:38.612" v="987" actId="478"/>
          <ac:spMkLst>
            <pc:docMk/>
            <pc:sldMk cId="2025037418" sldId="428"/>
            <ac:spMk id="16" creationId="{8D1BD15F-0D6D-3813-D76E-EE78E538DF73}"/>
          </ac:spMkLst>
        </pc:spChg>
        <pc:spChg chg="del">
          <ac:chgData name="Chittaranjan Hens" userId="6fc03958433e8a43" providerId="LiveId" clId="{309794F8-99CF-4983-9CCF-D5B7BCCE1DF4}" dt="2023-01-21T15:58:38.612" v="987" actId="478"/>
          <ac:spMkLst>
            <pc:docMk/>
            <pc:sldMk cId="2025037418" sldId="428"/>
            <ac:spMk id="17" creationId="{F85CD333-F927-35AD-9B26-D704E9D39C34}"/>
          </ac:spMkLst>
        </pc:spChg>
        <pc:spChg chg="add del mod">
          <ac:chgData name="Chittaranjan Hens" userId="6fc03958433e8a43" providerId="LiveId" clId="{309794F8-99CF-4983-9CCF-D5B7BCCE1DF4}" dt="2023-01-21T19:03:30.454" v="1137" actId="478"/>
          <ac:spMkLst>
            <pc:docMk/>
            <pc:sldMk cId="2025037418" sldId="428"/>
            <ac:spMk id="18" creationId="{77F3EDF7-232F-45CF-BF02-77D52922F47A}"/>
          </ac:spMkLst>
        </pc:spChg>
        <pc:spChg chg="del">
          <ac:chgData name="Chittaranjan Hens" userId="6fc03958433e8a43" providerId="LiveId" clId="{309794F8-99CF-4983-9CCF-D5B7BCCE1DF4}" dt="2023-01-21T15:58:38.612" v="987" actId="478"/>
          <ac:spMkLst>
            <pc:docMk/>
            <pc:sldMk cId="2025037418" sldId="428"/>
            <ac:spMk id="19" creationId="{2598E781-EF4F-B56B-07C0-93E9065FB17F}"/>
          </ac:spMkLst>
        </pc:spChg>
        <pc:spChg chg="add mod">
          <ac:chgData name="Chittaranjan Hens" userId="6fc03958433e8a43" providerId="LiveId" clId="{309794F8-99CF-4983-9CCF-D5B7BCCE1DF4}" dt="2023-01-21T19:03:40.793" v="1139" actId="1076"/>
          <ac:spMkLst>
            <pc:docMk/>
            <pc:sldMk cId="2025037418" sldId="428"/>
            <ac:spMk id="21" creationId="{814AFED6-2FB8-BE8F-BFCF-2583529DECB4}"/>
          </ac:spMkLst>
        </pc:spChg>
        <pc:spChg chg="add del mod">
          <ac:chgData name="Chittaranjan Hens" userId="6fc03958433e8a43" providerId="LiveId" clId="{309794F8-99CF-4983-9CCF-D5B7BCCE1DF4}" dt="2023-01-21T19:04:20.496" v="1143"/>
          <ac:spMkLst>
            <pc:docMk/>
            <pc:sldMk cId="2025037418" sldId="428"/>
            <ac:spMk id="22" creationId="{756279FB-7307-F188-5934-FDD559EA025B}"/>
          </ac:spMkLst>
        </pc:spChg>
        <pc:spChg chg="add mod">
          <ac:chgData name="Chittaranjan Hens" userId="6fc03958433e8a43" providerId="LiveId" clId="{309794F8-99CF-4983-9CCF-D5B7BCCE1DF4}" dt="2023-01-21T19:05:10.177" v="1153" actId="1076"/>
          <ac:spMkLst>
            <pc:docMk/>
            <pc:sldMk cId="2025037418" sldId="428"/>
            <ac:spMk id="23" creationId="{0DD5E4A6-3D2D-6C15-CAD3-7962AAE7AE6C}"/>
          </ac:spMkLst>
        </pc:spChg>
        <pc:picChg chg="del">
          <ac:chgData name="Chittaranjan Hens" userId="6fc03958433e8a43" providerId="LiveId" clId="{309794F8-99CF-4983-9CCF-D5B7BCCE1DF4}" dt="2023-01-21T15:58:38.612" v="987" actId="478"/>
          <ac:picMkLst>
            <pc:docMk/>
            <pc:sldMk cId="2025037418" sldId="428"/>
            <ac:picMk id="4" creationId="{A77CDD2A-AFD3-0864-6D67-957A858D6745}"/>
          </ac:picMkLst>
        </pc:picChg>
        <pc:picChg chg="add mod ord">
          <ac:chgData name="Chittaranjan Hens" userId="6fc03958433e8a43" providerId="LiveId" clId="{309794F8-99CF-4983-9CCF-D5B7BCCE1DF4}" dt="2023-01-21T19:04:43.603" v="1149" actId="207"/>
          <ac:picMkLst>
            <pc:docMk/>
            <pc:sldMk cId="2025037418" sldId="428"/>
            <ac:picMk id="8" creationId="{EE007A6A-266A-D592-F141-F97DEAB7A24A}"/>
          </ac:picMkLst>
        </pc:picChg>
        <pc:picChg chg="add mod modCrop">
          <ac:chgData name="Chittaranjan Hens" userId="6fc03958433e8a43" providerId="LiveId" clId="{309794F8-99CF-4983-9CCF-D5B7BCCE1DF4}" dt="2023-01-21T19:05:17.293" v="1154" actId="732"/>
          <ac:picMkLst>
            <pc:docMk/>
            <pc:sldMk cId="2025037418" sldId="428"/>
            <ac:picMk id="20" creationId="{BA52AFFC-C3A9-A016-5A83-B0B2935BC30F}"/>
          </ac:picMkLst>
        </pc:picChg>
        <pc:picChg chg="add mod">
          <ac:chgData name="Chittaranjan Hens" userId="6fc03958433e8a43" providerId="LiveId" clId="{309794F8-99CF-4983-9CCF-D5B7BCCE1DF4}" dt="2023-01-21T19:04:33.714" v="1146" actId="1076"/>
          <ac:picMkLst>
            <pc:docMk/>
            <pc:sldMk cId="2025037418" sldId="428"/>
            <ac:picMk id="1026" creationId="{C9554E28-A7D8-A53F-52A4-57C2C8539484}"/>
          </ac:picMkLst>
        </pc:picChg>
      </pc:sldChg>
      <pc:sldChg chg="delSp add del mod">
        <pc:chgData name="Chittaranjan Hens" userId="6fc03958433e8a43" providerId="LiveId" clId="{309794F8-99CF-4983-9CCF-D5B7BCCE1DF4}" dt="2023-01-21T11:22:19.654" v="904" actId="47"/>
        <pc:sldMkLst>
          <pc:docMk/>
          <pc:sldMk cId="3001124329" sldId="428"/>
        </pc:sldMkLst>
        <pc:spChg chg="del">
          <ac:chgData name="Chittaranjan Hens" userId="6fc03958433e8a43" providerId="LiveId" clId="{309794F8-99CF-4983-9CCF-D5B7BCCE1DF4}" dt="2023-01-21T11:21:41.978" v="900" actId="478"/>
          <ac:spMkLst>
            <pc:docMk/>
            <pc:sldMk cId="3001124329" sldId="428"/>
            <ac:spMk id="2" creationId="{1BB41B81-F349-E2F1-1D1D-52F0DFAD2D92}"/>
          </ac:spMkLst>
        </pc:spChg>
        <pc:spChg chg="del">
          <ac:chgData name="Chittaranjan Hens" userId="6fc03958433e8a43" providerId="LiveId" clId="{309794F8-99CF-4983-9CCF-D5B7BCCE1DF4}" dt="2023-01-21T11:21:41.978" v="900" actId="478"/>
          <ac:spMkLst>
            <pc:docMk/>
            <pc:sldMk cId="3001124329" sldId="428"/>
            <ac:spMk id="3" creationId="{31A54CBC-7A43-569A-88C4-49E119061B48}"/>
          </ac:spMkLst>
        </pc:spChg>
        <pc:spChg chg="del">
          <ac:chgData name="Chittaranjan Hens" userId="6fc03958433e8a43" providerId="LiveId" clId="{309794F8-99CF-4983-9CCF-D5B7BCCE1DF4}" dt="2023-01-21T11:21:41.978" v="900" actId="478"/>
          <ac:spMkLst>
            <pc:docMk/>
            <pc:sldMk cId="3001124329" sldId="428"/>
            <ac:spMk id="5" creationId="{970A6DA3-CD3A-362A-5264-DDD5DDD96283}"/>
          </ac:spMkLst>
        </pc:spChg>
        <pc:spChg chg="del">
          <ac:chgData name="Chittaranjan Hens" userId="6fc03958433e8a43" providerId="LiveId" clId="{309794F8-99CF-4983-9CCF-D5B7BCCE1DF4}" dt="2023-01-21T11:21:41.978" v="900" actId="478"/>
          <ac:spMkLst>
            <pc:docMk/>
            <pc:sldMk cId="3001124329" sldId="428"/>
            <ac:spMk id="6" creationId="{D4CE01B9-E10E-41E5-3874-C285BC1D0E85}"/>
          </ac:spMkLst>
        </pc:spChg>
        <pc:spChg chg="del">
          <ac:chgData name="Chittaranjan Hens" userId="6fc03958433e8a43" providerId="LiveId" clId="{309794F8-99CF-4983-9CCF-D5B7BCCE1DF4}" dt="2023-01-21T11:21:41.978" v="900" actId="478"/>
          <ac:spMkLst>
            <pc:docMk/>
            <pc:sldMk cId="3001124329" sldId="428"/>
            <ac:spMk id="7" creationId="{02BF6975-327A-8892-56C9-3814B14DF324}"/>
          </ac:spMkLst>
        </pc:spChg>
        <pc:spChg chg="del">
          <ac:chgData name="Chittaranjan Hens" userId="6fc03958433e8a43" providerId="LiveId" clId="{309794F8-99CF-4983-9CCF-D5B7BCCE1DF4}" dt="2023-01-21T11:21:41.978" v="900" actId="478"/>
          <ac:spMkLst>
            <pc:docMk/>
            <pc:sldMk cId="3001124329" sldId="428"/>
            <ac:spMk id="9" creationId="{3A39CED6-7DB2-838A-2947-454D19C9E5A3}"/>
          </ac:spMkLst>
        </pc:spChg>
        <pc:spChg chg="del">
          <ac:chgData name="Chittaranjan Hens" userId="6fc03958433e8a43" providerId="LiveId" clId="{309794F8-99CF-4983-9CCF-D5B7BCCE1DF4}" dt="2023-01-21T11:21:41.978" v="900" actId="478"/>
          <ac:spMkLst>
            <pc:docMk/>
            <pc:sldMk cId="3001124329" sldId="428"/>
            <ac:spMk id="10" creationId="{58D09B02-3E56-1F86-86CD-C52C90DCC292}"/>
          </ac:spMkLst>
        </pc:spChg>
        <pc:spChg chg="del">
          <ac:chgData name="Chittaranjan Hens" userId="6fc03958433e8a43" providerId="LiveId" clId="{309794F8-99CF-4983-9CCF-D5B7BCCE1DF4}" dt="2023-01-21T11:21:41.978" v="900" actId="478"/>
          <ac:spMkLst>
            <pc:docMk/>
            <pc:sldMk cId="3001124329" sldId="428"/>
            <ac:spMk id="13" creationId="{91766EB3-0E88-9ABF-7CA7-DACC0830EA06}"/>
          </ac:spMkLst>
        </pc:spChg>
        <pc:spChg chg="del">
          <ac:chgData name="Chittaranjan Hens" userId="6fc03958433e8a43" providerId="LiveId" clId="{309794F8-99CF-4983-9CCF-D5B7BCCE1DF4}" dt="2023-01-21T11:21:41.978" v="900" actId="478"/>
          <ac:spMkLst>
            <pc:docMk/>
            <pc:sldMk cId="3001124329" sldId="428"/>
            <ac:spMk id="14" creationId="{88EE8D2E-CC84-08B1-B703-771E9F057F89}"/>
          </ac:spMkLst>
        </pc:spChg>
        <pc:spChg chg="del">
          <ac:chgData name="Chittaranjan Hens" userId="6fc03958433e8a43" providerId="LiveId" clId="{309794F8-99CF-4983-9CCF-D5B7BCCE1DF4}" dt="2023-01-21T11:21:41.978" v="900" actId="478"/>
          <ac:spMkLst>
            <pc:docMk/>
            <pc:sldMk cId="3001124329" sldId="428"/>
            <ac:spMk id="15" creationId="{6662CC16-132A-B859-ABC2-69D948387E09}"/>
          </ac:spMkLst>
        </pc:spChg>
        <pc:spChg chg="del">
          <ac:chgData name="Chittaranjan Hens" userId="6fc03958433e8a43" providerId="LiveId" clId="{309794F8-99CF-4983-9CCF-D5B7BCCE1DF4}" dt="2023-01-21T11:21:41.978" v="900" actId="478"/>
          <ac:spMkLst>
            <pc:docMk/>
            <pc:sldMk cId="3001124329" sldId="428"/>
            <ac:spMk id="16" creationId="{8D1BD15F-0D6D-3813-D76E-EE78E538DF73}"/>
          </ac:spMkLst>
        </pc:spChg>
        <pc:spChg chg="del">
          <ac:chgData name="Chittaranjan Hens" userId="6fc03958433e8a43" providerId="LiveId" clId="{309794F8-99CF-4983-9CCF-D5B7BCCE1DF4}" dt="2023-01-21T11:21:41.978" v="900" actId="478"/>
          <ac:spMkLst>
            <pc:docMk/>
            <pc:sldMk cId="3001124329" sldId="428"/>
            <ac:spMk id="17" creationId="{F85CD333-F927-35AD-9B26-D704E9D39C34}"/>
          </ac:spMkLst>
        </pc:spChg>
        <pc:spChg chg="del">
          <ac:chgData name="Chittaranjan Hens" userId="6fc03958433e8a43" providerId="LiveId" clId="{309794F8-99CF-4983-9CCF-D5B7BCCE1DF4}" dt="2023-01-21T11:21:41.978" v="900" actId="478"/>
          <ac:spMkLst>
            <pc:docMk/>
            <pc:sldMk cId="3001124329" sldId="428"/>
            <ac:spMk id="19" creationId="{2598E781-EF4F-B56B-07C0-93E9065FB17F}"/>
          </ac:spMkLst>
        </pc:spChg>
        <pc:picChg chg="del">
          <ac:chgData name="Chittaranjan Hens" userId="6fc03958433e8a43" providerId="LiveId" clId="{309794F8-99CF-4983-9CCF-D5B7BCCE1DF4}" dt="2023-01-21T11:21:41.978" v="900" actId="478"/>
          <ac:picMkLst>
            <pc:docMk/>
            <pc:sldMk cId="3001124329" sldId="428"/>
            <ac:picMk id="4" creationId="{A77CDD2A-AFD3-0864-6D67-957A858D6745}"/>
          </ac:picMkLst>
        </pc:picChg>
      </pc:sldChg>
      <pc:sldChg chg="addSp delSp modSp add mod">
        <pc:chgData name="Chittaranjan Hens" userId="6fc03958433e8a43" providerId="LiveId" clId="{309794F8-99CF-4983-9CCF-D5B7BCCE1DF4}" dt="2023-01-22T02:43:56.696" v="1278" actId="478"/>
        <pc:sldMkLst>
          <pc:docMk/>
          <pc:sldMk cId="355332200" sldId="429"/>
        </pc:sldMkLst>
        <pc:spChg chg="add mod">
          <ac:chgData name="Chittaranjan Hens" userId="6fc03958433e8a43" providerId="LiveId" clId="{309794F8-99CF-4983-9CCF-D5B7BCCE1DF4}" dt="2023-01-21T19:06:59.547" v="1187" actId="2711"/>
          <ac:spMkLst>
            <pc:docMk/>
            <pc:sldMk cId="355332200" sldId="429"/>
            <ac:spMk id="4" creationId="{64A1C7C0-C769-20C6-8088-2AD6B3038E3B}"/>
          </ac:spMkLst>
        </pc:spChg>
        <pc:spChg chg="add mod">
          <ac:chgData name="Chittaranjan Hens" userId="6fc03958433e8a43" providerId="LiveId" clId="{309794F8-99CF-4983-9CCF-D5B7BCCE1DF4}" dt="2023-01-21T19:06:59.547" v="1187" actId="2711"/>
          <ac:spMkLst>
            <pc:docMk/>
            <pc:sldMk cId="355332200" sldId="429"/>
            <ac:spMk id="5" creationId="{A13EEADB-11B4-B900-F66A-7FEB99BA8ABA}"/>
          </ac:spMkLst>
        </pc:spChg>
        <pc:spChg chg="add mod">
          <ac:chgData name="Chittaranjan Hens" userId="6fc03958433e8a43" providerId="LiveId" clId="{309794F8-99CF-4983-9CCF-D5B7BCCE1DF4}" dt="2023-01-21T19:06:59.547" v="1187" actId="2711"/>
          <ac:spMkLst>
            <pc:docMk/>
            <pc:sldMk cId="355332200" sldId="429"/>
            <ac:spMk id="6" creationId="{3039A4EB-A10E-DA01-BCD4-40A6288E5864}"/>
          </ac:spMkLst>
        </pc:spChg>
        <pc:spChg chg="add mod">
          <ac:chgData name="Chittaranjan Hens" userId="6fc03958433e8a43" providerId="LiveId" clId="{309794F8-99CF-4983-9CCF-D5B7BCCE1DF4}" dt="2023-01-21T19:05:36.310" v="1158" actId="1076"/>
          <ac:spMkLst>
            <pc:docMk/>
            <pc:sldMk cId="355332200" sldId="429"/>
            <ac:spMk id="7" creationId="{C8FC88BC-AC56-3C8D-6544-6187107E359D}"/>
          </ac:spMkLst>
        </pc:spChg>
        <pc:spChg chg="del">
          <ac:chgData name="Chittaranjan Hens" userId="6fc03958433e8a43" providerId="LiveId" clId="{309794F8-99CF-4983-9CCF-D5B7BCCE1DF4}" dt="2023-01-22T02:43:56.696" v="1278" actId="478"/>
          <ac:spMkLst>
            <pc:docMk/>
            <pc:sldMk cId="355332200" sldId="429"/>
            <ac:spMk id="12" creationId="{F919C9D9-3B3F-ED7E-3111-F1442436505F}"/>
          </ac:spMkLst>
        </pc:spChg>
        <pc:spChg chg="del">
          <ac:chgData name="Chittaranjan Hens" userId="6fc03958433e8a43" providerId="LiveId" clId="{309794F8-99CF-4983-9CCF-D5B7BCCE1DF4}" dt="2023-01-21T16:05:04.791" v="1068" actId="478"/>
          <ac:spMkLst>
            <pc:docMk/>
            <pc:sldMk cId="355332200" sldId="429"/>
            <ac:spMk id="18" creationId="{77F3EDF7-232F-45CF-BF02-77D52922F47A}"/>
          </ac:spMkLst>
        </pc:spChg>
        <pc:picChg chg="add mod">
          <ac:chgData name="Chittaranjan Hens" userId="6fc03958433e8a43" providerId="LiveId" clId="{309794F8-99CF-4983-9CCF-D5B7BCCE1DF4}" dt="2023-01-21T16:05:26.285" v="1073" actId="1076"/>
          <ac:picMkLst>
            <pc:docMk/>
            <pc:sldMk cId="355332200" sldId="429"/>
            <ac:picMk id="2" creationId="{E0008029-65D5-00EC-1DAD-ACB534EE2074}"/>
          </ac:picMkLst>
        </pc:picChg>
        <pc:picChg chg="add mod">
          <ac:chgData name="Chittaranjan Hens" userId="6fc03958433e8a43" providerId="LiveId" clId="{309794F8-99CF-4983-9CCF-D5B7BCCE1DF4}" dt="2023-01-21T16:05:22.171" v="1072" actId="207"/>
          <ac:picMkLst>
            <pc:docMk/>
            <pc:sldMk cId="355332200" sldId="429"/>
            <ac:picMk id="3" creationId="{94FAD011-A829-6B4C-106A-A95845369CCE}"/>
          </ac:picMkLst>
        </pc:picChg>
        <pc:picChg chg="add del mod">
          <ac:chgData name="Chittaranjan Hens" userId="6fc03958433e8a43" providerId="LiveId" clId="{309794F8-99CF-4983-9CCF-D5B7BCCE1DF4}" dt="2023-01-22T02:43:54.469" v="1277" actId="478"/>
          <ac:picMkLst>
            <pc:docMk/>
            <pc:sldMk cId="355332200" sldId="429"/>
            <ac:picMk id="8" creationId="{EE007A6A-266A-D592-F141-F97DEAB7A24A}"/>
          </ac:picMkLst>
        </pc:picChg>
        <pc:picChg chg="del">
          <ac:chgData name="Chittaranjan Hens" userId="6fc03958433e8a43" providerId="LiveId" clId="{309794F8-99CF-4983-9CCF-D5B7BCCE1DF4}" dt="2023-01-21T16:04:59.717" v="1066" actId="478"/>
          <ac:picMkLst>
            <pc:docMk/>
            <pc:sldMk cId="355332200" sldId="429"/>
            <ac:picMk id="20" creationId="{BA52AFFC-C3A9-A016-5A83-B0B2935BC30F}"/>
          </ac:picMkLst>
        </pc:picChg>
        <pc:picChg chg="del">
          <ac:chgData name="Chittaranjan Hens" userId="6fc03958433e8a43" providerId="LiveId" clId="{309794F8-99CF-4983-9CCF-D5B7BCCE1DF4}" dt="2023-01-21T16:05:01.588" v="1067" actId="478"/>
          <ac:picMkLst>
            <pc:docMk/>
            <pc:sldMk cId="355332200" sldId="429"/>
            <ac:picMk id="1026" creationId="{C9554E28-A7D8-A53F-52A4-57C2C8539484}"/>
          </ac:picMkLst>
        </pc:picChg>
      </pc:sldChg>
      <pc:sldChg chg="add del">
        <pc:chgData name="Chittaranjan Hens" userId="6fc03958433e8a43" providerId="LiveId" clId="{309794F8-99CF-4983-9CCF-D5B7BCCE1DF4}" dt="2023-01-21T11:21:44.957" v="902"/>
        <pc:sldMkLst>
          <pc:docMk/>
          <pc:sldMk cId="3231762595" sldId="429"/>
        </pc:sldMkLst>
      </pc:sldChg>
      <pc:sldChg chg="addSp delSp modSp new mod setBg">
        <pc:chgData name="Chittaranjan Hens" userId="6fc03958433e8a43" providerId="LiveId" clId="{309794F8-99CF-4983-9CCF-D5B7BCCE1DF4}" dt="2023-01-21T19:04:09.655" v="1141" actId="404"/>
        <pc:sldMkLst>
          <pc:docMk/>
          <pc:sldMk cId="454236153" sldId="430"/>
        </pc:sldMkLst>
        <pc:spChg chg="del">
          <ac:chgData name="Chittaranjan Hens" userId="6fc03958433e8a43" providerId="LiveId" clId="{309794F8-99CF-4983-9CCF-D5B7BCCE1DF4}" dt="2023-01-21T16:08:31.045" v="1075" actId="478"/>
          <ac:spMkLst>
            <pc:docMk/>
            <pc:sldMk cId="454236153" sldId="430"/>
            <ac:spMk id="2" creationId="{835EA482-AF6E-B637-47A0-7263DD08C2B1}"/>
          </ac:spMkLst>
        </pc:spChg>
        <pc:spChg chg="del">
          <ac:chgData name="Chittaranjan Hens" userId="6fc03958433e8a43" providerId="LiveId" clId="{309794F8-99CF-4983-9CCF-D5B7BCCE1DF4}" dt="2023-01-21T16:08:32.961" v="1076" actId="478"/>
          <ac:spMkLst>
            <pc:docMk/>
            <pc:sldMk cId="454236153" sldId="430"/>
            <ac:spMk id="3" creationId="{AA747848-20CA-4725-9F0A-E7A0653E9D1C}"/>
          </ac:spMkLst>
        </pc:spChg>
        <pc:spChg chg="add mod ord">
          <ac:chgData name="Chittaranjan Hens" userId="6fc03958433e8a43" providerId="LiveId" clId="{309794F8-99CF-4983-9CCF-D5B7BCCE1DF4}" dt="2023-01-21T19:04:09.655" v="1141" actId="404"/>
          <ac:spMkLst>
            <pc:docMk/>
            <pc:sldMk cId="454236153" sldId="430"/>
            <ac:spMk id="5" creationId="{84FC4AF0-196C-21D5-654D-1B2C940F6F88}"/>
          </ac:spMkLst>
        </pc:spChg>
        <pc:spChg chg="add">
          <ac:chgData name="Chittaranjan Hens" userId="6fc03958433e8a43" providerId="LiveId" clId="{309794F8-99CF-4983-9CCF-D5B7BCCE1DF4}" dt="2023-01-21T16:27:49.468" v="1097" actId="26606"/>
          <ac:spMkLst>
            <pc:docMk/>
            <pc:sldMk cId="454236153" sldId="430"/>
            <ac:spMk id="8" creationId="{E91DC736-0EF8-4F87-9146-EBF1D2EE4D3D}"/>
          </ac:spMkLst>
        </pc:spChg>
        <pc:spChg chg="add">
          <ac:chgData name="Chittaranjan Hens" userId="6fc03958433e8a43" providerId="LiveId" clId="{309794F8-99CF-4983-9CCF-D5B7BCCE1DF4}" dt="2023-01-21T16:27:49.468" v="1097" actId="26606"/>
          <ac:spMkLst>
            <pc:docMk/>
            <pc:sldMk cId="454236153" sldId="430"/>
            <ac:spMk id="9" creationId="{097CD68E-23E3-4007-8847-CD0944C4F7BE}"/>
          </ac:spMkLst>
        </pc:spChg>
        <pc:spChg chg="add">
          <ac:chgData name="Chittaranjan Hens" userId="6fc03958433e8a43" providerId="LiveId" clId="{309794F8-99CF-4983-9CCF-D5B7BCCE1DF4}" dt="2023-01-21T16:27:49.468" v="1097" actId="26606"/>
          <ac:spMkLst>
            <pc:docMk/>
            <pc:sldMk cId="454236153" sldId="430"/>
            <ac:spMk id="10" creationId="{AF2F604E-43BE-4DC3-B983-E071523364F8}"/>
          </ac:spMkLst>
        </pc:spChg>
        <pc:spChg chg="add del">
          <ac:chgData name="Chittaranjan Hens" userId="6fc03958433e8a43" providerId="LiveId" clId="{309794F8-99CF-4983-9CCF-D5B7BCCE1DF4}" dt="2023-01-21T16:09:15.977" v="1093" actId="26606"/>
          <ac:spMkLst>
            <pc:docMk/>
            <pc:sldMk cId="454236153" sldId="430"/>
            <ac:spMk id="11" creationId="{E91DC736-0EF8-4F87-9146-EBF1D2EE4D3D}"/>
          </ac:spMkLst>
        </pc:spChg>
        <pc:spChg chg="add">
          <ac:chgData name="Chittaranjan Hens" userId="6fc03958433e8a43" providerId="LiveId" clId="{309794F8-99CF-4983-9CCF-D5B7BCCE1DF4}" dt="2023-01-21T16:27:49.468" v="1097" actId="26606"/>
          <ac:spMkLst>
            <pc:docMk/>
            <pc:sldMk cId="454236153" sldId="430"/>
            <ac:spMk id="12" creationId="{08C9B587-E65E-4B52-B37C-ABEBB6E87928}"/>
          </ac:spMkLst>
        </pc:spChg>
        <pc:spChg chg="add del">
          <ac:chgData name="Chittaranjan Hens" userId="6fc03958433e8a43" providerId="LiveId" clId="{309794F8-99CF-4983-9CCF-D5B7BCCE1DF4}" dt="2023-01-21T16:09:15.977" v="1093" actId="26606"/>
          <ac:spMkLst>
            <pc:docMk/>
            <pc:sldMk cId="454236153" sldId="430"/>
            <ac:spMk id="13" creationId="{097CD68E-23E3-4007-8847-CD0944C4F7BE}"/>
          </ac:spMkLst>
        </pc:spChg>
        <pc:spChg chg="add mod">
          <ac:chgData name="Chittaranjan Hens" userId="6fc03958433e8a43" providerId="LiveId" clId="{309794F8-99CF-4983-9CCF-D5B7BCCE1DF4}" dt="2023-01-21T17:37:45.271" v="1130" actId="1076"/>
          <ac:spMkLst>
            <pc:docMk/>
            <pc:sldMk cId="454236153" sldId="430"/>
            <ac:spMk id="14" creationId="{5C751F3B-C2D7-B7EA-2F78-039B123CA9B0}"/>
          </ac:spMkLst>
        </pc:spChg>
        <pc:spChg chg="add del">
          <ac:chgData name="Chittaranjan Hens" userId="6fc03958433e8a43" providerId="LiveId" clId="{309794F8-99CF-4983-9CCF-D5B7BCCE1DF4}" dt="2023-01-21T16:09:15.977" v="1093" actId="26606"/>
          <ac:spMkLst>
            <pc:docMk/>
            <pc:sldMk cId="454236153" sldId="430"/>
            <ac:spMk id="15" creationId="{AF2F604E-43BE-4DC3-B983-E071523364F8}"/>
          </ac:spMkLst>
        </pc:spChg>
        <pc:spChg chg="add del">
          <ac:chgData name="Chittaranjan Hens" userId="6fc03958433e8a43" providerId="LiveId" clId="{309794F8-99CF-4983-9CCF-D5B7BCCE1DF4}" dt="2023-01-21T16:09:15.977" v="1093" actId="26606"/>
          <ac:spMkLst>
            <pc:docMk/>
            <pc:sldMk cId="454236153" sldId="430"/>
            <ac:spMk id="17" creationId="{08C9B587-E65E-4B52-B37C-ABEBB6E87928}"/>
          </ac:spMkLst>
        </pc:spChg>
        <pc:spChg chg="add mod">
          <ac:chgData name="Chittaranjan Hens" userId="6fc03958433e8a43" providerId="LiveId" clId="{309794F8-99CF-4983-9CCF-D5B7BCCE1DF4}" dt="2023-01-21T19:03:16.972" v="1135" actId="14100"/>
          <ac:spMkLst>
            <pc:docMk/>
            <pc:sldMk cId="454236153" sldId="430"/>
            <ac:spMk id="18" creationId="{1C1128E9-DE22-7458-DEAE-9B1111AC3DDE}"/>
          </ac:spMkLst>
        </pc:spChg>
        <pc:spChg chg="add del">
          <ac:chgData name="Chittaranjan Hens" userId="6fc03958433e8a43" providerId="LiveId" clId="{309794F8-99CF-4983-9CCF-D5B7BCCE1DF4}" dt="2023-01-21T16:09:17.439" v="1095" actId="26606"/>
          <ac:spMkLst>
            <pc:docMk/>
            <pc:sldMk cId="454236153" sldId="430"/>
            <ac:spMk id="19" creationId="{37C89E4B-3C9F-44B9-8B86-D9E3D112D8EC}"/>
          </ac:spMkLst>
        </pc:spChg>
        <pc:picChg chg="add mod ord">
          <ac:chgData name="Chittaranjan Hens" userId="6fc03958433e8a43" providerId="LiveId" clId="{309794F8-99CF-4983-9CCF-D5B7BCCE1DF4}" dt="2023-01-21T16:27:49.468" v="1097" actId="26606"/>
          <ac:picMkLst>
            <pc:docMk/>
            <pc:sldMk cId="454236153" sldId="430"/>
            <ac:picMk id="6" creationId="{3A9B1544-4E77-11A3-6B67-89CAA0A33930}"/>
          </ac:picMkLst>
        </pc:picChg>
        <pc:picChg chg="add mod">
          <ac:chgData name="Chittaranjan Hens" userId="6fc03958433e8a43" providerId="LiveId" clId="{309794F8-99CF-4983-9CCF-D5B7BCCE1DF4}" dt="2023-01-21T17:37:17.716" v="1125" actId="1076"/>
          <ac:picMkLst>
            <pc:docMk/>
            <pc:sldMk cId="454236153" sldId="430"/>
            <ac:picMk id="16" creationId="{F236F48E-DC01-4604-9178-4F8085C55335}"/>
          </ac:picMkLst>
        </pc:picChg>
        <pc:cxnChg chg="add del">
          <ac:chgData name="Chittaranjan Hens" userId="6fc03958433e8a43" providerId="LiveId" clId="{309794F8-99CF-4983-9CCF-D5B7BCCE1DF4}" dt="2023-01-21T16:09:17.439" v="1095" actId="26606"/>
          <ac:cxnSpMkLst>
            <pc:docMk/>
            <pc:sldMk cId="454236153" sldId="430"/>
            <ac:cxnSpMk id="20" creationId="{AA2EAA10-076F-46BD-8F0F-B9A2FB77A85C}"/>
          </ac:cxnSpMkLst>
        </pc:cxnChg>
        <pc:cxnChg chg="add del">
          <ac:chgData name="Chittaranjan Hens" userId="6fc03958433e8a43" providerId="LiveId" clId="{309794F8-99CF-4983-9CCF-D5B7BCCE1DF4}" dt="2023-01-21T16:09:17.439" v="1095" actId="26606"/>
          <ac:cxnSpMkLst>
            <pc:docMk/>
            <pc:sldMk cId="454236153" sldId="430"/>
            <ac:cxnSpMk id="21" creationId="{D891E407-403B-4764-86C9-33A56D3BCAA3}"/>
          </ac:cxnSpMkLst>
        </pc:cxnChg>
      </pc:sldChg>
      <pc:sldChg chg="add del">
        <pc:chgData name="Chittaranjan Hens" userId="6fc03958433e8a43" providerId="LiveId" clId="{309794F8-99CF-4983-9CCF-D5B7BCCE1DF4}" dt="2023-01-21T16:05:07.337" v="1070"/>
        <pc:sldMkLst>
          <pc:docMk/>
          <pc:sldMk cId="2566995070" sldId="430"/>
        </pc:sldMkLst>
      </pc:sldChg>
      <pc:sldChg chg="addSp delSp modSp add del mod modAnim">
        <pc:chgData name="Chittaranjan Hens" userId="6fc03958433e8a43" providerId="LiveId" clId="{309794F8-99CF-4983-9CCF-D5B7BCCE1DF4}" dt="2023-01-22T03:00:48.026" v="1426" actId="47"/>
        <pc:sldMkLst>
          <pc:docMk/>
          <pc:sldMk cId="1330093258" sldId="431"/>
        </pc:sldMkLst>
        <pc:spChg chg="del">
          <ac:chgData name="Chittaranjan Hens" userId="6fc03958433e8a43" providerId="LiveId" clId="{309794F8-99CF-4983-9CCF-D5B7BCCE1DF4}" dt="2023-01-21T19:02:11.233" v="1132" actId="478"/>
          <ac:spMkLst>
            <pc:docMk/>
            <pc:sldMk cId="1330093258" sldId="431"/>
            <ac:spMk id="2" creationId="{ECE02996-8A1A-2948-A0D2-505FA82FB248}"/>
          </ac:spMkLst>
        </pc:spChg>
        <pc:spChg chg="del">
          <ac:chgData name="Chittaranjan Hens" userId="6fc03958433e8a43" providerId="LiveId" clId="{309794F8-99CF-4983-9CCF-D5B7BCCE1DF4}" dt="2023-01-21T19:03:01.711" v="1133" actId="478"/>
          <ac:spMkLst>
            <pc:docMk/>
            <pc:sldMk cId="1330093258" sldId="431"/>
            <ac:spMk id="4" creationId="{CAD1F2BC-EC35-3E46-B979-EB8F286B872C}"/>
          </ac:spMkLst>
        </pc:spChg>
        <pc:spChg chg="add del">
          <ac:chgData name="Chittaranjan Hens" userId="6fc03958433e8a43" providerId="LiveId" clId="{309794F8-99CF-4983-9CCF-D5B7BCCE1DF4}" dt="2023-01-22T02:59:58.902" v="1418" actId="478"/>
          <ac:spMkLst>
            <pc:docMk/>
            <pc:sldMk cId="1330093258" sldId="431"/>
            <ac:spMk id="170" creationId="{CC254ABE-6EB5-DF40-9DB1-848683F25D25}"/>
          </ac:spMkLst>
        </pc:spChg>
        <pc:spChg chg="add del">
          <ac:chgData name="Chittaranjan Hens" userId="6fc03958433e8a43" providerId="LiveId" clId="{309794F8-99CF-4983-9CCF-D5B7BCCE1DF4}" dt="2023-01-22T02:59:58.902" v="1418" actId="478"/>
          <ac:spMkLst>
            <pc:docMk/>
            <pc:sldMk cId="1330093258" sldId="431"/>
            <ac:spMk id="210" creationId="{2BD7C186-D2D7-4A41-A18C-F665542D4C89}"/>
          </ac:spMkLst>
        </pc:spChg>
        <pc:grpChg chg="add del">
          <ac:chgData name="Chittaranjan Hens" userId="6fc03958433e8a43" providerId="LiveId" clId="{309794F8-99CF-4983-9CCF-D5B7BCCE1DF4}" dt="2023-01-22T02:59:58.902" v="1418" actId="478"/>
          <ac:grpSpMkLst>
            <pc:docMk/>
            <pc:sldMk cId="1330093258" sldId="431"/>
            <ac:grpSpMk id="9" creationId="{E18FC7CB-F27E-7B4B-853C-0988D90041D8}"/>
          </ac:grpSpMkLst>
        </pc:grpChg>
        <pc:grpChg chg="add del">
          <ac:chgData name="Chittaranjan Hens" userId="6fc03958433e8a43" providerId="LiveId" clId="{309794F8-99CF-4983-9CCF-D5B7BCCE1DF4}" dt="2023-01-22T02:59:58.902" v="1418" actId="478"/>
          <ac:grpSpMkLst>
            <pc:docMk/>
            <pc:sldMk cId="1330093258" sldId="431"/>
            <ac:grpSpMk id="10" creationId="{1CA35E5F-8F49-8446-B551-1024D2A32E72}"/>
          </ac:grpSpMkLst>
        </pc:grpChg>
        <pc:grpChg chg="add del">
          <ac:chgData name="Chittaranjan Hens" userId="6fc03958433e8a43" providerId="LiveId" clId="{309794F8-99CF-4983-9CCF-D5B7BCCE1DF4}" dt="2023-01-22T02:59:58.902" v="1418" actId="478"/>
          <ac:grpSpMkLst>
            <pc:docMk/>
            <pc:sldMk cId="1330093258" sldId="431"/>
            <ac:grpSpMk id="19" creationId="{D95D60F6-83F6-4E46-9A56-954AF34E6E4F}"/>
          </ac:grpSpMkLst>
        </pc:grpChg>
        <pc:grpChg chg="add del">
          <ac:chgData name="Chittaranjan Hens" userId="6fc03958433e8a43" providerId="LiveId" clId="{309794F8-99CF-4983-9CCF-D5B7BCCE1DF4}" dt="2023-01-22T02:59:58.902" v="1418" actId="478"/>
          <ac:grpSpMkLst>
            <pc:docMk/>
            <pc:sldMk cId="1330093258" sldId="431"/>
            <ac:grpSpMk id="23" creationId="{7BBC1820-3FD6-4942-8A9F-9D0F42FB53D9}"/>
          </ac:grpSpMkLst>
        </pc:grpChg>
        <pc:grpChg chg="add del">
          <ac:chgData name="Chittaranjan Hens" userId="6fc03958433e8a43" providerId="LiveId" clId="{309794F8-99CF-4983-9CCF-D5B7BCCE1DF4}" dt="2023-01-22T02:59:58.902" v="1418" actId="478"/>
          <ac:grpSpMkLst>
            <pc:docMk/>
            <pc:sldMk cId="1330093258" sldId="431"/>
            <ac:grpSpMk id="24" creationId="{432822F8-DF06-034D-8825-3AA99FD8F6F2}"/>
          </ac:grpSpMkLst>
        </pc:grpChg>
        <pc:grpChg chg="add del">
          <ac:chgData name="Chittaranjan Hens" userId="6fc03958433e8a43" providerId="LiveId" clId="{309794F8-99CF-4983-9CCF-D5B7BCCE1DF4}" dt="2023-01-22T02:59:58.902" v="1418" actId="478"/>
          <ac:grpSpMkLst>
            <pc:docMk/>
            <pc:sldMk cId="1330093258" sldId="431"/>
            <ac:grpSpMk id="25" creationId="{FA36BDEF-02C9-8B4A-A4AA-55C77B6C1070}"/>
          </ac:grpSpMkLst>
        </pc:grpChg>
        <pc:grpChg chg="add del">
          <ac:chgData name="Chittaranjan Hens" userId="6fc03958433e8a43" providerId="LiveId" clId="{309794F8-99CF-4983-9CCF-D5B7BCCE1DF4}" dt="2023-01-22T02:59:58.902" v="1418" actId="478"/>
          <ac:grpSpMkLst>
            <pc:docMk/>
            <pc:sldMk cId="1330093258" sldId="431"/>
            <ac:grpSpMk id="31" creationId="{AB961EC0-9A7F-CD43-9812-17435496F34E}"/>
          </ac:grpSpMkLst>
        </pc:grpChg>
        <pc:grpChg chg="add del mod">
          <ac:chgData name="Chittaranjan Hens" userId="6fc03958433e8a43" providerId="LiveId" clId="{309794F8-99CF-4983-9CCF-D5B7BCCE1DF4}" dt="2023-01-22T02:59:58.902" v="1418" actId="478"/>
          <ac:grpSpMkLst>
            <pc:docMk/>
            <pc:sldMk cId="1330093258" sldId="431"/>
            <ac:grpSpMk id="32" creationId="{3F6143C7-BF76-C147-99B9-7E2251BD1E4A}"/>
          </ac:grpSpMkLst>
        </pc:grpChg>
        <pc:grpChg chg="add del">
          <ac:chgData name="Chittaranjan Hens" userId="6fc03958433e8a43" providerId="LiveId" clId="{309794F8-99CF-4983-9CCF-D5B7BCCE1DF4}" dt="2023-01-22T02:59:58.902" v="1418" actId="478"/>
          <ac:grpSpMkLst>
            <pc:docMk/>
            <pc:sldMk cId="1330093258" sldId="431"/>
            <ac:grpSpMk id="33" creationId="{8A618ABF-C352-144D-BB1C-DEDE7A66951F}"/>
          </ac:grpSpMkLst>
        </pc:grpChg>
        <pc:grpChg chg="add del">
          <ac:chgData name="Chittaranjan Hens" userId="6fc03958433e8a43" providerId="LiveId" clId="{309794F8-99CF-4983-9CCF-D5B7BCCE1DF4}" dt="2023-01-22T02:59:58.902" v="1418" actId="478"/>
          <ac:grpSpMkLst>
            <pc:docMk/>
            <pc:sldMk cId="1330093258" sldId="431"/>
            <ac:grpSpMk id="34" creationId="{5EC1D50E-1A45-954B-B9A9-B58C60D02D27}"/>
          </ac:grpSpMkLst>
        </pc:grpChg>
        <pc:grpChg chg="add del">
          <ac:chgData name="Chittaranjan Hens" userId="6fc03958433e8a43" providerId="LiveId" clId="{309794F8-99CF-4983-9CCF-D5B7BCCE1DF4}" dt="2023-01-22T02:59:58.902" v="1418" actId="478"/>
          <ac:grpSpMkLst>
            <pc:docMk/>
            <pc:sldMk cId="1330093258" sldId="431"/>
            <ac:grpSpMk id="35" creationId="{026E84CC-BC83-DB41-A6EE-95CADF46B7A8}"/>
          </ac:grpSpMkLst>
        </pc:grpChg>
        <pc:grpChg chg="add del">
          <ac:chgData name="Chittaranjan Hens" userId="6fc03958433e8a43" providerId="LiveId" clId="{309794F8-99CF-4983-9CCF-D5B7BCCE1DF4}" dt="2023-01-22T02:59:58.902" v="1418" actId="478"/>
          <ac:grpSpMkLst>
            <pc:docMk/>
            <pc:sldMk cId="1330093258" sldId="431"/>
            <ac:grpSpMk id="36" creationId="{76F7FF59-3F43-D346-A416-335207C0313B}"/>
          </ac:grpSpMkLst>
        </pc:grpChg>
        <pc:picChg chg="del mod">
          <ac:chgData name="Chittaranjan Hens" userId="6fc03958433e8a43" providerId="LiveId" clId="{309794F8-99CF-4983-9CCF-D5B7BCCE1DF4}" dt="2023-01-22T02:59:49.747" v="1415" actId="478"/>
          <ac:picMkLst>
            <pc:docMk/>
            <pc:sldMk cId="1330093258" sldId="431"/>
            <ac:picMk id="3" creationId="{D4C8FB53-24D5-6129-80B2-D1221E121F0B}"/>
          </ac:picMkLst>
        </pc:picChg>
        <pc:picChg chg="add del mod">
          <ac:chgData name="Chittaranjan Hens" userId="6fc03958433e8a43" providerId="LiveId" clId="{309794F8-99CF-4983-9CCF-D5B7BCCE1DF4}" dt="2023-01-22T03:00:23.489" v="1421" actId="21"/>
          <ac:picMkLst>
            <pc:docMk/>
            <pc:sldMk cId="1330093258" sldId="431"/>
            <ac:picMk id="2050" creationId="{AF922EFD-789D-1D2F-F5F2-B2A079A866D1}"/>
          </ac:picMkLst>
        </pc:picChg>
      </pc:sldChg>
      <pc:sldChg chg="add del">
        <pc:chgData name="Chittaranjan Hens" userId="6fc03958433e8a43" providerId="LiveId" clId="{309794F8-99CF-4983-9CCF-D5B7BCCE1DF4}" dt="2023-01-21T17:33:11.858" v="1103"/>
        <pc:sldMkLst>
          <pc:docMk/>
          <pc:sldMk cId="1578463811" sldId="432"/>
        </pc:sldMkLst>
      </pc:sldChg>
      <pc:sldChg chg="addSp delSp modSp add mod ord">
        <pc:chgData name="Chittaranjan Hens" userId="6fc03958433e8a43" providerId="LiveId" clId="{309794F8-99CF-4983-9CCF-D5B7BCCE1DF4}" dt="2023-01-22T02:52:41.261" v="1386"/>
        <pc:sldMkLst>
          <pc:docMk/>
          <pc:sldMk cId="2865835326" sldId="432"/>
        </pc:sldMkLst>
        <pc:spChg chg="add del mod">
          <ac:chgData name="Chittaranjan Hens" userId="6fc03958433e8a43" providerId="LiveId" clId="{309794F8-99CF-4983-9CCF-D5B7BCCE1DF4}" dt="2023-01-22T02:52:40.385" v="1385" actId="478"/>
          <ac:spMkLst>
            <pc:docMk/>
            <pc:sldMk cId="2865835326" sldId="432"/>
            <ac:spMk id="4" creationId="{46C53B46-0453-26A6-01B0-D74D6CBBDE6A}"/>
          </ac:spMkLst>
        </pc:spChg>
        <pc:spChg chg="add mod">
          <ac:chgData name="Chittaranjan Hens" userId="6fc03958433e8a43" providerId="LiveId" clId="{309794F8-99CF-4983-9CCF-D5B7BCCE1DF4}" dt="2023-01-22T02:52:41.261" v="1386"/>
          <ac:spMkLst>
            <pc:docMk/>
            <pc:sldMk cId="2865835326" sldId="432"/>
            <ac:spMk id="5" creationId="{4CD34A4E-B61D-36EF-0E1D-057D61AD7F4B}"/>
          </ac:spMkLst>
        </pc:spChg>
        <pc:spChg chg="del">
          <ac:chgData name="Chittaranjan Hens" userId="6fc03958433e8a43" providerId="LiveId" clId="{309794F8-99CF-4983-9CCF-D5B7BCCE1DF4}" dt="2023-01-21T19:28:04.658" v="1262" actId="478"/>
          <ac:spMkLst>
            <pc:docMk/>
            <pc:sldMk cId="2865835326" sldId="432"/>
            <ac:spMk id="12" creationId="{F919C9D9-3B3F-ED7E-3111-F1442436505F}"/>
          </ac:spMkLst>
        </pc:spChg>
        <pc:spChg chg="del">
          <ac:chgData name="Chittaranjan Hens" userId="6fc03958433e8a43" providerId="LiveId" clId="{309794F8-99CF-4983-9CCF-D5B7BCCE1DF4}" dt="2023-01-21T19:28:01.016" v="1261" actId="478"/>
          <ac:spMkLst>
            <pc:docMk/>
            <pc:sldMk cId="2865835326" sldId="432"/>
            <ac:spMk id="21" creationId="{814AFED6-2FB8-BE8F-BFCF-2583529DECB4}"/>
          </ac:spMkLst>
        </pc:spChg>
        <pc:spChg chg="del">
          <ac:chgData name="Chittaranjan Hens" userId="6fc03958433e8a43" providerId="LiveId" clId="{309794F8-99CF-4983-9CCF-D5B7BCCE1DF4}" dt="2023-01-21T19:08:39.246" v="1192" actId="478"/>
          <ac:spMkLst>
            <pc:docMk/>
            <pc:sldMk cId="2865835326" sldId="432"/>
            <ac:spMk id="23" creationId="{0DD5E4A6-3D2D-6C15-CAD3-7962AAE7AE6C}"/>
          </ac:spMkLst>
        </pc:spChg>
        <pc:picChg chg="add mod">
          <ac:chgData name="Chittaranjan Hens" userId="6fc03958433e8a43" providerId="LiveId" clId="{309794F8-99CF-4983-9CCF-D5B7BCCE1DF4}" dt="2023-01-21T19:28:49.806" v="1263"/>
          <ac:picMkLst>
            <pc:docMk/>
            <pc:sldMk cId="2865835326" sldId="432"/>
            <ac:picMk id="2" creationId="{ECD3D644-A0F2-1C3E-E54C-2B73F1539201}"/>
          </ac:picMkLst>
        </pc:picChg>
        <pc:picChg chg="add mod">
          <ac:chgData name="Chittaranjan Hens" userId="6fc03958433e8a43" providerId="LiveId" clId="{309794F8-99CF-4983-9CCF-D5B7BCCE1DF4}" dt="2023-01-21T19:28:49.806" v="1263"/>
          <ac:picMkLst>
            <pc:docMk/>
            <pc:sldMk cId="2865835326" sldId="432"/>
            <ac:picMk id="3" creationId="{C6D8CC78-ED30-88E7-780C-0131DEEB6B85}"/>
          </ac:picMkLst>
        </pc:picChg>
        <pc:picChg chg="mod">
          <ac:chgData name="Chittaranjan Hens" userId="6fc03958433e8a43" providerId="LiveId" clId="{309794F8-99CF-4983-9CCF-D5B7BCCE1DF4}" dt="2023-01-21T19:08:52.450" v="1195" actId="14100"/>
          <ac:picMkLst>
            <pc:docMk/>
            <pc:sldMk cId="2865835326" sldId="432"/>
            <ac:picMk id="8" creationId="{EE007A6A-266A-D592-F141-F97DEAB7A24A}"/>
          </ac:picMkLst>
        </pc:picChg>
        <pc:picChg chg="del">
          <ac:chgData name="Chittaranjan Hens" userId="6fc03958433e8a43" providerId="LiveId" clId="{309794F8-99CF-4983-9CCF-D5B7BCCE1DF4}" dt="2023-01-21T19:08:39.246" v="1192" actId="478"/>
          <ac:picMkLst>
            <pc:docMk/>
            <pc:sldMk cId="2865835326" sldId="432"/>
            <ac:picMk id="20" creationId="{BA52AFFC-C3A9-A016-5A83-B0B2935BC30F}"/>
          </ac:picMkLst>
        </pc:picChg>
        <pc:picChg chg="del">
          <ac:chgData name="Chittaranjan Hens" userId="6fc03958433e8a43" providerId="LiveId" clId="{309794F8-99CF-4983-9CCF-D5B7BCCE1DF4}" dt="2023-01-21T19:28:01.016" v="1261" actId="478"/>
          <ac:picMkLst>
            <pc:docMk/>
            <pc:sldMk cId="2865835326" sldId="432"/>
            <ac:picMk id="1026" creationId="{C9554E28-A7D8-A53F-52A4-57C2C8539484}"/>
          </ac:picMkLst>
        </pc:picChg>
        <pc:picChg chg="add del mod">
          <ac:chgData name="Chittaranjan Hens" userId="6fc03958433e8a43" providerId="LiveId" clId="{309794F8-99CF-4983-9CCF-D5B7BCCE1DF4}" dt="2023-01-21T19:28:01.016" v="1261" actId="478"/>
          <ac:picMkLst>
            <pc:docMk/>
            <pc:sldMk cId="2865835326" sldId="432"/>
            <ac:picMk id="4098" creationId="{29DC7B19-FFDC-B101-630A-48322EA5BB13}"/>
          </ac:picMkLst>
        </pc:picChg>
      </pc:sldChg>
      <pc:sldChg chg="addSp modSp add del mod">
        <pc:chgData name="Chittaranjan Hens" userId="6fc03958433e8a43" providerId="LiveId" clId="{309794F8-99CF-4983-9CCF-D5B7BCCE1DF4}" dt="2023-01-21T19:27:46.801" v="1260" actId="47"/>
        <pc:sldMkLst>
          <pc:docMk/>
          <pc:sldMk cId="804222339" sldId="433"/>
        </pc:sldMkLst>
        <pc:spChg chg="add mod">
          <ac:chgData name="Chittaranjan Hens" userId="6fc03958433e8a43" providerId="LiveId" clId="{309794F8-99CF-4983-9CCF-D5B7BCCE1DF4}" dt="2023-01-21T19:10:11.427" v="1238" actId="14100"/>
          <ac:spMkLst>
            <pc:docMk/>
            <pc:sldMk cId="804222339" sldId="433"/>
            <ac:spMk id="2" creationId="{39B79E4E-FC83-8711-1576-F320C7571DD8}"/>
          </ac:spMkLst>
        </pc:spChg>
        <pc:picChg chg="mod">
          <ac:chgData name="Chittaranjan Hens" userId="6fc03958433e8a43" providerId="LiveId" clId="{309794F8-99CF-4983-9CCF-D5B7BCCE1DF4}" dt="2023-01-21T19:09:48.079" v="1231" actId="1076"/>
          <ac:picMkLst>
            <pc:docMk/>
            <pc:sldMk cId="804222339" sldId="433"/>
            <ac:picMk id="8" creationId="{EE007A6A-266A-D592-F141-F97DEAB7A24A}"/>
          </ac:picMkLst>
        </pc:picChg>
        <pc:picChg chg="add mod">
          <ac:chgData name="Chittaranjan Hens" userId="6fc03958433e8a43" providerId="LiveId" clId="{309794F8-99CF-4983-9CCF-D5B7BCCE1DF4}" dt="2023-01-21T19:09:53.897" v="1232" actId="1076"/>
          <ac:picMkLst>
            <pc:docMk/>
            <pc:sldMk cId="804222339" sldId="433"/>
            <ac:picMk id="6146" creationId="{68D9167E-6D71-7041-4464-AE94377E05EC}"/>
          </ac:picMkLst>
        </pc:picChg>
      </pc:sldChg>
      <pc:sldChg chg="addSp delSp modSp add mod">
        <pc:chgData name="Chittaranjan Hens" userId="6fc03958433e8a43" providerId="LiveId" clId="{309794F8-99CF-4983-9CCF-D5B7BCCE1DF4}" dt="2023-01-22T02:52:18.224" v="1380" actId="1076"/>
        <pc:sldMkLst>
          <pc:docMk/>
          <pc:sldMk cId="3951377450" sldId="433"/>
        </pc:sldMkLst>
        <pc:spChg chg="add mod">
          <ac:chgData name="Chittaranjan Hens" userId="6fc03958433e8a43" providerId="LiveId" clId="{309794F8-99CF-4983-9CCF-D5B7BCCE1DF4}" dt="2023-01-22T02:52:18.224" v="1380" actId="1076"/>
          <ac:spMkLst>
            <pc:docMk/>
            <pc:sldMk cId="3951377450" sldId="433"/>
            <ac:spMk id="5" creationId="{9FCF35EF-634F-5FB8-4EE7-C7C570EC656B}"/>
          </ac:spMkLst>
        </pc:spChg>
        <pc:picChg chg="del">
          <ac:chgData name="Chittaranjan Hens" userId="6fc03958433e8a43" providerId="LiveId" clId="{309794F8-99CF-4983-9CCF-D5B7BCCE1DF4}" dt="2023-01-22T02:41:54.421" v="1265" actId="478"/>
          <ac:picMkLst>
            <pc:docMk/>
            <pc:sldMk cId="3951377450" sldId="433"/>
            <ac:picMk id="2" creationId="{ECD3D644-A0F2-1C3E-E54C-2B73F1539201}"/>
          </ac:picMkLst>
        </pc:picChg>
        <pc:picChg chg="del">
          <ac:chgData name="Chittaranjan Hens" userId="6fc03958433e8a43" providerId="LiveId" clId="{309794F8-99CF-4983-9CCF-D5B7BCCE1DF4}" dt="2023-01-22T02:41:56.452" v="1266" actId="478"/>
          <ac:picMkLst>
            <pc:docMk/>
            <pc:sldMk cId="3951377450" sldId="433"/>
            <ac:picMk id="3" creationId="{C6D8CC78-ED30-88E7-780C-0131DEEB6B85}"/>
          </ac:picMkLst>
        </pc:picChg>
        <pc:picChg chg="add mod modCrop">
          <ac:chgData name="Chittaranjan Hens" userId="6fc03958433e8a43" providerId="LiveId" clId="{309794F8-99CF-4983-9CCF-D5B7BCCE1DF4}" dt="2023-01-22T02:45:20.509" v="1286" actId="732"/>
          <ac:picMkLst>
            <pc:docMk/>
            <pc:sldMk cId="3951377450" sldId="433"/>
            <ac:picMk id="4" creationId="{DE236744-E78F-2415-BA56-03BD25912E1B}"/>
          </ac:picMkLst>
        </pc:picChg>
      </pc:sldChg>
      <pc:sldChg chg="add del">
        <pc:chgData name="Chittaranjan Hens" userId="6fc03958433e8a43" providerId="LiveId" clId="{309794F8-99CF-4983-9CCF-D5B7BCCE1DF4}" dt="2023-01-22T02:41:59.317" v="1268"/>
        <pc:sldMkLst>
          <pc:docMk/>
          <pc:sldMk cId="2276722908" sldId="434"/>
        </pc:sldMkLst>
      </pc:sldChg>
      <pc:sldChg chg="addSp delSp modSp add del">
        <pc:chgData name="Chittaranjan Hens" userId="6fc03958433e8a43" providerId="LiveId" clId="{309794F8-99CF-4983-9CCF-D5B7BCCE1DF4}" dt="2023-01-21T19:27:46.801" v="1260" actId="47"/>
        <pc:sldMkLst>
          <pc:docMk/>
          <pc:sldMk cId="2321466165" sldId="434"/>
        </pc:sldMkLst>
        <pc:spChg chg="del">
          <ac:chgData name="Chittaranjan Hens" userId="6fc03958433e8a43" providerId="LiveId" clId="{309794F8-99CF-4983-9CCF-D5B7BCCE1DF4}" dt="2023-01-21T19:11:08.383" v="1243" actId="478"/>
          <ac:spMkLst>
            <pc:docMk/>
            <pc:sldMk cId="2321466165" sldId="434"/>
            <ac:spMk id="2" creationId="{39B79E4E-FC83-8711-1576-F320C7571DD8}"/>
          </ac:spMkLst>
        </pc:spChg>
        <pc:spChg chg="del">
          <ac:chgData name="Chittaranjan Hens" userId="6fc03958433e8a43" providerId="LiveId" clId="{309794F8-99CF-4983-9CCF-D5B7BCCE1DF4}" dt="2023-01-21T19:11:08.383" v="1243" actId="478"/>
          <ac:spMkLst>
            <pc:docMk/>
            <pc:sldMk cId="2321466165" sldId="434"/>
            <ac:spMk id="21" creationId="{814AFED6-2FB8-BE8F-BFCF-2583529DECB4}"/>
          </ac:spMkLst>
        </pc:spChg>
        <pc:picChg chg="del mod">
          <ac:chgData name="Chittaranjan Hens" userId="6fc03958433e8a43" providerId="LiveId" clId="{309794F8-99CF-4983-9CCF-D5B7BCCE1DF4}" dt="2023-01-21T19:11:08.383" v="1243" actId="478"/>
          <ac:picMkLst>
            <pc:docMk/>
            <pc:sldMk cId="2321466165" sldId="434"/>
            <ac:picMk id="4098" creationId="{29DC7B19-FFDC-B101-630A-48322EA5BB13}"/>
          </ac:picMkLst>
        </pc:picChg>
        <pc:picChg chg="del mod">
          <ac:chgData name="Chittaranjan Hens" userId="6fc03958433e8a43" providerId="LiveId" clId="{309794F8-99CF-4983-9CCF-D5B7BCCE1DF4}" dt="2023-01-21T19:11:08.383" v="1243" actId="478"/>
          <ac:picMkLst>
            <pc:docMk/>
            <pc:sldMk cId="2321466165" sldId="434"/>
            <ac:picMk id="6146" creationId="{68D9167E-6D71-7041-4464-AE94377E05EC}"/>
          </ac:picMkLst>
        </pc:picChg>
        <pc:picChg chg="add mod">
          <ac:chgData name="Chittaranjan Hens" userId="6fc03958433e8a43" providerId="LiveId" clId="{309794F8-99CF-4983-9CCF-D5B7BCCE1DF4}" dt="2023-01-21T19:11:50.019" v="1257" actId="14100"/>
          <ac:picMkLst>
            <pc:docMk/>
            <pc:sldMk cId="2321466165" sldId="434"/>
            <ac:picMk id="8194" creationId="{1422B1FD-9B66-1342-1A90-AA84852323DD}"/>
          </ac:picMkLst>
        </pc:picChg>
        <pc:picChg chg="add mod">
          <ac:chgData name="Chittaranjan Hens" userId="6fc03958433e8a43" providerId="LiveId" clId="{309794F8-99CF-4983-9CCF-D5B7BCCE1DF4}" dt="2023-01-21T19:12:07.626" v="1259" actId="1076"/>
          <ac:picMkLst>
            <pc:docMk/>
            <pc:sldMk cId="2321466165" sldId="434"/>
            <ac:picMk id="8196" creationId="{950435EF-6272-BC9F-93B4-055BB0C92640}"/>
          </ac:picMkLst>
        </pc:picChg>
      </pc:sldChg>
      <pc:sldChg chg="addSp delSp modSp add mod modAnim">
        <pc:chgData name="Chittaranjan Hens" userId="6fc03958433e8a43" providerId="LiveId" clId="{309794F8-99CF-4983-9CCF-D5B7BCCE1DF4}" dt="2023-01-22T02:52:24.097" v="1381"/>
        <pc:sldMkLst>
          <pc:docMk/>
          <pc:sldMk cId="3768725755" sldId="434"/>
        </pc:sldMkLst>
        <pc:spChg chg="add mod">
          <ac:chgData name="Chittaranjan Hens" userId="6fc03958433e8a43" providerId="LiveId" clId="{309794F8-99CF-4983-9CCF-D5B7BCCE1DF4}" dt="2023-01-22T02:45:01.029" v="1284" actId="2711"/>
          <ac:spMkLst>
            <pc:docMk/>
            <pc:sldMk cId="3768725755" sldId="434"/>
            <ac:spMk id="4" creationId="{D32504E8-A1C9-3EEB-5F43-0741ED8C51ED}"/>
          </ac:spMkLst>
        </pc:spChg>
        <pc:spChg chg="add mod">
          <ac:chgData name="Chittaranjan Hens" userId="6fc03958433e8a43" providerId="LiveId" clId="{309794F8-99CF-4983-9CCF-D5B7BCCE1DF4}" dt="2023-01-22T02:52:24.097" v="1381"/>
          <ac:spMkLst>
            <pc:docMk/>
            <pc:sldMk cId="3768725755" sldId="434"/>
            <ac:spMk id="6" creationId="{97667196-0E82-A368-54A6-0681D99473A1}"/>
          </ac:spMkLst>
        </pc:spChg>
        <pc:picChg chg="del">
          <ac:chgData name="Chittaranjan Hens" userId="6fc03958433e8a43" providerId="LiveId" clId="{309794F8-99CF-4983-9CCF-D5B7BCCE1DF4}" dt="2023-01-22T02:43:34.328" v="1274" actId="478"/>
          <ac:picMkLst>
            <pc:docMk/>
            <pc:sldMk cId="3768725755" sldId="434"/>
            <ac:picMk id="2" creationId="{ECD3D644-A0F2-1C3E-E54C-2B73F1539201}"/>
          </ac:picMkLst>
        </pc:picChg>
        <pc:picChg chg="del">
          <ac:chgData name="Chittaranjan Hens" userId="6fc03958433e8a43" providerId="LiveId" clId="{309794F8-99CF-4983-9CCF-D5B7BCCE1DF4}" dt="2023-01-22T02:43:37.813" v="1275" actId="478"/>
          <ac:picMkLst>
            <pc:docMk/>
            <pc:sldMk cId="3768725755" sldId="434"/>
            <ac:picMk id="3" creationId="{C6D8CC78-ED30-88E7-780C-0131DEEB6B85}"/>
          </ac:picMkLst>
        </pc:picChg>
        <pc:picChg chg="add mod">
          <ac:chgData name="Chittaranjan Hens" userId="6fc03958433e8a43" providerId="LiveId" clId="{309794F8-99CF-4983-9CCF-D5B7BCCE1DF4}" dt="2023-01-22T02:45:09.409" v="1285" actId="14100"/>
          <ac:picMkLst>
            <pc:docMk/>
            <pc:sldMk cId="3768725755" sldId="434"/>
            <ac:picMk id="5" creationId="{D08390EF-5059-593D-8BE8-E442CEEED34A}"/>
          </ac:picMkLst>
        </pc:picChg>
      </pc:sldChg>
      <pc:sldChg chg="addSp delSp modSp add mod modAnim">
        <pc:chgData name="Chittaranjan Hens" userId="6fc03958433e8a43" providerId="LiveId" clId="{309794F8-99CF-4983-9CCF-D5B7BCCE1DF4}" dt="2023-01-23T03:03:37.527" v="1428"/>
        <pc:sldMkLst>
          <pc:docMk/>
          <pc:sldMk cId="1014503442" sldId="435"/>
        </pc:sldMkLst>
        <pc:spChg chg="add del mod topLvl">
          <ac:chgData name="Chittaranjan Hens" userId="6fc03958433e8a43" providerId="LiveId" clId="{309794F8-99CF-4983-9CCF-D5B7BCCE1DF4}" dt="2023-01-22T02:56:59.797" v="1402" actId="478"/>
          <ac:spMkLst>
            <pc:docMk/>
            <pc:sldMk cId="1014503442" sldId="435"/>
            <ac:spMk id="6" creationId="{BAA4B3AE-F51D-256E-4795-A2586DFA8EF6}"/>
          </ac:spMkLst>
        </pc:spChg>
        <pc:spChg chg="add mod">
          <ac:chgData name="Chittaranjan Hens" userId="6fc03958433e8a43" providerId="LiveId" clId="{309794F8-99CF-4983-9CCF-D5B7BCCE1DF4}" dt="2023-01-22T02:52:32.460" v="1383" actId="1076"/>
          <ac:spMkLst>
            <pc:docMk/>
            <pc:sldMk cId="1014503442" sldId="435"/>
            <ac:spMk id="9" creationId="{235B6043-AAAF-7F18-7045-3C3F661FB452}"/>
          </ac:spMkLst>
        </pc:spChg>
        <pc:spChg chg="mod">
          <ac:chgData name="Chittaranjan Hens" userId="6fc03958433e8a43" providerId="LiveId" clId="{309794F8-99CF-4983-9CCF-D5B7BCCE1DF4}" dt="2023-01-22T02:57:15.372" v="1405" actId="1076"/>
          <ac:spMkLst>
            <pc:docMk/>
            <pc:sldMk cId="1014503442" sldId="435"/>
            <ac:spMk id="12" creationId="{0B29F34C-5DF9-152F-82CC-484B5FF82ABE}"/>
          </ac:spMkLst>
        </pc:spChg>
        <pc:grpChg chg="add del mod">
          <ac:chgData name="Chittaranjan Hens" userId="6fc03958433e8a43" providerId="LiveId" clId="{309794F8-99CF-4983-9CCF-D5B7BCCE1DF4}" dt="2023-01-22T02:56:59.797" v="1402" actId="478"/>
          <ac:grpSpMkLst>
            <pc:docMk/>
            <pc:sldMk cId="1014503442" sldId="435"/>
            <ac:grpSpMk id="7" creationId="{4A715A43-7983-48C4-AD8A-C2B94D194E6D}"/>
          </ac:grpSpMkLst>
        </pc:grpChg>
        <pc:grpChg chg="add mod">
          <ac:chgData name="Chittaranjan Hens" userId="6fc03958433e8a43" providerId="LiveId" clId="{309794F8-99CF-4983-9CCF-D5B7BCCE1DF4}" dt="2023-01-22T02:57:15.372" v="1405" actId="1076"/>
          <ac:grpSpMkLst>
            <pc:docMk/>
            <pc:sldMk cId="1014503442" sldId="435"/>
            <ac:grpSpMk id="10" creationId="{A0549264-AACB-6C10-BC99-EAA69506B894}"/>
          </ac:grpSpMkLst>
        </pc:grpChg>
        <pc:picChg chg="del">
          <ac:chgData name="Chittaranjan Hens" userId="6fc03958433e8a43" providerId="LiveId" clId="{309794F8-99CF-4983-9CCF-D5B7BCCE1DF4}" dt="2023-01-22T02:48:20.012" v="1309" actId="478"/>
          <ac:picMkLst>
            <pc:docMk/>
            <pc:sldMk cId="1014503442" sldId="435"/>
            <ac:picMk id="2" creationId="{ECD3D644-A0F2-1C3E-E54C-2B73F1539201}"/>
          </ac:picMkLst>
        </pc:picChg>
        <pc:picChg chg="del">
          <ac:chgData name="Chittaranjan Hens" userId="6fc03958433e8a43" providerId="LiveId" clId="{309794F8-99CF-4983-9CCF-D5B7BCCE1DF4}" dt="2023-01-22T02:48:20.012" v="1309" actId="478"/>
          <ac:picMkLst>
            <pc:docMk/>
            <pc:sldMk cId="1014503442" sldId="435"/>
            <ac:picMk id="3" creationId="{C6D8CC78-ED30-88E7-780C-0131DEEB6B85}"/>
          </ac:picMkLst>
        </pc:picChg>
        <pc:picChg chg="add mod topLvl">
          <ac:chgData name="Chittaranjan Hens" userId="6fc03958433e8a43" providerId="LiveId" clId="{309794F8-99CF-4983-9CCF-D5B7BCCE1DF4}" dt="2023-01-22T02:57:01.798" v="1403" actId="1076"/>
          <ac:picMkLst>
            <pc:docMk/>
            <pc:sldMk cId="1014503442" sldId="435"/>
            <ac:picMk id="4" creationId="{4CE61932-00B9-B9E2-18D5-C8B3E9B33F06}"/>
          </ac:picMkLst>
        </pc:picChg>
        <pc:picChg chg="add del mod">
          <ac:chgData name="Chittaranjan Hens" userId="6fc03958433e8a43" providerId="LiveId" clId="{309794F8-99CF-4983-9CCF-D5B7BCCE1DF4}" dt="2023-01-22T02:56:14.536" v="1397" actId="478"/>
          <ac:picMkLst>
            <pc:docMk/>
            <pc:sldMk cId="1014503442" sldId="435"/>
            <ac:picMk id="5" creationId="{8D220A26-B644-6B9C-1592-79E725A646B5}"/>
          </ac:picMkLst>
        </pc:picChg>
        <pc:picChg chg="mod">
          <ac:chgData name="Chittaranjan Hens" userId="6fc03958433e8a43" providerId="LiveId" clId="{309794F8-99CF-4983-9CCF-D5B7BCCE1DF4}" dt="2023-01-22T02:57:15.372" v="1405" actId="1076"/>
          <ac:picMkLst>
            <pc:docMk/>
            <pc:sldMk cId="1014503442" sldId="435"/>
            <ac:picMk id="11" creationId="{62EC9ED2-23CE-6CBF-2F1B-71EB0A23724D}"/>
          </ac:picMkLst>
        </pc:picChg>
      </pc:sldChg>
      <pc:sldChg chg="addSp delSp modSp add mod">
        <pc:chgData name="Chittaranjan Hens" userId="6fc03958433e8a43" providerId="LiveId" clId="{309794F8-99CF-4983-9CCF-D5B7BCCE1DF4}" dt="2023-01-23T18:27:35.604" v="1829" actId="207"/>
        <pc:sldMkLst>
          <pc:docMk/>
          <pc:sldMk cId="2702629498" sldId="436"/>
        </pc:sldMkLst>
        <pc:spChg chg="add mod">
          <ac:chgData name="Chittaranjan Hens" userId="6fc03958433e8a43" providerId="LiveId" clId="{309794F8-99CF-4983-9CCF-D5B7BCCE1DF4}" dt="2023-01-23T18:27:35.604" v="1829" actId="207"/>
          <ac:spMkLst>
            <pc:docMk/>
            <pc:sldMk cId="2702629498" sldId="436"/>
            <ac:spMk id="2" creationId="{A37EF7BC-65FF-C650-A849-FFEEF4100AE7}"/>
          </ac:spMkLst>
        </pc:spChg>
        <pc:spChg chg="mod">
          <ac:chgData name="Chittaranjan Hens" userId="6fc03958433e8a43" providerId="LiveId" clId="{309794F8-99CF-4983-9CCF-D5B7BCCE1DF4}" dt="2023-01-22T02:59:02.277" v="1410" actId="1076"/>
          <ac:spMkLst>
            <pc:docMk/>
            <pc:sldMk cId="2702629498" sldId="436"/>
            <ac:spMk id="6" creationId="{BAA4B3AE-F51D-256E-4795-A2586DFA8EF6}"/>
          </ac:spMkLst>
        </pc:spChg>
        <pc:spChg chg="del">
          <ac:chgData name="Chittaranjan Hens" userId="6fc03958433e8a43" providerId="LiveId" clId="{309794F8-99CF-4983-9CCF-D5B7BCCE1DF4}" dt="2023-01-22T02:55:37.045" v="1394" actId="478"/>
          <ac:spMkLst>
            <pc:docMk/>
            <pc:sldMk cId="2702629498" sldId="436"/>
            <ac:spMk id="9" creationId="{235B6043-AAAF-7F18-7045-3C3F661FB452}"/>
          </ac:spMkLst>
        </pc:spChg>
        <pc:spChg chg="add mod">
          <ac:chgData name="Chittaranjan Hens" userId="6fc03958433e8a43" providerId="LiveId" clId="{309794F8-99CF-4983-9CCF-D5B7BCCE1DF4}" dt="2023-01-22T02:55:38.056" v="1395"/>
          <ac:spMkLst>
            <pc:docMk/>
            <pc:sldMk cId="2702629498" sldId="436"/>
            <ac:spMk id="12" creationId="{67C71DE3-23ED-FDC4-3608-006FEE7B7F4D}"/>
          </ac:spMkLst>
        </pc:spChg>
        <pc:grpChg chg="mod">
          <ac:chgData name="Chittaranjan Hens" userId="6fc03958433e8a43" providerId="LiveId" clId="{309794F8-99CF-4983-9CCF-D5B7BCCE1DF4}" dt="2023-01-22T02:59:02.277" v="1410" actId="1076"/>
          <ac:grpSpMkLst>
            <pc:docMk/>
            <pc:sldMk cId="2702629498" sldId="436"/>
            <ac:grpSpMk id="7" creationId="{4A715A43-7983-48C4-AD8A-C2B94D194E6D}"/>
          </ac:grpSpMkLst>
        </pc:grpChg>
        <pc:picChg chg="add del mod">
          <ac:chgData name="Chittaranjan Hens" userId="6fc03958433e8a43" providerId="LiveId" clId="{309794F8-99CF-4983-9CCF-D5B7BCCE1DF4}" dt="2023-01-22T02:51:34.259" v="1373"/>
          <ac:picMkLst>
            <pc:docMk/>
            <pc:sldMk cId="2702629498" sldId="436"/>
            <ac:picMk id="2" creationId="{A513CE3F-61AC-FEFD-08D1-60EACD480B47}"/>
          </ac:picMkLst>
        </pc:picChg>
        <pc:picChg chg="add del mod">
          <ac:chgData name="Chittaranjan Hens" userId="6fc03958433e8a43" providerId="LiveId" clId="{309794F8-99CF-4983-9CCF-D5B7BCCE1DF4}" dt="2023-01-22T02:51:34.259" v="1373"/>
          <ac:picMkLst>
            <pc:docMk/>
            <pc:sldMk cId="2702629498" sldId="436"/>
            <ac:picMk id="3" creationId="{E0E35240-53F5-390B-AB39-CE4A4D8A22D6}"/>
          </ac:picMkLst>
        </pc:picChg>
        <pc:picChg chg="mod">
          <ac:chgData name="Chittaranjan Hens" userId="6fc03958433e8a43" providerId="LiveId" clId="{309794F8-99CF-4983-9CCF-D5B7BCCE1DF4}" dt="2023-01-22T02:59:02.277" v="1410" actId="1076"/>
          <ac:picMkLst>
            <pc:docMk/>
            <pc:sldMk cId="2702629498" sldId="436"/>
            <ac:picMk id="4" creationId="{4CE61932-00B9-B9E2-18D5-C8B3E9B33F06}"/>
          </ac:picMkLst>
        </pc:picChg>
        <pc:picChg chg="mod">
          <ac:chgData name="Chittaranjan Hens" userId="6fc03958433e8a43" providerId="LiveId" clId="{309794F8-99CF-4983-9CCF-D5B7BCCE1DF4}" dt="2023-01-22T02:59:11.292" v="1412" actId="14100"/>
          <ac:picMkLst>
            <pc:docMk/>
            <pc:sldMk cId="2702629498" sldId="436"/>
            <ac:picMk id="5" creationId="{8D220A26-B644-6B9C-1592-79E725A646B5}"/>
          </ac:picMkLst>
        </pc:picChg>
        <pc:picChg chg="add mod">
          <ac:chgData name="Chittaranjan Hens" userId="6fc03958433e8a43" providerId="LiveId" clId="{309794F8-99CF-4983-9CCF-D5B7BCCE1DF4}" dt="2023-01-22T02:51:46.142" v="1376" actId="1076"/>
          <ac:picMkLst>
            <pc:docMk/>
            <pc:sldMk cId="2702629498" sldId="436"/>
            <ac:picMk id="10" creationId="{6410E570-D5E6-8D91-20D8-07FDC8C8B2D3}"/>
          </ac:picMkLst>
        </pc:picChg>
        <pc:picChg chg="add mod">
          <ac:chgData name="Chittaranjan Hens" userId="6fc03958433e8a43" providerId="LiveId" clId="{309794F8-99CF-4983-9CCF-D5B7BCCE1DF4}" dt="2023-01-22T02:51:42.109" v="1375" actId="1076"/>
          <ac:picMkLst>
            <pc:docMk/>
            <pc:sldMk cId="2702629498" sldId="436"/>
            <ac:picMk id="11" creationId="{DC873BA5-35C2-C8F0-64D2-7D055936845B}"/>
          </ac:picMkLst>
        </pc:picChg>
      </pc:sldChg>
      <pc:sldChg chg="addSp delSp modSp add mod ord delAnim">
        <pc:chgData name="Chittaranjan Hens" userId="6fc03958433e8a43" providerId="LiveId" clId="{309794F8-99CF-4983-9CCF-D5B7BCCE1DF4}" dt="2023-01-23T03:38:21.558" v="1431" actId="20578"/>
        <pc:sldMkLst>
          <pc:docMk/>
          <pc:sldMk cId="4011416936" sldId="437"/>
        </pc:sldMkLst>
        <pc:spChg chg="del">
          <ac:chgData name="Chittaranjan Hens" userId="6fc03958433e8a43" providerId="LiveId" clId="{309794F8-99CF-4983-9CCF-D5B7BCCE1DF4}" dt="2023-01-22T02:54:03.629" v="1388" actId="478"/>
          <ac:spMkLst>
            <pc:docMk/>
            <pc:sldMk cId="4011416936" sldId="437"/>
            <ac:spMk id="4" creationId="{D32504E8-A1C9-3EEB-5F43-0741ED8C51ED}"/>
          </ac:spMkLst>
        </pc:spChg>
        <pc:grpChg chg="add mod">
          <ac:chgData name="Chittaranjan Hens" userId="6fc03958433e8a43" providerId="LiveId" clId="{309794F8-99CF-4983-9CCF-D5B7BCCE1DF4}" dt="2023-01-22T02:54:21.963" v="1391" actId="1076"/>
          <ac:grpSpMkLst>
            <pc:docMk/>
            <pc:sldMk cId="4011416936" sldId="437"/>
            <ac:grpSpMk id="3" creationId="{78575FC2-9285-9730-09C9-7C9AA471A62B}"/>
          </ac:grpSpMkLst>
        </pc:grpChg>
        <pc:picChg chg="add mod">
          <ac:chgData name="Chittaranjan Hens" userId="6fc03958433e8a43" providerId="LiveId" clId="{309794F8-99CF-4983-9CCF-D5B7BCCE1DF4}" dt="2023-01-22T02:54:10.993" v="1389"/>
          <ac:picMkLst>
            <pc:docMk/>
            <pc:sldMk cId="4011416936" sldId="437"/>
            <ac:picMk id="2" creationId="{1AB3C4AD-DC5E-EE56-9AB6-D0828278F243}"/>
          </ac:picMkLst>
        </pc:picChg>
        <pc:picChg chg="del">
          <ac:chgData name="Chittaranjan Hens" userId="6fc03958433e8a43" providerId="LiveId" clId="{309794F8-99CF-4983-9CCF-D5B7BCCE1DF4}" dt="2023-01-22T02:54:03.629" v="1388" actId="478"/>
          <ac:picMkLst>
            <pc:docMk/>
            <pc:sldMk cId="4011416936" sldId="437"/>
            <ac:picMk id="5" creationId="{D08390EF-5059-593D-8BE8-E442CEEED34A}"/>
          </ac:picMkLst>
        </pc:picChg>
        <pc:picChg chg="mod">
          <ac:chgData name="Chittaranjan Hens" userId="6fc03958433e8a43" providerId="LiveId" clId="{309794F8-99CF-4983-9CCF-D5B7BCCE1DF4}" dt="2023-01-22T02:54:10.993" v="1389"/>
          <ac:picMkLst>
            <pc:docMk/>
            <pc:sldMk cId="4011416936" sldId="437"/>
            <ac:picMk id="7" creationId="{A3F0F7E2-A761-E4B9-4B49-D24D33886167}"/>
          </ac:picMkLst>
        </pc:picChg>
        <pc:picChg chg="mod">
          <ac:chgData name="Chittaranjan Hens" userId="6fc03958433e8a43" providerId="LiveId" clId="{309794F8-99CF-4983-9CCF-D5B7BCCE1DF4}" dt="2023-01-22T02:54:10.993" v="1389"/>
          <ac:picMkLst>
            <pc:docMk/>
            <pc:sldMk cId="4011416936" sldId="437"/>
            <ac:picMk id="9" creationId="{AF70E170-1A52-A088-8A9E-7AF330525BBD}"/>
          </ac:picMkLst>
        </pc:picChg>
      </pc:sldChg>
      <pc:sldChg chg="modSp add">
        <pc:chgData name="Chittaranjan Hens" userId="6fc03958433e8a43" providerId="LiveId" clId="{309794F8-99CF-4983-9CCF-D5B7BCCE1DF4}" dt="2023-01-22T02:58:54.439" v="1409" actId="14100"/>
        <pc:sldMkLst>
          <pc:docMk/>
          <pc:sldMk cId="3843567462" sldId="438"/>
        </pc:sldMkLst>
        <pc:spChg chg="mod">
          <ac:chgData name="Chittaranjan Hens" userId="6fc03958433e8a43" providerId="LiveId" clId="{309794F8-99CF-4983-9CCF-D5B7BCCE1DF4}" dt="2023-01-22T02:58:46.621" v="1407" actId="1076"/>
          <ac:spMkLst>
            <pc:docMk/>
            <pc:sldMk cId="3843567462" sldId="438"/>
            <ac:spMk id="6" creationId="{BAA4B3AE-F51D-256E-4795-A2586DFA8EF6}"/>
          </ac:spMkLst>
        </pc:spChg>
        <pc:grpChg chg="mod">
          <ac:chgData name="Chittaranjan Hens" userId="6fc03958433e8a43" providerId="LiveId" clId="{309794F8-99CF-4983-9CCF-D5B7BCCE1DF4}" dt="2023-01-22T02:58:46.621" v="1407" actId="1076"/>
          <ac:grpSpMkLst>
            <pc:docMk/>
            <pc:sldMk cId="3843567462" sldId="438"/>
            <ac:grpSpMk id="7" creationId="{4A715A43-7983-48C4-AD8A-C2B94D194E6D}"/>
          </ac:grpSpMkLst>
        </pc:grpChg>
        <pc:picChg chg="mod">
          <ac:chgData name="Chittaranjan Hens" userId="6fc03958433e8a43" providerId="LiveId" clId="{309794F8-99CF-4983-9CCF-D5B7BCCE1DF4}" dt="2023-01-22T02:58:46.621" v="1407" actId="1076"/>
          <ac:picMkLst>
            <pc:docMk/>
            <pc:sldMk cId="3843567462" sldId="438"/>
            <ac:picMk id="4" creationId="{4CE61932-00B9-B9E2-18D5-C8B3E9B33F06}"/>
          </ac:picMkLst>
        </pc:picChg>
        <pc:picChg chg="mod">
          <ac:chgData name="Chittaranjan Hens" userId="6fc03958433e8a43" providerId="LiveId" clId="{309794F8-99CF-4983-9CCF-D5B7BCCE1DF4}" dt="2023-01-22T02:58:54.439" v="1409" actId="14100"/>
          <ac:picMkLst>
            <pc:docMk/>
            <pc:sldMk cId="3843567462" sldId="438"/>
            <ac:picMk id="5" creationId="{8D220A26-B644-6B9C-1592-79E725A646B5}"/>
          </ac:picMkLst>
        </pc:picChg>
      </pc:sldChg>
      <pc:sldChg chg="add del">
        <pc:chgData name="Chittaranjan Hens" userId="6fc03958433e8a43" providerId="LiveId" clId="{309794F8-99CF-4983-9CCF-D5B7BCCE1DF4}" dt="2023-01-22T03:00:52.994" v="1427" actId="47"/>
        <pc:sldMkLst>
          <pc:docMk/>
          <pc:sldMk cId="2756404031" sldId="439"/>
        </pc:sldMkLst>
      </pc:sldChg>
      <pc:sldChg chg="addSp delSp modSp new mod setBg">
        <pc:chgData name="Chittaranjan Hens" userId="6fc03958433e8a43" providerId="LiveId" clId="{309794F8-99CF-4983-9CCF-D5B7BCCE1DF4}" dt="2023-01-22T03:00:34.115" v="1425" actId="26606"/>
        <pc:sldMkLst>
          <pc:docMk/>
          <pc:sldMk cId="3618200920" sldId="440"/>
        </pc:sldMkLst>
        <pc:spChg chg="add del">
          <ac:chgData name="Chittaranjan Hens" userId="6fc03958433e8a43" providerId="LiveId" clId="{309794F8-99CF-4983-9CCF-D5B7BCCE1DF4}" dt="2023-01-22T03:00:34.115" v="1425" actId="26606"/>
          <ac:spMkLst>
            <pc:docMk/>
            <pc:sldMk cId="3618200920" sldId="440"/>
            <ac:spMk id="7" creationId="{AB8C311F-7253-4AED-9701-7FC0708C41C7}"/>
          </ac:spMkLst>
        </pc:spChg>
        <pc:spChg chg="add del">
          <ac:chgData name="Chittaranjan Hens" userId="6fc03958433e8a43" providerId="LiveId" clId="{309794F8-99CF-4983-9CCF-D5B7BCCE1DF4}" dt="2023-01-22T03:00:34.115" v="1425" actId="26606"/>
          <ac:spMkLst>
            <pc:docMk/>
            <pc:sldMk cId="3618200920" sldId="440"/>
            <ac:spMk id="9" creationId="{E2384209-CB15-4CDF-9D31-C44FD9A3F20D}"/>
          </ac:spMkLst>
        </pc:spChg>
        <pc:spChg chg="add del">
          <ac:chgData name="Chittaranjan Hens" userId="6fc03958433e8a43" providerId="LiveId" clId="{309794F8-99CF-4983-9CCF-D5B7BCCE1DF4}" dt="2023-01-22T03:00:34.115" v="1425" actId="26606"/>
          <ac:spMkLst>
            <pc:docMk/>
            <pc:sldMk cId="3618200920" sldId="440"/>
            <ac:spMk id="11" creationId="{2633B3B5-CC90-43F0-8714-D31D1F3F0209}"/>
          </ac:spMkLst>
        </pc:spChg>
        <pc:spChg chg="add del">
          <ac:chgData name="Chittaranjan Hens" userId="6fc03958433e8a43" providerId="LiveId" clId="{309794F8-99CF-4983-9CCF-D5B7BCCE1DF4}" dt="2023-01-22T03:00:34.115" v="1425" actId="26606"/>
          <ac:spMkLst>
            <pc:docMk/>
            <pc:sldMk cId="3618200920" sldId="440"/>
            <ac:spMk id="13" creationId="{A8D57A06-A426-446D-B02C-A2DC6B62E45E}"/>
          </ac:spMkLst>
        </pc:spChg>
        <pc:picChg chg="add mod">
          <ac:chgData name="Chittaranjan Hens" userId="6fc03958433e8a43" providerId="LiveId" clId="{309794F8-99CF-4983-9CCF-D5B7BCCE1DF4}" dt="2023-01-22T03:00:34.115" v="1425" actId="26606"/>
          <ac:picMkLst>
            <pc:docMk/>
            <pc:sldMk cId="3618200920" sldId="440"/>
            <ac:picMk id="2" creationId="{38CD2287-8C54-F57C-3418-8C6DE339C9CC}"/>
          </ac:picMkLst>
        </pc:picChg>
      </pc:sldChg>
      <pc:sldChg chg="addSp delSp modSp add mod">
        <pc:chgData name="Chittaranjan Hens" userId="6fc03958433e8a43" providerId="LiveId" clId="{309794F8-99CF-4983-9CCF-D5B7BCCE1DF4}" dt="2023-01-23T18:21:26.017" v="1750"/>
        <pc:sldMkLst>
          <pc:docMk/>
          <pc:sldMk cId="962572978" sldId="441"/>
        </pc:sldMkLst>
        <pc:spChg chg="add del mod">
          <ac:chgData name="Chittaranjan Hens" userId="6fc03958433e8a43" providerId="LiveId" clId="{309794F8-99CF-4983-9CCF-D5B7BCCE1DF4}" dt="2023-01-23T18:21:26.017" v="1750"/>
          <ac:spMkLst>
            <pc:docMk/>
            <pc:sldMk cId="962572978" sldId="441"/>
            <ac:spMk id="2" creationId="{3BD48759-BFA6-E2E6-473C-D6AFCEB82DFF}"/>
          </ac:spMkLst>
        </pc:spChg>
        <pc:spChg chg="add mod">
          <ac:chgData name="Chittaranjan Hens" userId="6fc03958433e8a43" providerId="LiveId" clId="{309794F8-99CF-4983-9CCF-D5B7BCCE1DF4}" dt="2023-01-23T04:20:40.699" v="1439" actId="1076"/>
          <ac:spMkLst>
            <pc:docMk/>
            <pc:sldMk cId="962572978" sldId="441"/>
            <ac:spMk id="3" creationId="{D36546FA-F480-2FF6-D344-AC78342C6A29}"/>
          </ac:spMkLst>
        </pc:spChg>
        <pc:grpChg chg="del">
          <ac:chgData name="Chittaranjan Hens" userId="6fc03958433e8a43" providerId="LiveId" clId="{309794F8-99CF-4983-9CCF-D5B7BCCE1DF4}" dt="2023-01-23T04:19:49.685" v="1433" actId="478"/>
          <ac:grpSpMkLst>
            <pc:docMk/>
            <pc:sldMk cId="962572978" sldId="441"/>
            <ac:grpSpMk id="7" creationId="{4A715A43-7983-48C4-AD8A-C2B94D194E6D}"/>
          </ac:grpSpMkLst>
        </pc:grpChg>
        <pc:picChg chg="del">
          <ac:chgData name="Chittaranjan Hens" userId="6fc03958433e8a43" providerId="LiveId" clId="{309794F8-99CF-4983-9CCF-D5B7BCCE1DF4}" dt="2023-01-23T04:19:49.685" v="1433" actId="478"/>
          <ac:picMkLst>
            <pc:docMk/>
            <pc:sldMk cId="962572978" sldId="441"/>
            <ac:picMk id="5" creationId="{8D220A26-B644-6B9C-1592-79E725A646B5}"/>
          </ac:picMkLst>
        </pc:picChg>
        <pc:picChg chg="del">
          <ac:chgData name="Chittaranjan Hens" userId="6fc03958433e8a43" providerId="LiveId" clId="{309794F8-99CF-4983-9CCF-D5B7BCCE1DF4}" dt="2023-01-23T04:19:49.685" v="1433" actId="478"/>
          <ac:picMkLst>
            <pc:docMk/>
            <pc:sldMk cId="962572978" sldId="441"/>
            <ac:picMk id="10" creationId="{6410E570-D5E6-8D91-20D8-07FDC8C8B2D3}"/>
          </ac:picMkLst>
        </pc:picChg>
        <pc:picChg chg="del">
          <ac:chgData name="Chittaranjan Hens" userId="6fc03958433e8a43" providerId="LiveId" clId="{309794F8-99CF-4983-9CCF-D5B7BCCE1DF4}" dt="2023-01-23T04:19:49.685" v="1433" actId="478"/>
          <ac:picMkLst>
            <pc:docMk/>
            <pc:sldMk cId="962572978" sldId="441"/>
            <ac:picMk id="11" creationId="{DC873BA5-35C2-C8F0-64D2-7D055936845B}"/>
          </ac:picMkLst>
        </pc:picChg>
      </pc:sldChg>
      <pc:sldChg chg="addSp modSp add mod">
        <pc:chgData name="Chittaranjan Hens" userId="6fc03958433e8a43" providerId="LiveId" clId="{309794F8-99CF-4983-9CCF-D5B7BCCE1DF4}" dt="2023-01-23T04:21:53.140" v="1451" actId="1076"/>
        <pc:sldMkLst>
          <pc:docMk/>
          <pc:sldMk cId="1048911858" sldId="442"/>
        </pc:sldMkLst>
        <pc:spChg chg="add mod">
          <ac:chgData name="Chittaranjan Hens" userId="6fc03958433e8a43" providerId="LiveId" clId="{309794F8-99CF-4983-9CCF-D5B7BCCE1DF4}" dt="2023-01-23T04:21:53.140" v="1451" actId="1076"/>
          <ac:spMkLst>
            <pc:docMk/>
            <pc:sldMk cId="1048911858" sldId="442"/>
            <ac:spMk id="5" creationId="{0E27AEEF-98A8-E08D-BFAD-F7DEE2C6BF18}"/>
          </ac:spMkLst>
        </pc:spChg>
        <pc:grpChg chg="mod">
          <ac:chgData name="Chittaranjan Hens" userId="6fc03958433e8a43" providerId="LiveId" clId="{309794F8-99CF-4983-9CCF-D5B7BCCE1DF4}" dt="2023-01-23T04:21:02.701" v="1441" actId="1076"/>
          <ac:grpSpMkLst>
            <pc:docMk/>
            <pc:sldMk cId="1048911858" sldId="442"/>
            <ac:grpSpMk id="3" creationId="{78575FC2-9285-9730-09C9-7C9AA471A62B}"/>
          </ac:grpSpMkLst>
        </pc:grpChg>
        <pc:picChg chg="mod">
          <ac:chgData name="Chittaranjan Hens" userId="6fc03958433e8a43" providerId="LiveId" clId="{309794F8-99CF-4983-9CCF-D5B7BCCE1DF4}" dt="2023-01-23T04:21:42.205" v="1448" actId="1076"/>
          <ac:picMkLst>
            <pc:docMk/>
            <pc:sldMk cId="1048911858" sldId="442"/>
            <ac:picMk id="8" creationId="{EE007A6A-266A-D592-F141-F97DEAB7A24A}"/>
          </ac:picMkLst>
        </pc:picChg>
      </pc:sldChg>
      <pc:sldChg chg="addSp delSp modSp add mod delAnim modAnim">
        <pc:chgData name="Chittaranjan Hens" userId="6fc03958433e8a43" providerId="LiveId" clId="{309794F8-99CF-4983-9CCF-D5B7BCCE1DF4}" dt="2023-01-23T05:04:03.941" v="1740"/>
        <pc:sldMkLst>
          <pc:docMk/>
          <pc:sldMk cId="1983802560" sldId="443"/>
        </pc:sldMkLst>
        <pc:spChg chg="del">
          <ac:chgData name="Chittaranjan Hens" userId="6fc03958433e8a43" providerId="LiveId" clId="{309794F8-99CF-4983-9CCF-D5B7BCCE1DF4}" dt="2023-01-23T04:23:04.608" v="1455" actId="478"/>
          <ac:spMkLst>
            <pc:docMk/>
            <pc:sldMk cId="1983802560" sldId="443"/>
            <ac:spMk id="2" creationId="{ECE02996-8A1A-2948-A0D2-505FA82FB248}"/>
          </ac:spMkLst>
        </pc:spChg>
        <pc:spChg chg="add mod">
          <ac:chgData name="Chittaranjan Hens" userId="6fc03958433e8a43" providerId="LiveId" clId="{309794F8-99CF-4983-9CCF-D5B7BCCE1DF4}" dt="2023-01-23T04:41:33.305" v="1570" actId="255"/>
          <ac:spMkLst>
            <pc:docMk/>
            <pc:sldMk cId="1983802560" sldId="443"/>
            <ac:spMk id="2" creationId="{F66E394E-560C-6988-1C3E-1DEFC7847C45}"/>
          </ac:spMkLst>
        </pc:spChg>
        <pc:spChg chg="del">
          <ac:chgData name="Chittaranjan Hens" userId="6fc03958433e8a43" providerId="LiveId" clId="{309794F8-99CF-4983-9CCF-D5B7BCCE1DF4}" dt="2023-01-23T04:23:04.608" v="1455" actId="478"/>
          <ac:spMkLst>
            <pc:docMk/>
            <pc:sldMk cId="1983802560" sldId="443"/>
            <ac:spMk id="4" creationId="{CAD1F2BC-EC35-3E46-B979-EB8F286B872C}"/>
          </ac:spMkLst>
        </pc:spChg>
        <pc:spChg chg="mod">
          <ac:chgData name="Chittaranjan Hens" userId="6fc03958433e8a43" providerId="LiveId" clId="{309794F8-99CF-4983-9CCF-D5B7BCCE1DF4}" dt="2023-01-23T04:28:16.673" v="1460"/>
          <ac:spMkLst>
            <pc:docMk/>
            <pc:sldMk cId="1983802560" sldId="443"/>
            <ac:spMk id="15" creationId="{DE5919F0-66BA-B1AB-A481-6EB10FEC652A}"/>
          </ac:spMkLst>
        </pc:spChg>
        <pc:spChg chg="mod">
          <ac:chgData name="Chittaranjan Hens" userId="6fc03958433e8a43" providerId="LiveId" clId="{309794F8-99CF-4983-9CCF-D5B7BCCE1DF4}" dt="2023-01-23T04:28:16.673" v="1460"/>
          <ac:spMkLst>
            <pc:docMk/>
            <pc:sldMk cId="1983802560" sldId="443"/>
            <ac:spMk id="16" creationId="{57C94F02-69D4-7AB3-ED4A-0BC277A0C4C3}"/>
          </ac:spMkLst>
        </pc:spChg>
        <pc:spChg chg="mod">
          <ac:chgData name="Chittaranjan Hens" userId="6fc03958433e8a43" providerId="LiveId" clId="{309794F8-99CF-4983-9CCF-D5B7BCCE1DF4}" dt="2023-01-23T04:28:16.673" v="1460"/>
          <ac:spMkLst>
            <pc:docMk/>
            <pc:sldMk cId="1983802560" sldId="443"/>
            <ac:spMk id="17" creationId="{2C710D19-D855-8617-8F26-E9C92072BD7E}"/>
          </ac:spMkLst>
        </pc:spChg>
        <pc:spChg chg="mod">
          <ac:chgData name="Chittaranjan Hens" userId="6fc03958433e8a43" providerId="LiveId" clId="{309794F8-99CF-4983-9CCF-D5B7BCCE1DF4}" dt="2023-01-23T04:28:16.673" v="1460"/>
          <ac:spMkLst>
            <pc:docMk/>
            <pc:sldMk cId="1983802560" sldId="443"/>
            <ac:spMk id="37" creationId="{3610F38D-4AB4-C5E5-72CF-1A38A003B1DB}"/>
          </ac:spMkLst>
        </pc:spChg>
        <pc:spChg chg="mod">
          <ac:chgData name="Chittaranjan Hens" userId="6fc03958433e8a43" providerId="LiveId" clId="{309794F8-99CF-4983-9CCF-D5B7BCCE1DF4}" dt="2023-01-23T04:28:16.673" v="1460"/>
          <ac:spMkLst>
            <pc:docMk/>
            <pc:sldMk cId="1983802560" sldId="443"/>
            <ac:spMk id="41" creationId="{DF7508D2-A436-C7C7-8DB6-F2643B396DC8}"/>
          </ac:spMkLst>
        </pc:spChg>
        <pc:spChg chg="mod">
          <ac:chgData name="Chittaranjan Hens" userId="6fc03958433e8a43" providerId="LiveId" clId="{309794F8-99CF-4983-9CCF-D5B7BCCE1DF4}" dt="2023-01-23T04:28:16.673" v="1460"/>
          <ac:spMkLst>
            <pc:docMk/>
            <pc:sldMk cId="1983802560" sldId="443"/>
            <ac:spMk id="42" creationId="{71FAC917-08A3-07F0-7B43-5AE228A35E81}"/>
          </ac:spMkLst>
        </pc:spChg>
        <pc:spChg chg="mod">
          <ac:chgData name="Chittaranjan Hens" userId="6fc03958433e8a43" providerId="LiveId" clId="{309794F8-99CF-4983-9CCF-D5B7BCCE1DF4}" dt="2023-01-23T04:28:16.673" v="1460"/>
          <ac:spMkLst>
            <pc:docMk/>
            <pc:sldMk cId="1983802560" sldId="443"/>
            <ac:spMk id="43" creationId="{81CA6271-A640-6DE3-BEC4-49D72DBA672E}"/>
          </ac:spMkLst>
        </pc:spChg>
        <pc:spChg chg="mod">
          <ac:chgData name="Chittaranjan Hens" userId="6fc03958433e8a43" providerId="LiveId" clId="{309794F8-99CF-4983-9CCF-D5B7BCCE1DF4}" dt="2023-01-23T04:28:16.673" v="1460"/>
          <ac:spMkLst>
            <pc:docMk/>
            <pc:sldMk cId="1983802560" sldId="443"/>
            <ac:spMk id="44" creationId="{C42A241E-F9AE-AEC4-0FE3-39DCF3C52702}"/>
          </ac:spMkLst>
        </pc:spChg>
        <pc:spChg chg="mod">
          <ac:chgData name="Chittaranjan Hens" userId="6fc03958433e8a43" providerId="LiveId" clId="{309794F8-99CF-4983-9CCF-D5B7BCCE1DF4}" dt="2023-01-23T04:28:16.673" v="1460"/>
          <ac:spMkLst>
            <pc:docMk/>
            <pc:sldMk cId="1983802560" sldId="443"/>
            <ac:spMk id="45" creationId="{C9F4175E-C14C-88DD-707A-C2F552408D50}"/>
          </ac:spMkLst>
        </pc:spChg>
        <pc:spChg chg="add mod">
          <ac:chgData name="Chittaranjan Hens" userId="6fc03958433e8a43" providerId="LiveId" clId="{309794F8-99CF-4983-9CCF-D5B7BCCE1DF4}" dt="2023-01-23T04:28:54.907" v="1463" actId="1076"/>
          <ac:spMkLst>
            <pc:docMk/>
            <pc:sldMk cId="1983802560" sldId="443"/>
            <ac:spMk id="57" creationId="{1B44EDF4-FEB8-A908-B948-7DB8D9EA48EC}"/>
          </ac:spMkLst>
        </pc:spChg>
        <pc:spChg chg="mod">
          <ac:chgData name="Chittaranjan Hens" userId="6fc03958433e8a43" providerId="LiveId" clId="{309794F8-99CF-4983-9CCF-D5B7BCCE1DF4}" dt="2023-01-23T04:33:32.182" v="1464"/>
          <ac:spMkLst>
            <pc:docMk/>
            <pc:sldMk cId="1983802560" sldId="443"/>
            <ac:spMk id="59" creationId="{E0C9096B-BCAD-6B30-DEEE-A5AA147641C1}"/>
          </ac:spMkLst>
        </pc:spChg>
        <pc:spChg chg="mod">
          <ac:chgData name="Chittaranjan Hens" userId="6fc03958433e8a43" providerId="LiveId" clId="{309794F8-99CF-4983-9CCF-D5B7BCCE1DF4}" dt="2023-01-23T04:33:32.182" v="1464"/>
          <ac:spMkLst>
            <pc:docMk/>
            <pc:sldMk cId="1983802560" sldId="443"/>
            <ac:spMk id="68" creationId="{041C4ADB-CB57-6F70-63FB-DB6B467EAB51}"/>
          </ac:spMkLst>
        </pc:spChg>
        <pc:spChg chg="mod">
          <ac:chgData name="Chittaranjan Hens" userId="6fc03958433e8a43" providerId="LiveId" clId="{309794F8-99CF-4983-9CCF-D5B7BCCE1DF4}" dt="2023-01-23T04:33:32.182" v="1464"/>
          <ac:spMkLst>
            <pc:docMk/>
            <pc:sldMk cId="1983802560" sldId="443"/>
            <ac:spMk id="69" creationId="{64DABF76-4F6B-0653-9E0A-78AEAD1CC401}"/>
          </ac:spMkLst>
        </pc:spChg>
        <pc:spChg chg="mod">
          <ac:chgData name="Chittaranjan Hens" userId="6fc03958433e8a43" providerId="LiveId" clId="{309794F8-99CF-4983-9CCF-D5B7BCCE1DF4}" dt="2023-01-23T04:33:32.182" v="1464"/>
          <ac:spMkLst>
            <pc:docMk/>
            <pc:sldMk cId="1983802560" sldId="443"/>
            <ac:spMk id="72" creationId="{FCEB2D39-7ABB-BBDA-CCD3-CCB6CD64254A}"/>
          </ac:spMkLst>
        </pc:spChg>
        <pc:spChg chg="mod">
          <ac:chgData name="Chittaranjan Hens" userId="6fc03958433e8a43" providerId="LiveId" clId="{309794F8-99CF-4983-9CCF-D5B7BCCE1DF4}" dt="2023-01-23T04:33:32.182" v="1464"/>
          <ac:spMkLst>
            <pc:docMk/>
            <pc:sldMk cId="1983802560" sldId="443"/>
            <ac:spMk id="75" creationId="{95C80BE2-8576-A227-C997-8D7B8E8D5E69}"/>
          </ac:spMkLst>
        </pc:spChg>
        <pc:spChg chg="mod">
          <ac:chgData name="Chittaranjan Hens" userId="6fc03958433e8a43" providerId="LiveId" clId="{309794F8-99CF-4983-9CCF-D5B7BCCE1DF4}" dt="2023-01-23T04:33:32.182" v="1464"/>
          <ac:spMkLst>
            <pc:docMk/>
            <pc:sldMk cId="1983802560" sldId="443"/>
            <ac:spMk id="77" creationId="{9AE28B15-8C9E-F291-0E78-1CD57D3913F4}"/>
          </ac:spMkLst>
        </pc:spChg>
        <pc:spChg chg="mod">
          <ac:chgData name="Chittaranjan Hens" userId="6fc03958433e8a43" providerId="LiveId" clId="{309794F8-99CF-4983-9CCF-D5B7BCCE1DF4}" dt="2023-01-23T04:33:32.182" v="1464"/>
          <ac:spMkLst>
            <pc:docMk/>
            <pc:sldMk cId="1983802560" sldId="443"/>
            <ac:spMk id="78" creationId="{838B5CCA-904B-456C-4C27-FF7B53CD8998}"/>
          </ac:spMkLst>
        </pc:spChg>
        <pc:spChg chg="mod">
          <ac:chgData name="Chittaranjan Hens" userId="6fc03958433e8a43" providerId="LiveId" clId="{309794F8-99CF-4983-9CCF-D5B7BCCE1DF4}" dt="2023-01-23T04:33:32.182" v="1464"/>
          <ac:spMkLst>
            <pc:docMk/>
            <pc:sldMk cId="1983802560" sldId="443"/>
            <ac:spMk id="80" creationId="{F6350E1E-6E57-209F-DE46-E443D1E35071}"/>
          </ac:spMkLst>
        </pc:spChg>
        <pc:spChg chg="del">
          <ac:chgData name="Chittaranjan Hens" userId="6fc03958433e8a43" providerId="LiveId" clId="{309794F8-99CF-4983-9CCF-D5B7BCCE1DF4}" dt="2023-01-23T04:23:04.608" v="1455" actId="478"/>
          <ac:spMkLst>
            <pc:docMk/>
            <pc:sldMk cId="1983802560" sldId="443"/>
            <ac:spMk id="170" creationId="{CC254ABE-6EB5-DF40-9DB1-848683F25D25}"/>
          </ac:spMkLst>
        </pc:spChg>
        <pc:spChg chg="del">
          <ac:chgData name="Chittaranjan Hens" userId="6fc03958433e8a43" providerId="LiveId" clId="{309794F8-99CF-4983-9CCF-D5B7BCCE1DF4}" dt="2023-01-23T04:23:04.608" v="1455" actId="478"/>
          <ac:spMkLst>
            <pc:docMk/>
            <pc:sldMk cId="1983802560" sldId="443"/>
            <ac:spMk id="210" creationId="{2BD7C186-D2D7-4A41-A18C-F665542D4C89}"/>
          </ac:spMkLst>
        </pc:spChg>
        <pc:grpChg chg="add mod">
          <ac:chgData name="Chittaranjan Hens" userId="6fc03958433e8a43" providerId="LiveId" clId="{309794F8-99CF-4983-9CCF-D5B7BCCE1DF4}" dt="2023-01-23T04:28:20.685" v="1461" actId="1076"/>
          <ac:grpSpMkLst>
            <pc:docMk/>
            <pc:sldMk cId="1983802560" sldId="443"/>
            <ac:grpSpMk id="5" creationId="{FAF61F3C-56EC-398E-9AE5-B9DBBCAF72E2}"/>
          </ac:grpSpMkLst>
        </pc:grpChg>
        <pc:grpChg chg="del">
          <ac:chgData name="Chittaranjan Hens" userId="6fc03958433e8a43" providerId="LiveId" clId="{309794F8-99CF-4983-9CCF-D5B7BCCE1DF4}" dt="2023-01-23T04:23:04.608" v="1455" actId="478"/>
          <ac:grpSpMkLst>
            <pc:docMk/>
            <pc:sldMk cId="1983802560" sldId="443"/>
            <ac:grpSpMk id="9" creationId="{E18FC7CB-F27E-7B4B-853C-0988D90041D8}"/>
          </ac:grpSpMkLst>
        </pc:grpChg>
        <pc:grpChg chg="del">
          <ac:chgData name="Chittaranjan Hens" userId="6fc03958433e8a43" providerId="LiveId" clId="{309794F8-99CF-4983-9CCF-D5B7BCCE1DF4}" dt="2023-01-23T04:23:04.608" v="1455" actId="478"/>
          <ac:grpSpMkLst>
            <pc:docMk/>
            <pc:sldMk cId="1983802560" sldId="443"/>
            <ac:grpSpMk id="10" creationId="{1CA35E5F-8F49-8446-B551-1024D2A32E72}"/>
          </ac:grpSpMkLst>
        </pc:grpChg>
        <pc:grpChg chg="mod">
          <ac:chgData name="Chittaranjan Hens" userId="6fc03958433e8a43" providerId="LiveId" clId="{309794F8-99CF-4983-9CCF-D5B7BCCE1DF4}" dt="2023-01-23T04:28:16.673" v="1460"/>
          <ac:grpSpMkLst>
            <pc:docMk/>
            <pc:sldMk cId="1983802560" sldId="443"/>
            <ac:grpSpMk id="14" creationId="{7A1C6B60-AD60-C4FB-0D41-735EDCA7519A}"/>
          </ac:grpSpMkLst>
        </pc:grpChg>
        <pc:grpChg chg="del">
          <ac:chgData name="Chittaranjan Hens" userId="6fc03958433e8a43" providerId="LiveId" clId="{309794F8-99CF-4983-9CCF-D5B7BCCE1DF4}" dt="2023-01-23T04:23:04.608" v="1455" actId="478"/>
          <ac:grpSpMkLst>
            <pc:docMk/>
            <pc:sldMk cId="1983802560" sldId="443"/>
            <ac:grpSpMk id="19" creationId="{D95D60F6-83F6-4E46-9A56-954AF34E6E4F}"/>
          </ac:grpSpMkLst>
        </pc:grpChg>
        <pc:grpChg chg="del">
          <ac:chgData name="Chittaranjan Hens" userId="6fc03958433e8a43" providerId="LiveId" clId="{309794F8-99CF-4983-9CCF-D5B7BCCE1DF4}" dt="2023-01-23T04:23:04.608" v="1455" actId="478"/>
          <ac:grpSpMkLst>
            <pc:docMk/>
            <pc:sldMk cId="1983802560" sldId="443"/>
            <ac:grpSpMk id="23" creationId="{7BBC1820-3FD6-4942-8A9F-9D0F42FB53D9}"/>
          </ac:grpSpMkLst>
        </pc:grpChg>
        <pc:grpChg chg="del">
          <ac:chgData name="Chittaranjan Hens" userId="6fc03958433e8a43" providerId="LiveId" clId="{309794F8-99CF-4983-9CCF-D5B7BCCE1DF4}" dt="2023-01-23T04:23:04.608" v="1455" actId="478"/>
          <ac:grpSpMkLst>
            <pc:docMk/>
            <pc:sldMk cId="1983802560" sldId="443"/>
            <ac:grpSpMk id="24" creationId="{432822F8-DF06-034D-8825-3AA99FD8F6F2}"/>
          </ac:grpSpMkLst>
        </pc:grpChg>
        <pc:grpChg chg="del">
          <ac:chgData name="Chittaranjan Hens" userId="6fc03958433e8a43" providerId="LiveId" clId="{309794F8-99CF-4983-9CCF-D5B7BCCE1DF4}" dt="2023-01-23T04:23:04.608" v="1455" actId="478"/>
          <ac:grpSpMkLst>
            <pc:docMk/>
            <pc:sldMk cId="1983802560" sldId="443"/>
            <ac:grpSpMk id="25" creationId="{FA36BDEF-02C9-8B4A-A4AA-55C77B6C1070}"/>
          </ac:grpSpMkLst>
        </pc:grpChg>
        <pc:grpChg chg="del">
          <ac:chgData name="Chittaranjan Hens" userId="6fc03958433e8a43" providerId="LiveId" clId="{309794F8-99CF-4983-9CCF-D5B7BCCE1DF4}" dt="2023-01-23T04:23:04.608" v="1455" actId="478"/>
          <ac:grpSpMkLst>
            <pc:docMk/>
            <pc:sldMk cId="1983802560" sldId="443"/>
            <ac:grpSpMk id="31" creationId="{AB961EC0-9A7F-CD43-9812-17435496F34E}"/>
          </ac:grpSpMkLst>
        </pc:grpChg>
        <pc:grpChg chg="del">
          <ac:chgData name="Chittaranjan Hens" userId="6fc03958433e8a43" providerId="LiveId" clId="{309794F8-99CF-4983-9CCF-D5B7BCCE1DF4}" dt="2023-01-23T04:23:04.608" v="1455" actId="478"/>
          <ac:grpSpMkLst>
            <pc:docMk/>
            <pc:sldMk cId="1983802560" sldId="443"/>
            <ac:grpSpMk id="32" creationId="{3F6143C7-BF76-C147-99B9-7E2251BD1E4A}"/>
          </ac:grpSpMkLst>
        </pc:grpChg>
        <pc:grpChg chg="del">
          <ac:chgData name="Chittaranjan Hens" userId="6fc03958433e8a43" providerId="LiveId" clId="{309794F8-99CF-4983-9CCF-D5B7BCCE1DF4}" dt="2023-01-23T04:23:04.608" v="1455" actId="478"/>
          <ac:grpSpMkLst>
            <pc:docMk/>
            <pc:sldMk cId="1983802560" sldId="443"/>
            <ac:grpSpMk id="33" creationId="{8A618ABF-C352-144D-BB1C-DEDE7A66951F}"/>
          </ac:grpSpMkLst>
        </pc:grpChg>
        <pc:grpChg chg="del">
          <ac:chgData name="Chittaranjan Hens" userId="6fc03958433e8a43" providerId="LiveId" clId="{309794F8-99CF-4983-9CCF-D5B7BCCE1DF4}" dt="2023-01-23T04:23:04.608" v="1455" actId="478"/>
          <ac:grpSpMkLst>
            <pc:docMk/>
            <pc:sldMk cId="1983802560" sldId="443"/>
            <ac:grpSpMk id="34" creationId="{5EC1D50E-1A45-954B-B9A9-B58C60D02D27}"/>
          </ac:grpSpMkLst>
        </pc:grpChg>
        <pc:grpChg chg="del">
          <ac:chgData name="Chittaranjan Hens" userId="6fc03958433e8a43" providerId="LiveId" clId="{309794F8-99CF-4983-9CCF-D5B7BCCE1DF4}" dt="2023-01-23T04:23:04.608" v="1455" actId="478"/>
          <ac:grpSpMkLst>
            <pc:docMk/>
            <pc:sldMk cId="1983802560" sldId="443"/>
            <ac:grpSpMk id="35" creationId="{026E84CC-BC83-DB41-A6EE-95CADF46B7A8}"/>
          </ac:grpSpMkLst>
        </pc:grpChg>
        <pc:grpChg chg="del">
          <ac:chgData name="Chittaranjan Hens" userId="6fc03958433e8a43" providerId="LiveId" clId="{309794F8-99CF-4983-9CCF-D5B7BCCE1DF4}" dt="2023-01-23T04:23:04.608" v="1455" actId="478"/>
          <ac:grpSpMkLst>
            <pc:docMk/>
            <pc:sldMk cId="1983802560" sldId="443"/>
            <ac:grpSpMk id="36" creationId="{76F7FF59-3F43-D346-A416-335207C0313B}"/>
          </ac:grpSpMkLst>
        </pc:grpChg>
        <pc:grpChg chg="add mod">
          <ac:chgData name="Chittaranjan Hens" userId="6fc03958433e8a43" providerId="LiveId" clId="{309794F8-99CF-4983-9CCF-D5B7BCCE1DF4}" dt="2023-01-23T04:35:21.192" v="1475" actId="1076"/>
          <ac:grpSpMkLst>
            <pc:docMk/>
            <pc:sldMk cId="1983802560" sldId="443"/>
            <ac:grpSpMk id="58" creationId="{0FE5022B-A9DB-9D3C-8BE3-2C43D3A372E9}"/>
          </ac:grpSpMkLst>
        </pc:grpChg>
        <pc:grpChg chg="mod">
          <ac:chgData name="Chittaranjan Hens" userId="6fc03958433e8a43" providerId="LiveId" clId="{309794F8-99CF-4983-9CCF-D5B7BCCE1DF4}" dt="2023-01-23T04:33:32.182" v="1464"/>
          <ac:grpSpMkLst>
            <pc:docMk/>
            <pc:sldMk cId="1983802560" sldId="443"/>
            <ac:grpSpMk id="61" creationId="{0F89C009-EBA3-92DD-BAEE-922A79E3E8D6}"/>
          </ac:grpSpMkLst>
        </pc:grpChg>
        <pc:grpChg chg="mod">
          <ac:chgData name="Chittaranjan Hens" userId="6fc03958433e8a43" providerId="LiveId" clId="{309794F8-99CF-4983-9CCF-D5B7BCCE1DF4}" dt="2023-01-23T04:33:32.182" v="1464"/>
          <ac:grpSpMkLst>
            <pc:docMk/>
            <pc:sldMk cId="1983802560" sldId="443"/>
            <ac:grpSpMk id="62" creationId="{C610AFFD-2802-EA84-76EC-831B387979EA}"/>
          </ac:grpSpMkLst>
        </pc:grpChg>
        <pc:picChg chg="add mod ord">
          <ac:chgData name="Chittaranjan Hens" userId="6fc03958433e8a43" providerId="LiveId" clId="{309794F8-99CF-4983-9CCF-D5B7BCCE1DF4}" dt="2023-01-23T05:04:03.941" v="1740"/>
          <ac:picMkLst>
            <pc:docMk/>
            <pc:sldMk cId="1983802560" sldId="443"/>
            <ac:picMk id="3" creationId="{C2BBFD4E-1DE1-9983-DF09-A4A1EE6B1133}"/>
          </ac:picMkLst>
        </pc:picChg>
        <pc:picChg chg="del">
          <ac:chgData name="Chittaranjan Hens" userId="6fc03958433e8a43" providerId="LiveId" clId="{309794F8-99CF-4983-9CCF-D5B7BCCE1DF4}" dt="2023-01-23T04:23:04.608" v="1455" actId="478"/>
          <ac:picMkLst>
            <pc:docMk/>
            <pc:sldMk cId="1983802560" sldId="443"/>
            <ac:picMk id="3" creationId="{D4C8FB53-24D5-6129-80B2-D1221E121F0B}"/>
          </ac:picMkLst>
        </pc:picChg>
        <pc:picChg chg="add mod">
          <ac:chgData name="Chittaranjan Hens" userId="6fc03958433e8a43" providerId="LiveId" clId="{309794F8-99CF-4983-9CCF-D5B7BCCE1DF4}" dt="2023-01-23T04:41:23.676" v="1568" actId="1076"/>
          <ac:picMkLst>
            <pc:docMk/>
            <pc:sldMk cId="1983802560" sldId="443"/>
            <ac:picMk id="86" creationId="{7F6C75DD-F3D9-E882-6EA2-C7A7C21ECE27}"/>
          </ac:picMkLst>
        </pc:picChg>
        <pc:picChg chg="add mod">
          <ac:chgData name="Chittaranjan Hens" userId="6fc03958433e8a43" providerId="LiveId" clId="{309794F8-99CF-4983-9CCF-D5B7BCCE1DF4}" dt="2023-01-23T04:35:13.857" v="1474" actId="1076"/>
          <ac:picMkLst>
            <pc:docMk/>
            <pc:sldMk cId="1983802560" sldId="443"/>
            <ac:picMk id="87" creationId="{BF7D977D-150D-3896-B590-2B07868CBCCB}"/>
          </ac:picMkLst>
        </pc:picChg>
        <pc:cxnChg chg="mod">
          <ac:chgData name="Chittaranjan Hens" userId="6fc03958433e8a43" providerId="LiveId" clId="{309794F8-99CF-4983-9CCF-D5B7BCCE1DF4}" dt="2023-01-23T04:28:16.673" v="1460"/>
          <ac:cxnSpMkLst>
            <pc:docMk/>
            <pc:sldMk cId="1983802560" sldId="443"/>
            <ac:cxnSpMk id="52" creationId="{8AE8E7BD-9117-1B7F-144D-FDEE91CEF412}"/>
          </ac:cxnSpMkLst>
        </pc:cxnChg>
        <pc:cxnChg chg="mod">
          <ac:chgData name="Chittaranjan Hens" userId="6fc03958433e8a43" providerId="LiveId" clId="{309794F8-99CF-4983-9CCF-D5B7BCCE1DF4}" dt="2023-01-23T04:28:16.673" v="1460"/>
          <ac:cxnSpMkLst>
            <pc:docMk/>
            <pc:sldMk cId="1983802560" sldId="443"/>
            <ac:cxnSpMk id="54" creationId="{1F538A59-07C2-7098-8DE0-26CBC838BCE3}"/>
          </ac:cxnSpMkLst>
        </pc:cxnChg>
        <pc:cxnChg chg="mod">
          <ac:chgData name="Chittaranjan Hens" userId="6fc03958433e8a43" providerId="LiveId" clId="{309794F8-99CF-4983-9CCF-D5B7BCCE1DF4}" dt="2023-01-23T04:33:32.182" v="1464"/>
          <ac:cxnSpMkLst>
            <pc:docMk/>
            <pc:sldMk cId="1983802560" sldId="443"/>
            <ac:cxnSpMk id="84" creationId="{925702B4-7841-4736-DA8B-09EA572E6D99}"/>
          </ac:cxnSpMkLst>
        </pc:cxnChg>
        <pc:cxnChg chg="mod">
          <ac:chgData name="Chittaranjan Hens" userId="6fc03958433e8a43" providerId="LiveId" clId="{309794F8-99CF-4983-9CCF-D5B7BCCE1DF4}" dt="2023-01-23T04:33:32.182" v="1464"/>
          <ac:cxnSpMkLst>
            <pc:docMk/>
            <pc:sldMk cId="1983802560" sldId="443"/>
            <ac:cxnSpMk id="85" creationId="{02B3E315-2B1A-8507-87C4-7FE658EFCC1C}"/>
          </ac:cxnSpMkLst>
        </pc:cxnChg>
      </pc:sldChg>
      <pc:sldChg chg="add del">
        <pc:chgData name="Chittaranjan Hens" userId="6fc03958433e8a43" providerId="LiveId" clId="{309794F8-99CF-4983-9CCF-D5B7BCCE1DF4}" dt="2023-01-23T04:22:23.095" v="1453"/>
        <pc:sldMkLst>
          <pc:docMk/>
          <pc:sldMk cId="4183231372" sldId="443"/>
        </pc:sldMkLst>
      </pc:sldChg>
      <pc:sldChg chg="addSp delSp modSp add mod delAnim modAnim">
        <pc:chgData name="Chittaranjan Hens" userId="6fc03958433e8a43" providerId="LiveId" clId="{309794F8-99CF-4983-9CCF-D5B7BCCE1DF4}" dt="2023-01-23T04:46:39.356" v="1714"/>
        <pc:sldMkLst>
          <pc:docMk/>
          <pc:sldMk cId="874924738" sldId="444"/>
        </pc:sldMkLst>
        <pc:spChg chg="add del mod">
          <ac:chgData name="Chittaranjan Hens" userId="6fc03958433e8a43" providerId="LiveId" clId="{309794F8-99CF-4983-9CCF-D5B7BCCE1DF4}" dt="2023-01-23T04:40:34.965" v="1560" actId="478"/>
          <ac:spMkLst>
            <pc:docMk/>
            <pc:sldMk cId="874924738" sldId="444"/>
            <ac:spMk id="3" creationId="{CE0AA893-7795-7F4A-EE17-FDE3AD493239}"/>
          </ac:spMkLst>
        </pc:spChg>
        <pc:spChg chg="add mod">
          <ac:chgData name="Chittaranjan Hens" userId="6fc03958433e8a43" providerId="LiveId" clId="{309794F8-99CF-4983-9CCF-D5B7BCCE1DF4}" dt="2023-01-23T04:42:54.881" v="1586" actId="1076"/>
          <ac:spMkLst>
            <pc:docMk/>
            <pc:sldMk cId="874924738" sldId="444"/>
            <ac:spMk id="7" creationId="{C21E9CD6-40A4-146C-3336-46229C0AD5A5}"/>
          </ac:spMkLst>
        </pc:spChg>
        <pc:spChg chg="add mod">
          <ac:chgData name="Chittaranjan Hens" userId="6fc03958433e8a43" providerId="LiveId" clId="{309794F8-99CF-4983-9CCF-D5B7BCCE1DF4}" dt="2023-01-23T04:45:12.113" v="1706" actId="20577"/>
          <ac:spMkLst>
            <pc:docMk/>
            <pc:sldMk cId="874924738" sldId="444"/>
            <ac:spMk id="8" creationId="{905565E5-E59E-0683-0384-459060E645F1}"/>
          </ac:spMkLst>
        </pc:spChg>
        <pc:spChg chg="del">
          <ac:chgData name="Chittaranjan Hens" userId="6fc03958433e8a43" providerId="LiveId" clId="{309794F8-99CF-4983-9CCF-D5B7BCCE1DF4}" dt="2023-01-23T04:36:53.769" v="1485" actId="478"/>
          <ac:spMkLst>
            <pc:docMk/>
            <pc:sldMk cId="874924738" sldId="444"/>
            <ac:spMk id="57" creationId="{1B44EDF4-FEB8-A908-B948-7DB8D9EA48EC}"/>
          </ac:spMkLst>
        </pc:spChg>
        <pc:grpChg chg="del">
          <ac:chgData name="Chittaranjan Hens" userId="6fc03958433e8a43" providerId="LiveId" clId="{309794F8-99CF-4983-9CCF-D5B7BCCE1DF4}" dt="2023-01-23T04:36:53.769" v="1485" actId="478"/>
          <ac:grpSpMkLst>
            <pc:docMk/>
            <pc:sldMk cId="874924738" sldId="444"/>
            <ac:grpSpMk id="5" creationId="{FAF61F3C-56EC-398E-9AE5-B9DBBCAF72E2}"/>
          </ac:grpSpMkLst>
        </pc:grpChg>
        <pc:grpChg chg="mod">
          <ac:chgData name="Chittaranjan Hens" userId="6fc03958433e8a43" providerId="LiveId" clId="{309794F8-99CF-4983-9CCF-D5B7BCCE1DF4}" dt="2023-01-23T04:37:01.014" v="1534" actId="1035"/>
          <ac:grpSpMkLst>
            <pc:docMk/>
            <pc:sldMk cId="874924738" sldId="444"/>
            <ac:grpSpMk id="58" creationId="{0FE5022B-A9DB-9D3C-8BE3-2C43D3A372E9}"/>
          </ac:grpSpMkLst>
        </pc:grpChg>
        <pc:picChg chg="add mod">
          <ac:chgData name="Chittaranjan Hens" userId="6fc03958433e8a43" providerId="LiveId" clId="{309794F8-99CF-4983-9CCF-D5B7BCCE1DF4}" dt="2023-01-23T04:42:26.703" v="1571" actId="1076"/>
          <ac:picMkLst>
            <pc:docMk/>
            <pc:sldMk cId="874924738" sldId="444"/>
            <ac:picMk id="4" creationId="{E00D0EF4-3338-B72D-42C7-993223F17562}"/>
          </ac:picMkLst>
        </pc:picChg>
        <pc:picChg chg="add mod">
          <ac:chgData name="Chittaranjan Hens" userId="6fc03958433e8a43" providerId="LiveId" clId="{309794F8-99CF-4983-9CCF-D5B7BCCE1DF4}" dt="2023-01-23T04:46:34.283" v="1713" actId="1076"/>
          <ac:picMkLst>
            <pc:docMk/>
            <pc:sldMk cId="874924738" sldId="444"/>
            <ac:picMk id="10" creationId="{D5DD6D78-C30A-2E96-4689-6B0542CFFBBD}"/>
          </ac:picMkLst>
        </pc:picChg>
        <pc:picChg chg="mod">
          <ac:chgData name="Chittaranjan Hens" userId="6fc03958433e8a43" providerId="LiveId" clId="{309794F8-99CF-4983-9CCF-D5B7BCCE1DF4}" dt="2023-01-23T04:37:01.014" v="1534" actId="1035"/>
          <ac:picMkLst>
            <pc:docMk/>
            <pc:sldMk cId="874924738" sldId="444"/>
            <ac:picMk id="86" creationId="{7F6C75DD-F3D9-E882-6EA2-C7A7C21ECE27}"/>
          </ac:picMkLst>
        </pc:picChg>
        <pc:picChg chg="mod">
          <ac:chgData name="Chittaranjan Hens" userId="6fc03958433e8a43" providerId="LiveId" clId="{309794F8-99CF-4983-9CCF-D5B7BCCE1DF4}" dt="2023-01-23T04:37:01.014" v="1534" actId="1035"/>
          <ac:picMkLst>
            <pc:docMk/>
            <pc:sldMk cId="874924738" sldId="444"/>
            <ac:picMk id="87" creationId="{BF7D977D-150D-3896-B590-2B07868CBCCB}"/>
          </ac:picMkLst>
        </pc:picChg>
      </pc:sldChg>
      <pc:sldChg chg="addSp delSp modSp add del mod delAnim modAnim">
        <pc:chgData name="Chittaranjan Hens" userId="6fc03958433e8a43" providerId="LiveId" clId="{309794F8-99CF-4983-9CCF-D5B7BCCE1DF4}" dt="2023-01-23T04:36:45.891" v="1483" actId="47"/>
        <pc:sldMkLst>
          <pc:docMk/>
          <pc:sldMk cId="2440559549" sldId="444"/>
        </pc:sldMkLst>
        <pc:spChg chg="del">
          <ac:chgData name="Chittaranjan Hens" userId="6fc03958433e8a43" providerId="LiveId" clId="{309794F8-99CF-4983-9CCF-D5B7BCCE1DF4}" dt="2023-01-23T04:36:18.469" v="1478" actId="478"/>
          <ac:spMkLst>
            <pc:docMk/>
            <pc:sldMk cId="2440559549" sldId="444"/>
            <ac:spMk id="57" creationId="{1B44EDF4-FEB8-A908-B948-7DB8D9EA48EC}"/>
          </ac:spMkLst>
        </pc:spChg>
        <pc:grpChg chg="del">
          <ac:chgData name="Chittaranjan Hens" userId="6fc03958433e8a43" providerId="LiveId" clId="{309794F8-99CF-4983-9CCF-D5B7BCCE1DF4}" dt="2023-01-23T04:36:18.469" v="1478" actId="478"/>
          <ac:grpSpMkLst>
            <pc:docMk/>
            <pc:sldMk cId="2440559549" sldId="444"/>
            <ac:grpSpMk id="5" creationId="{FAF61F3C-56EC-398E-9AE5-B9DBBCAF72E2}"/>
          </ac:grpSpMkLst>
        </pc:grpChg>
        <pc:grpChg chg="mod">
          <ac:chgData name="Chittaranjan Hens" userId="6fc03958433e8a43" providerId="LiveId" clId="{309794F8-99CF-4983-9CCF-D5B7BCCE1DF4}" dt="2023-01-23T04:36:23.578" v="1479" actId="1076"/>
          <ac:grpSpMkLst>
            <pc:docMk/>
            <pc:sldMk cId="2440559549" sldId="444"/>
            <ac:grpSpMk id="58" creationId="{0FE5022B-A9DB-9D3C-8BE3-2C43D3A372E9}"/>
          </ac:grpSpMkLst>
        </pc:grpChg>
        <pc:picChg chg="add mod">
          <ac:chgData name="Chittaranjan Hens" userId="6fc03958433e8a43" providerId="LiveId" clId="{309794F8-99CF-4983-9CCF-D5B7BCCE1DF4}" dt="2023-01-23T04:36:27.402" v="1482" actId="1076"/>
          <ac:picMkLst>
            <pc:docMk/>
            <pc:sldMk cId="2440559549" sldId="444"/>
            <ac:picMk id="2" creationId="{AAD87971-9F8D-D34C-CCE4-B0BF33A7B777}"/>
          </ac:picMkLst>
        </pc:picChg>
        <pc:picChg chg="mod">
          <ac:chgData name="Chittaranjan Hens" userId="6fc03958433e8a43" providerId="LiveId" clId="{309794F8-99CF-4983-9CCF-D5B7BCCE1DF4}" dt="2023-01-23T04:36:23.578" v="1479" actId="1076"/>
          <ac:picMkLst>
            <pc:docMk/>
            <pc:sldMk cId="2440559549" sldId="444"/>
            <ac:picMk id="86" creationId="{7F6C75DD-F3D9-E882-6EA2-C7A7C21ECE27}"/>
          </ac:picMkLst>
        </pc:picChg>
        <pc:picChg chg="mod">
          <ac:chgData name="Chittaranjan Hens" userId="6fc03958433e8a43" providerId="LiveId" clId="{309794F8-99CF-4983-9CCF-D5B7BCCE1DF4}" dt="2023-01-23T04:36:23.578" v="1479" actId="1076"/>
          <ac:picMkLst>
            <pc:docMk/>
            <pc:sldMk cId="2440559549" sldId="444"/>
            <ac:picMk id="87" creationId="{BF7D977D-150D-3896-B590-2B07868CBCCB}"/>
          </ac:picMkLst>
        </pc:picChg>
      </pc:sldChg>
      <pc:sldChg chg="addSp delSp modSp add mod modAnim">
        <pc:chgData name="Chittaranjan Hens" userId="6fc03958433e8a43" providerId="LiveId" clId="{309794F8-99CF-4983-9CCF-D5B7BCCE1DF4}" dt="2023-01-23T05:04:34.811" v="1745" actId="14100"/>
        <pc:sldMkLst>
          <pc:docMk/>
          <pc:sldMk cId="194738743" sldId="445"/>
        </pc:sldMkLst>
        <pc:picChg chg="add del mod">
          <ac:chgData name="Chittaranjan Hens" userId="6fc03958433e8a43" providerId="LiveId" clId="{309794F8-99CF-4983-9CCF-D5B7BCCE1DF4}" dt="2023-01-23T04:58:51.344" v="1723" actId="478"/>
          <ac:picMkLst>
            <pc:docMk/>
            <pc:sldMk cId="194738743" sldId="445"/>
            <ac:picMk id="3" creationId="{1FF0CBC8-F601-4927-8A11-185DC9524F23}"/>
          </ac:picMkLst>
        </pc:picChg>
        <pc:picChg chg="mod">
          <ac:chgData name="Chittaranjan Hens" userId="6fc03958433e8a43" providerId="LiveId" clId="{309794F8-99CF-4983-9CCF-D5B7BCCE1DF4}" dt="2023-01-23T04:57:00.679" v="1719" actId="1076"/>
          <ac:picMkLst>
            <pc:docMk/>
            <pc:sldMk cId="194738743" sldId="445"/>
            <ac:picMk id="4" creationId="{E00D0EF4-3338-B72D-42C7-993223F17562}"/>
          </ac:picMkLst>
        </pc:picChg>
        <pc:picChg chg="add mod">
          <ac:chgData name="Chittaranjan Hens" userId="6fc03958433e8a43" providerId="LiveId" clId="{309794F8-99CF-4983-9CCF-D5B7BCCE1DF4}" dt="2023-01-23T05:04:34.811" v="1745" actId="14100"/>
          <ac:picMkLst>
            <pc:docMk/>
            <pc:sldMk cId="194738743" sldId="445"/>
            <ac:picMk id="6" creationId="{65B2BEC3-64D8-DE3E-939E-9297346DDFE6}"/>
          </ac:picMkLst>
        </pc:picChg>
        <pc:picChg chg="add mod">
          <ac:chgData name="Chittaranjan Hens" userId="6fc03958433e8a43" providerId="LiveId" clId="{309794F8-99CF-4983-9CCF-D5B7BCCE1DF4}" dt="2023-01-23T05:04:29.716" v="1743" actId="14100"/>
          <ac:picMkLst>
            <pc:docMk/>
            <pc:sldMk cId="194738743" sldId="445"/>
            <ac:picMk id="11" creationId="{01765F75-1074-9A5C-6EF1-2BFC20E13BD1}"/>
          </ac:picMkLst>
        </pc:picChg>
      </pc:sldChg>
      <pc:sldChg chg="addSp delSp modSp add mod delAnim modAnim">
        <pc:chgData name="Chittaranjan Hens" userId="6fc03958433e8a43" providerId="LiveId" clId="{309794F8-99CF-4983-9CCF-D5B7BCCE1DF4}" dt="2023-01-23T18:30:14.162" v="1935" actId="27636"/>
        <pc:sldMkLst>
          <pc:docMk/>
          <pc:sldMk cId="3706076406" sldId="446"/>
        </pc:sldMkLst>
        <pc:spChg chg="del">
          <ac:chgData name="Chittaranjan Hens" userId="6fc03958433e8a43" providerId="LiveId" clId="{309794F8-99CF-4983-9CCF-D5B7BCCE1DF4}" dt="2023-01-23T18:28:37.956" v="1836" actId="478"/>
          <ac:spMkLst>
            <pc:docMk/>
            <pc:sldMk cId="3706076406" sldId="446"/>
            <ac:spMk id="4" creationId="{509EDF53-2A6F-370D-4177-252FA47156D5}"/>
          </ac:spMkLst>
        </pc:spChg>
        <pc:spChg chg="del">
          <ac:chgData name="Chittaranjan Hens" userId="6fc03958433e8a43" providerId="LiveId" clId="{309794F8-99CF-4983-9CCF-D5B7BCCE1DF4}" dt="2023-01-23T18:28:41.290" v="1837" actId="478"/>
          <ac:spMkLst>
            <pc:docMk/>
            <pc:sldMk cId="3706076406" sldId="446"/>
            <ac:spMk id="5" creationId="{70F93DD1-73CB-13C5-795B-91ED80C25BC1}"/>
          </ac:spMkLst>
        </pc:spChg>
        <pc:spChg chg="add del mod">
          <ac:chgData name="Chittaranjan Hens" userId="6fc03958433e8a43" providerId="LiveId" clId="{309794F8-99CF-4983-9CCF-D5B7BCCE1DF4}" dt="2023-01-23T18:28:25.024" v="1832" actId="478"/>
          <ac:spMkLst>
            <pc:docMk/>
            <pc:sldMk cId="3706076406" sldId="446"/>
            <ac:spMk id="6" creationId="{E5FAD1DB-0555-B443-A553-B80A62933DE2}"/>
          </ac:spMkLst>
        </pc:spChg>
        <pc:spChg chg="mod">
          <ac:chgData name="Chittaranjan Hens" userId="6fc03958433e8a43" providerId="LiveId" clId="{309794F8-99CF-4983-9CCF-D5B7BCCE1DF4}" dt="2023-01-23T18:30:14.162" v="1935" actId="27636"/>
          <ac:spMkLst>
            <pc:docMk/>
            <pc:sldMk cId="3706076406" sldId="446"/>
            <ac:spMk id="1029" creationId="{A67599F7-9947-F9D4-F831-F9EB1C23D5E7}"/>
          </ac:spMkLst>
        </pc:spChg>
        <pc:spChg chg="del">
          <ac:chgData name="Chittaranjan Hens" userId="6fc03958433e8a43" providerId="LiveId" clId="{309794F8-99CF-4983-9CCF-D5B7BCCE1DF4}" dt="2023-01-23T18:28:20.602" v="1831" actId="478"/>
          <ac:spMkLst>
            <pc:docMk/>
            <pc:sldMk cId="3706076406" sldId="446"/>
            <ac:spMk id="1030" creationId="{8AE9DB68-BDD4-AB03-6C46-1CCD2A5C1B3B}"/>
          </ac:spMkLst>
        </pc:spChg>
        <pc:graphicFrameChg chg="del">
          <ac:chgData name="Chittaranjan Hens" userId="6fc03958433e8a43" providerId="LiveId" clId="{309794F8-99CF-4983-9CCF-D5B7BCCE1DF4}" dt="2023-01-23T18:28:28.812" v="1833" actId="478"/>
          <ac:graphicFrameMkLst>
            <pc:docMk/>
            <pc:sldMk cId="3706076406" sldId="446"/>
            <ac:graphicFrameMk id="1026" creationId="{5418349B-6CCD-27A2-7132-83A9C88B04A6}"/>
          </ac:graphicFrameMkLst>
        </pc:graphicFrameChg>
        <pc:graphicFrameChg chg="del">
          <ac:chgData name="Chittaranjan Hens" userId="6fc03958433e8a43" providerId="LiveId" clId="{309794F8-99CF-4983-9CCF-D5B7BCCE1DF4}" dt="2023-01-23T18:28:28.812" v="1833" actId="478"/>
          <ac:graphicFrameMkLst>
            <pc:docMk/>
            <pc:sldMk cId="3706076406" sldId="446"/>
            <ac:graphicFrameMk id="1027" creationId="{6A7098A6-7D30-FD95-E02B-CD1703C8C8D4}"/>
          </ac:graphicFrameMkLst>
        </pc:graphicFrameChg>
        <pc:picChg chg="del">
          <ac:chgData name="Chittaranjan Hens" userId="6fc03958433e8a43" providerId="LiveId" clId="{309794F8-99CF-4983-9CCF-D5B7BCCE1DF4}" dt="2023-01-23T18:28:28.812" v="1833" actId="478"/>
          <ac:picMkLst>
            <pc:docMk/>
            <pc:sldMk cId="3706076406" sldId="446"/>
            <ac:picMk id="1031" creationId="{382499D9-1593-A322-4081-FA147775E1AB}"/>
          </ac:picMkLst>
        </pc:picChg>
      </pc:sldChg>
      <pc:sldChg chg="addSp delSp modSp add mod">
        <pc:chgData name="Chittaranjan Hens" userId="6fc03958433e8a43" providerId="LiveId" clId="{309794F8-99CF-4983-9CCF-D5B7BCCE1DF4}" dt="2023-01-25T08:49:25.018" v="2943" actId="27636"/>
        <pc:sldMkLst>
          <pc:docMk/>
          <pc:sldMk cId="281728120" sldId="447"/>
        </pc:sldMkLst>
        <pc:spChg chg="add mod">
          <ac:chgData name="Chittaranjan Hens" userId="6fc03958433e8a43" providerId="LiveId" clId="{309794F8-99CF-4983-9CCF-D5B7BCCE1DF4}" dt="2023-01-25T08:49:25.001" v="2942" actId="27636"/>
          <ac:spMkLst>
            <pc:docMk/>
            <pc:sldMk cId="281728120" sldId="447"/>
            <ac:spMk id="2050" creationId="{96ADE85E-0748-1816-5CF7-4F7843F31518}"/>
          </ac:spMkLst>
        </pc:spChg>
        <pc:spChg chg="add mod">
          <ac:chgData name="Chittaranjan Hens" userId="6fc03958433e8a43" providerId="LiveId" clId="{309794F8-99CF-4983-9CCF-D5B7BCCE1DF4}" dt="2023-01-25T08:49:25.018" v="2943" actId="27636"/>
          <ac:spMkLst>
            <pc:docMk/>
            <pc:sldMk cId="281728120" sldId="447"/>
            <ac:spMk id="2051" creationId="{5FF9E483-8207-0E2C-95EA-7565DADFD9CC}"/>
          </ac:spMkLst>
        </pc:spChg>
        <pc:spChg chg="add mod">
          <ac:chgData name="Chittaranjan Hens" userId="6fc03958433e8a43" providerId="LiveId" clId="{309794F8-99CF-4983-9CCF-D5B7BCCE1DF4}" dt="2023-01-25T08:49:24.844" v="2941" actId="27636"/>
          <ac:spMkLst>
            <pc:docMk/>
            <pc:sldMk cId="281728120" sldId="447"/>
            <ac:spMk id="2052" creationId="{23C1834E-DA7D-32BE-1701-7642BD9025F6}"/>
          </ac:spMkLst>
        </pc:spChg>
        <pc:graphicFrameChg chg="del mod replId">
          <ac:chgData name="Chittaranjan Hens" userId="6fc03958433e8a43" providerId="LiveId" clId="{309794F8-99CF-4983-9CCF-D5B7BCCE1DF4}" dt="2023-01-25T08:49:24.253" v="2938"/>
          <ac:graphicFrameMkLst>
            <pc:docMk/>
            <pc:sldMk cId="281728120" sldId="447"/>
            <ac:graphicFrameMk id="4"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281728120" sldId="447"/>
            <ac:graphicFrameMk id="7"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281728120" sldId="447"/>
            <ac:graphicFrameMk id="9" creationId="{23C1834E-DA7D-32BE-1701-7642BD9025F6}"/>
          </ac:graphicFrameMkLst>
        </pc:graphicFrameChg>
      </pc:sldChg>
      <pc:sldChg chg="addSp delSp modSp add mod">
        <pc:chgData name="Chittaranjan Hens" userId="6fc03958433e8a43" providerId="LiveId" clId="{309794F8-99CF-4983-9CCF-D5B7BCCE1DF4}" dt="2023-01-25T08:49:25.367" v="2946" actId="27636"/>
        <pc:sldMkLst>
          <pc:docMk/>
          <pc:sldMk cId="1301453285" sldId="448"/>
        </pc:sldMkLst>
        <pc:spChg chg="add mod">
          <ac:chgData name="Chittaranjan Hens" userId="6fc03958433e8a43" providerId="LiveId" clId="{309794F8-99CF-4983-9CCF-D5B7BCCE1DF4}" dt="2023-01-25T08:49:25.197" v="2944" actId="27636"/>
          <ac:spMkLst>
            <pc:docMk/>
            <pc:sldMk cId="1301453285" sldId="448"/>
            <ac:spMk id="2050" creationId="{96ADE85E-0748-1816-5CF7-4F7843F31518}"/>
          </ac:spMkLst>
        </pc:spChg>
        <pc:spChg chg="add mod">
          <ac:chgData name="Chittaranjan Hens" userId="6fc03958433e8a43" providerId="LiveId" clId="{309794F8-99CF-4983-9CCF-D5B7BCCE1DF4}" dt="2023-01-25T08:49:25.216" v="2945" actId="27636"/>
          <ac:spMkLst>
            <pc:docMk/>
            <pc:sldMk cId="1301453285" sldId="448"/>
            <ac:spMk id="2051" creationId="{5FF9E483-8207-0E2C-95EA-7565DADFD9CC}"/>
          </ac:spMkLst>
        </pc:spChg>
        <pc:spChg chg="add mod">
          <ac:chgData name="Chittaranjan Hens" userId="6fc03958433e8a43" providerId="LiveId" clId="{309794F8-99CF-4983-9CCF-D5B7BCCE1DF4}" dt="2023-01-25T08:49:25.367" v="2946" actId="27636"/>
          <ac:spMkLst>
            <pc:docMk/>
            <pc:sldMk cId="1301453285" sldId="448"/>
            <ac:spMk id="2052" creationId="{23C1834E-DA7D-32BE-1701-7642BD9025F6}"/>
          </ac:spMkLst>
        </pc:spChg>
        <pc:graphicFrameChg chg="del mod replId">
          <ac:chgData name="Chittaranjan Hens" userId="6fc03958433e8a43" providerId="LiveId" clId="{309794F8-99CF-4983-9CCF-D5B7BCCE1DF4}" dt="2023-01-25T08:49:24.253" v="2938"/>
          <ac:graphicFrameMkLst>
            <pc:docMk/>
            <pc:sldMk cId="1301453285" sldId="448"/>
            <ac:graphicFrameMk id="3"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1301453285" sldId="448"/>
            <ac:graphicFrameMk id="7"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1301453285" sldId="448"/>
            <ac:graphicFrameMk id="9" creationId="{23C1834E-DA7D-32BE-1701-7642BD9025F6}"/>
          </ac:graphicFrameMkLst>
        </pc:graphicFrameChg>
      </pc:sldChg>
      <pc:sldChg chg="addSp delSp modSp add mod">
        <pc:chgData name="Chittaranjan Hens" userId="6fc03958433e8a43" providerId="LiveId" clId="{309794F8-99CF-4983-9CCF-D5B7BCCE1DF4}" dt="2023-01-25T08:49:25.903" v="2951" actId="27636"/>
        <pc:sldMkLst>
          <pc:docMk/>
          <pc:sldMk cId="1466892033" sldId="449"/>
        </pc:sldMkLst>
        <pc:spChg chg="add mod">
          <ac:chgData name="Chittaranjan Hens" userId="6fc03958433e8a43" providerId="LiveId" clId="{309794F8-99CF-4983-9CCF-D5B7BCCE1DF4}" dt="2023-01-25T08:49:25.903" v="2951" actId="27636"/>
          <ac:spMkLst>
            <pc:docMk/>
            <pc:sldMk cId="1466892033" sldId="449"/>
            <ac:spMk id="6" creationId="{91388E02-63D6-7B84-8208-8074F629F4D5}"/>
          </ac:spMkLst>
        </pc:spChg>
        <pc:spChg chg="add mod">
          <ac:chgData name="Chittaranjan Hens" userId="6fc03958433e8a43" providerId="LiveId" clId="{309794F8-99CF-4983-9CCF-D5B7BCCE1DF4}" dt="2023-01-25T08:49:25.883" v="2950" actId="27636"/>
          <ac:spMkLst>
            <pc:docMk/>
            <pc:sldMk cId="1466892033" sldId="449"/>
            <ac:spMk id="2050" creationId="{96ADE85E-0748-1816-5CF7-4F7843F31518}"/>
          </ac:spMkLst>
        </pc:spChg>
        <pc:spChg chg="add mod">
          <ac:chgData name="Chittaranjan Hens" userId="6fc03958433e8a43" providerId="LiveId" clId="{309794F8-99CF-4983-9CCF-D5B7BCCE1DF4}" dt="2023-01-25T08:49:25.407" v="2947" actId="27636"/>
          <ac:spMkLst>
            <pc:docMk/>
            <pc:sldMk cId="1466892033" sldId="449"/>
            <ac:spMk id="2051" creationId="{5FF9E483-8207-0E2C-95EA-7565DADFD9CC}"/>
          </ac:spMkLst>
        </pc:spChg>
        <pc:spChg chg="add mod">
          <ac:chgData name="Chittaranjan Hens" userId="6fc03958433e8a43" providerId="LiveId" clId="{309794F8-99CF-4983-9CCF-D5B7BCCE1DF4}" dt="2023-01-25T08:49:25.737" v="2949" actId="27636"/>
          <ac:spMkLst>
            <pc:docMk/>
            <pc:sldMk cId="1466892033" sldId="449"/>
            <ac:spMk id="2052" creationId="{23C1834E-DA7D-32BE-1701-7642BD9025F6}"/>
          </ac:spMkLst>
        </pc:spChg>
        <pc:spChg chg="add mod">
          <ac:chgData name="Chittaranjan Hens" userId="6fc03958433e8a43" providerId="LiveId" clId="{309794F8-99CF-4983-9CCF-D5B7BCCE1DF4}" dt="2023-01-25T08:49:25.589" v="2948" actId="27636"/>
          <ac:spMkLst>
            <pc:docMk/>
            <pc:sldMk cId="1466892033" sldId="449"/>
            <ac:spMk id="2054" creationId="{E0478526-C213-C130-851D-DBC6BCF86A93}"/>
          </ac:spMkLst>
        </pc:spChg>
        <pc:graphicFrameChg chg="del mod replId">
          <ac:chgData name="Chittaranjan Hens" userId="6fc03958433e8a43" providerId="LiveId" clId="{309794F8-99CF-4983-9CCF-D5B7BCCE1DF4}" dt="2023-01-25T08:49:24.253" v="2938"/>
          <ac:graphicFrameMkLst>
            <pc:docMk/>
            <pc:sldMk cId="1466892033" sldId="449"/>
            <ac:graphicFrameMk id="4" creationId="{96ADE85E-0748-1816-5CF7-4F7843F31518}"/>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8" creationId="{5FF9E483-8207-0E2C-95EA-7565DADFD9CC}"/>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10" creationId="{23C1834E-DA7D-32BE-1701-7642BD9025F6}"/>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12" creationId="{E0478526-C213-C130-851D-DBC6BCF86A93}"/>
          </ac:graphicFrameMkLst>
        </pc:graphicFrameChg>
        <pc:graphicFrameChg chg="del mod replId">
          <ac:chgData name="Chittaranjan Hens" userId="6fc03958433e8a43" providerId="LiveId" clId="{309794F8-99CF-4983-9CCF-D5B7BCCE1DF4}" dt="2023-01-25T08:49:24.253" v="2938"/>
          <ac:graphicFrameMkLst>
            <pc:docMk/>
            <pc:sldMk cId="1466892033" sldId="449"/>
            <ac:graphicFrameMk id="14" creationId="{91388E02-63D6-7B84-8208-8074F629F4D5}"/>
          </ac:graphicFrameMkLst>
        </pc:graphicFrameChg>
      </pc:sldChg>
      <pc:sldChg chg="add">
        <pc:chgData name="Chittaranjan Hens" userId="6fc03958433e8a43" providerId="LiveId" clId="{309794F8-99CF-4983-9CCF-D5B7BCCE1DF4}" dt="2023-01-23T05:29:28.921" v="1746"/>
        <pc:sldMkLst>
          <pc:docMk/>
          <pc:sldMk cId="662479611" sldId="450"/>
        </pc:sldMkLst>
      </pc:sldChg>
      <pc:sldChg chg="addSp delSp modSp add mod">
        <pc:chgData name="Chittaranjan Hens" userId="6fc03958433e8a43" providerId="LiveId" clId="{309794F8-99CF-4983-9CCF-D5B7BCCE1DF4}" dt="2023-01-25T08:49:26.031" v="2954" actId="27636"/>
        <pc:sldMkLst>
          <pc:docMk/>
          <pc:sldMk cId="3631773866" sldId="451"/>
        </pc:sldMkLst>
        <pc:spChg chg="add mod">
          <ac:chgData name="Chittaranjan Hens" userId="6fc03958433e8a43" providerId="LiveId" clId="{309794F8-99CF-4983-9CCF-D5B7BCCE1DF4}" dt="2023-01-25T08:49:26.031" v="2954" actId="27636"/>
          <ac:spMkLst>
            <pc:docMk/>
            <pc:sldMk cId="3631773866" sldId="451"/>
            <ac:spMk id="3074" creationId="{A7669175-8EC2-3A8D-35B3-533DDCAC65B5}"/>
          </ac:spMkLst>
        </pc:spChg>
        <pc:spChg chg="add mod">
          <ac:chgData name="Chittaranjan Hens" userId="6fc03958433e8a43" providerId="LiveId" clId="{309794F8-99CF-4983-9CCF-D5B7BCCE1DF4}" dt="2023-01-25T08:49:26.014" v="2953" actId="27636"/>
          <ac:spMkLst>
            <pc:docMk/>
            <pc:sldMk cId="3631773866" sldId="451"/>
            <ac:spMk id="3075" creationId="{8AF2FD4F-87E4-180A-928C-B7C314EC769C}"/>
          </ac:spMkLst>
        </pc:spChg>
        <pc:spChg chg="add mod">
          <ac:chgData name="Chittaranjan Hens" userId="6fc03958433e8a43" providerId="LiveId" clId="{309794F8-99CF-4983-9CCF-D5B7BCCE1DF4}" dt="2023-01-25T08:49:25.973" v="2952" actId="27636"/>
          <ac:spMkLst>
            <pc:docMk/>
            <pc:sldMk cId="3631773866" sldId="451"/>
            <ac:spMk id="3076" creationId="{06C0BC18-B09F-29DE-0611-E3FA07C0D6BC}"/>
          </ac:spMkLst>
        </pc:spChg>
        <pc:graphicFrameChg chg="del mod replId">
          <ac:chgData name="Chittaranjan Hens" userId="6fc03958433e8a43" providerId="LiveId" clId="{309794F8-99CF-4983-9CCF-D5B7BCCE1DF4}" dt="2023-01-25T08:49:24.253" v="2938"/>
          <ac:graphicFrameMkLst>
            <pc:docMk/>
            <pc:sldMk cId="3631773866" sldId="451"/>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3631773866" sldId="451"/>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3631773866" sldId="451"/>
            <ac:graphicFrameMk id="8" creationId="{06C0BC18-B09F-29DE-0611-E3FA07C0D6BC}"/>
          </ac:graphicFrameMkLst>
        </pc:graphicFrameChg>
      </pc:sldChg>
      <pc:sldChg chg="addSp delSp modSp add mod">
        <pc:chgData name="Chittaranjan Hens" userId="6fc03958433e8a43" providerId="LiveId" clId="{309794F8-99CF-4983-9CCF-D5B7BCCE1DF4}" dt="2023-01-25T08:49:26.153" v="2958" actId="27636"/>
        <pc:sldMkLst>
          <pc:docMk/>
          <pc:sldMk cId="1198420360" sldId="452"/>
        </pc:sldMkLst>
        <pc:spChg chg="add mod">
          <ac:chgData name="Chittaranjan Hens" userId="6fc03958433e8a43" providerId="LiveId" clId="{309794F8-99CF-4983-9CCF-D5B7BCCE1DF4}" dt="2023-01-25T08:49:26.153" v="2958" actId="27636"/>
          <ac:spMkLst>
            <pc:docMk/>
            <pc:sldMk cId="1198420360" sldId="452"/>
            <ac:spMk id="3074" creationId="{A7669175-8EC2-3A8D-35B3-533DDCAC65B5}"/>
          </ac:spMkLst>
        </pc:spChg>
        <pc:spChg chg="add mod">
          <ac:chgData name="Chittaranjan Hens" userId="6fc03958433e8a43" providerId="LiveId" clId="{309794F8-99CF-4983-9CCF-D5B7BCCE1DF4}" dt="2023-01-25T08:49:26.088" v="2955" actId="27636"/>
          <ac:spMkLst>
            <pc:docMk/>
            <pc:sldMk cId="1198420360" sldId="452"/>
            <ac:spMk id="3075" creationId="{8AF2FD4F-87E4-180A-928C-B7C314EC769C}"/>
          </ac:spMkLst>
        </pc:spChg>
        <pc:spChg chg="add mod">
          <ac:chgData name="Chittaranjan Hens" userId="6fc03958433e8a43" providerId="LiveId" clId="{309794F8-99CF-4983-9CCF-D5B7BCCE1DF4}" dt="2023-01-25T08:49:26.136" v="2957" actId="27636"/>
          <ac:spMkLst>
            <pc:docMk/>
            <pc:sldMk cId="1198420360" sldId="452"/>
            <ac:spMk id="3076" creationId="{06C0BC18-B09F-29DE-0611-E3FA07C0D6BC}"/>
          </ac:spMkLst>
        </pc:spChg>
        <pc:spChg chg="add mod">
          <ac:chgData name="Chittaranjan Hens" userId="6fc03958433e8a43" providerId="LiveId" clId="{309794F8-99CF-4983-9CCF-D5B7BCCE1DF4}" dt="2023-01-25T08:49:26.117" v="2956" actId="27636"/>
          <ac:spMkLst>
            <pc:docMk/>
            <pc:sldMk cId="1198420360" sldId="452"/>
            <ac:spMk id="3077" creationId="{F45F5AB0-C5F6-E407-76A6-F61995337068}"/>
          </ac:spMkLst>
        </pc:spChg>
        <pc:graphicFrameChg chg="del mod replId">
          <ac:chgData name="Chittaranjan Hens" userId="6fc03958433e8a43" providerId="LiveId" clId="{309794F8-99CF-4983-9CCF-D5B7BCCE1DF4}" dt="2023-01-25T08:49:24.253" v="2938"/>
          <ac:graphicFrameMkLst>
            <pc:docMk/>
            <pc:sldMk cId="1198420360" sldId="452"/>
            <ac:graphicFrameMk id="2" creationId="{A7669175-8EC2-3A8D-35B3-533DDCAC65B5}"/>
          </ac:graphicFrameMkLst>
        </pc:graphicFrameChg>
        <pc:graphicFrameChg chg="del mod replId">
          <ac:chgData name="Chittaranjan Hens" userId="6fc03958433e8a43" providerId="LiveId" clId="{309794F8-99CF-4983-9CCF-D5B7BCCE1DF4}" dt="2023-01-25T08:49:24.253" v="2938"/>
          <ac:graphicFrameMkLst>
            <pc:docMk/>
            <pc:sldMk cId="1198420360" sldId="452"/>
            <ac:graphicFrameMk id="6" creationId="{8AF2FD4F-87E4-180A-928C-B7C314EC769C}"/>
          </ac:graphicFrameMkLst>
        </pc:graphicFrameChg>
        <pc:graphicFrameChg chg="del mod replId">
          <ac:chgData name="Chittaranjan Hens" userId="6fc03958433e8a43" providerId="LiveId" clId="{309794F8-99CF-4983-9CCF-D5B7BCCE1DF4}" dt="2023-01-25T08:49:24.253" v="2938"/>
          <ac:graphicFrameMkLst>
            <pc:docMk/>
            <pc:sldMk cId="1198420360" sldId="452"/>
            <ac:graphicFrameMk id="8" creationId="{06C0BC18-B09F-29DE-0611-E3FA07C0D6BC}"/>
          </ac:graphicFrameMkLst>
        </pc:graphicFrameChg>
        <pc:graphicFrameChg chg="del mod replId">
          <ac:chgData name="Chittaranjan Hens" userId="6fc03958433e8a43" providerId="LiveId" clId="{309794F8-99CF-4983-9CCF-D5B7BCCE1DF4}" dt="2023-01-25T08:49:24.253" v="2938"/>
          <ac:graphicFrameMkLst>
            <pc:docMk/>
            <pc:sldMk cId="1198420360" sldId="452"/>
            <ac:graphicFrameMk id="10" creationId="{F45F5AB0-C5F6-E407-76A6-F61995337068}"/>
          </ac:graphicFrameMkLst>
        </pc:graphicFrameChg>
      </pc:sldChg>
      <pc:sldChg chg="addSp delSp modSp add del mod setBg">
        <pc:chgData name="Chittaranjan Hens" userId="6fc03958433e8a43" providerId="LiveId" clId="{309794F8-99CF-4983-9CCF-D5B7BCCE1DF4}" dt="2023-01-24T19:48:18.757" v="2185" actId="2696"/>
        <pc:sldMkLst>
          <pc:docMk/>
          <pc:sldMk cId="1390366278" sldId="453"/>
        </pc:sldMkLst>
        <pc:spChg chg="add mod ord">
          <ac:chgData name="Chittaranjan Hens" userId="6fc03958433e8a43" providerId="LiveId" clId="{309794F8-99CF-4983-9CCF-D5B7BCCE1DF4}" dt="2023-01-23T18:25:35.781" v="1810" actId="20577"/>
          <ac:spMkLst>
            <pc:docMk/>
            <pc:sldMk cId="1390366278" sldId="453"/>
            <ac:spMk id="3" creationId="{B1B63EEA-3814-D2E4-8D74-017D82834591}"/>
          </ac:spMkLst>
        </pc:spChg>
        <pc:spChg chg="add del">
          <ac:chgData name="Chittaranjan Hens" userId="6fc03958433e8a43" providerId="LiveId" clId="{309794F8-99CF-4983-9CCF-D5B7BCCE1DF4}" dt="2023-01-23T18:24:04.616" v="1778" actId="26606"/>
          <ac:spMkLst>
            <pc:docMk/>
            <pc:sldMk cId="1390366278" sldId="453"/>
            <ac:spMk id="10" creationId="{23D09407-53BC-485E-B4CE-BC5E4FC4B25B}"/>
          </ac:spMkLst>
        </pc:spChg>
        <pc:spChg chg="add del">
          <ac:chgData name="Chittaranjan Hens" userId="6fc03958433e8a43" providerId="LiveId" clId="{309794F8-99CF-4983-9CCF-D5B7BCCE1DF4}" dt="2023-01-23T18:24:04.616" v="1778" actId="26606"/>
          <ac:spMkLst>
            <pc:docMk/>
            <pc:sldMk cId="1390366278" sldId="453"/>
            <ac:spMk id="12" creationId="{921DB988-49FC-4608-B0A2-E2F3A4019041}"/>
          </ac:spMkLst>
        </pc:spChg>
        <pc:spChg chg="add del">
          <ac:chgData name="Chittaranjan Hens" userId="6fc03958433e8a43" providerId="LiveId" clId="{309794F8-99CF-4983-9CCF-D5B7BCCE1DF4}" dt="2023-01-23T18:24:52.561" v="1795" actId="26606"/>
          <ac:spMkLst>
            <pc:docMk/>
            <pc:sldMk cId="1390366278" sldId="453"/>
            <ac:spMk id="16" creationId="{A7009A0A-BEF5-4EAC-AF15-E4F9F002E239}"/>
          </ac:spMkLst>
        </pc:spChg>
        <pc:spChg chg="add del">
          <ac:chgData name="Chittaranjan Hens" userId="6fc03958433e8a43" providerId="LiveId" clId="{309794F8-99CF-4983-9CCF-D5B7BCCE1DF4}" dt="2023-01-23T18:24:11.465" v="1780" actId="26606"/>
          <ac:spMkLst>
            <pc:docMk/>
            <pc:sldMk cId="1390366278" sldId="453"/>
            <ac:spMk id="26" creationId="{A4AC5506-6312-4701-8D3C-40187889A947}"/>
          </ac:spMkLst>
        </pc:spChg>
        <pc:spChg chg="add del">
          <ac:chgData name="Chittaranjan Hens" userId="6fc03958433e8a43" providerId="LiveId" clId="{309794F8-99CF-4983-9CCF-D5B7BCCE1DF4}" dt="2023-01-23T18:24:17.639" v="1782" actId="26606"/>
          <ac:spMkLst>
            <pc:docMk/>
            <pc:sldMk cId="1390366278" sldId="453"/>
            <ac:spMk id="28" creationId="{BCED4D40-4B67-4331-AC48-79B82B4A47D8}"/>
          </ac:spMkLst>
        </pc:spChg>
        <pc:spChg chg="add del">
          <ac:chgData name="Chittaranjan Hens" userId="6fc03958433e8a43" providerId="LiveId" clId="{309794F8-99CF-4983-9CCF-D5B7BCCE1DF4}" dt="2023-01-23T18:24:17.639" v="1782" actId="26606"/>
          <ac:spMkLst>
            <pc:docMk/>
            <pc:sldMk cId="1390366278" sldId="453"/>
            <ac:spMk id="29" creationId="{670CEDEF-4F34-412E-84EE-329C1E936AF5}"/>
          </ac:spMkLst>
        </pc:spChg>
        <pc:spChg chg="add del">
          <ac:chgData name="Chittaranjan Hens" userId="6fc03958433e8a43" providerId="LiveId" clId="{309794F8-99CF-4983-9CCF-D5B7BCCE1DF4}" dt="2023-01-23T18:24:20.249" v="1784" actId="26606"/>
          <ac:spMkLst>
            <pc:docMk/>
            <pc:sldMk cId="1390366278" sldId="453"/>
            <ac:spMk id="31" creationId="{EB270761-CC40-4F3F-A916-7E3BC3989348}"/>
          </ac:spMkLst>
        </pc:spChg>
        <pc:spChg chg="add del">
          <ac:chgData name="Chittaranjan Hens" userId="6fc03958433e8a43" providerId="LiveId" clId="{309794F8-99CF-4983-9CCF-D5B7BCCE1DF4}" dt="2023-01-23T18:24:20.249" v="1784" actId="26606"/>
          <ac:spMkLst>
            <pc:docMk/>
            <pc:sldMk cId="1390366278" sldId="453"/>
            <ac:spMk id="32" creationId="{A2555B16-BE1D-4C33-A27C-FF0671B6C94C}"/>
          </ac:spMkLst>
        </pc:spChg>
        <pc:spChg chg="add del">
          <ac:chgData name="Chittaranjan Hens" userId="6fc03958433e8a43" providerId="LiveId" clId="{309794F8-99CF-4983-9CCF-D5B7BCCE1DF4}" dt="2023-01-23T18:24:21.415" v="1786" actId="26606"/>
          <ac:spMkLst>
            <pc:docMk/>
            <pc:sldMk cId="1390366278" sldId="453"/>
            <ac:spMk id="34" creationId="{19D32F93-50AC-4C46-A5DB-291C60DDB7BD}"/>
          </ac:spMkLst>
        </pc:spChg>
        <pc:spChg chg="add del">
          <ac:chgData name="Chittaranjan Hens" userId="6fc03958433e8a43" providerId="LiveId" clId="{309794F8-99CF-4983-9CCF-D5B7BCCE1DF4}" dt="2023-01-23T18:24:21.415" v="1786" actId="26606"/>
          <ac:spMkLst>
            <pc:docMk/>
            <pc:sldMk cId="1390366278" sldId="453"/>
            <ac:spMk id="35" creationId="{827DC2C4-B485-428A-BF4A-472D2967F47F}"/>
          </ac:spMkLst>
        </pc:spChg>
        <pc:spChg chg="add del">
          <ac:chgData name="Chittaranjan Hens" userId="6fc03958433e8a43" providerId="LiveId" clId="{309794F8-99CF-4983-9CCF-D5B7BCCE1DF4}" dt="2023-01-23T18:24:21.415" v="1786" actId="26606"/>
          <ac:spMkLst>
            <pc:docMk/>
            <pc:sldMk cId="1390366278" sldId="453"/>
            <ac:spMk id="36" creationId="{EE04B5EB-F158-4507-90DD-BD23620C7CC9}"/>
          </ac:spMkLst>
        </pc:spChg>
        <pc:spChg chg="add del">
          <ac:chgData name="Chittaranjan Hens" userId="6fc03958433e8a43" providerId="LiveId" clId="{309794F8-99CF-4983-9CCF-D5B7BCCE1DF4}" dt="2023-01-23T18:24:22.425" v="1788" actId="26606"/>
          <ac:spMkLst>
            <pc:docMk/>
            <pc:sldMk cId="1390366278" sldId="453"/>
            <ac:spMk id="38" creationId="{53F29798-D584-4792-9B62-3F5F5C36D619}"/>
          </ac:spMkLst>
        </pc:spChg>
        <pc:spChg chg="add del">
          <ac:chgData name="Chittaranjan Hens" userId="6fc03958433e8a43" providerId="LiveId" clId="{309794F8-99CF-4983-9CCF-D5B7BCCE1DF4}" dt="2023-01-23T18:24:32.233" v="1790" actId="26606"/>
          <ac:spMkLst>
            <pc:docMk/>
            <pc:sldMk cId="1390366278" sldId="453"/>
            <ac:spMk id="40" creationId="{BCED4D40-4B67-4331-AC48-79B82B4A47D8}"/>
          </ac:spMkLst>
        </pc:spChg>
        <pc:spChg chg="add del">
          <ac:chgData name="Chittaranjan Hens" userId="6fc03958433e8a43" providerId="LiveId" clId="{309794F8-99CF-4983-9CCF-D5B7BCCE1DF4}" dt="2023-01-23T18:24:32.233" v="1790" actId="26606"/>
          <ac:spMkLst>
            <pc:docMk/>
            <pc:sldMk cId="1390366278" sldId="453"/>
            <ac:spMk id="41" creationId="{670CEDEF-4F34-412E-84EE-329C1E936AF5}"/>
          </ac:spMkLst>
        </pc:spChg>
        <pc:spChg chg="add del">
          <ac:chgData name="Chittaranjan Hens" userId="6fc03958433e8a43" providerId="LiveId" clId="{309794F8-99CF-4983-9CCF-D5B7BCCE1DF4}" dt="2023-01-23T18:24:52.561" v="1795" actId="26606"/>
          <ac:spMkLst>
            <pc:docMk/>
            <pc:sldMk cId="1390366278" sldId="453"/>
            <ac:spMk id="43" creationId="{A8384FB5-9ADC-4DDC-881B-597D56F5B15D}"/>
          </ac:spMkLst>
        </pc:spChg>
        <pc:spChg chg="add del">
          <ac:chgData name="Chittaranjan Hens" userId="6fc03958433e8a43" providerId="LiveId" clId="{309794F8-99CF-4983-9CCF-D5B7BCCE1DF4}" dt="2023-01-23T18:24:52.561" v="1795" actId="26606"/>
          <ac:spMkLst>
            <pc:docMk/>
            <pc:sldMk cId="1390366278" sldId="453"/>
            <ac:spMk id="44" creationId="{1199E1B1-A8C0-4FE8-A5A8-1CB41D69F857}"/>
          </ac:spMkLst>
        </pc:spChg>
        <pc:spChg chg="add del">
          <ac:chgData name="Chittaranjan Hens" userId="6fc03958433e8a43" providerId="LiveId" clId="{309794F8-99CF-4983-9CCF-D5B7BCCE1DF4}" dt="2023-01-23T18:24:52.561" v="1795" actId="26606"/>
          <ac:spMkLst>
            <pc:docMk/>
            <pc:sldMk cId="1390366278" sldId="453"/>
            <ac:spMk id="45" creationId="{84A8DE83-DE75-4B41-9DB4-A7EC0B0DEC0B}"/>
          </ac:spMkLst>
        </pc:spChg>
        <pc:spChg chg="add del">
          <ac:chgData name="Chittaranjan Hens" userId="6fc03958433e8a43" providerId="LiveId" clId="{309794F8-99CF-4983-9CCF-D5B7BCCE1DF4}" dt="2023-01-23T18:24:52.558" v="1794" actId="26606"/>
          <ac:spMkLst>
            <pc:docMk/>
            <pc:sldMk cId="1390366278" sldId="453"/>
            <ac:spMk id="52" creationId="{7F57BEA8-497D-4AA8-8A18-BDCD696B25FE}"/>
          </ac:spMkLst>
        </pc:spChg>
        <pc:spChg chg="add">
          <ac:chgData name="Chittaranjan Hens" userId="6fc03958433e8a43" providerId="LiveId" clId="{309794F8-99CF-4983-9CCF-D5B7BCCE1DF4}" dt="2023-01-23T18:24:52.561" v="1795" actId="26606"/>
          <ac:spMkLst>
            <pc:docMk/>
            <pc:sldMk cId="1390366278" sldId="453"/>
            <ac:spMk id="58" creationId="{C59AB4C8-9178-4F7A-8404-6890510B5917}"/>
          </ac:spMkLst>
        </pc:spChg>
        <pc:spChg chg="add">
          <ac:chgData name="Chittaranjan Hens" userId="6fc03958433e8a43" providerId="LiveId" clId="{309794F8-99CF-4983-9CCF-D5B7BCCE1DF4}" dt="2023-01-23T18:24:52.561" v="1795" actId="26606"/>
          <ac:spMkLst>
            <pc:docMk/>
            <pc:sldMk cId="1390366278" sldId="453"/>
            <ac:spMk id="59" creationId="{4CFDFB37-4BC7-42C6-915D-A6609139BFE7}"/>
          </ac:spMkLst>
        </pc:spChg>
        <pc:grpChg chg="add del">
          <ac:chgData name="Chittaranjan Hens" userId="6fc03958433e8a43" providerId="LiveId" clId="{309794F8-99CF-4983-9CCF-D5B7BCCE1DF4}" dt="2023-01-23T18:24:04.616" v="1778" actId="26606"/>
          <ac:grpSpMkLst>
            <pc:docMk/>
            <pc:sldMk cId="1390366278" sldId="453"/>
            <ac:grpSpMk id="14" creationId="{E9B930FD-8671-4C4C-ADCF-73AC1D0CD417}"/>
          </ac:grpSpMkLst>
        </pc:grpChg>
        <pc:grpChg chg="add del">
          <ac:chgData name="Chittaranjan Hens" userId="6fc03958433e8a43" providerId="LiveId" clId="{309794F8-99CF-4983-9CCF-D5B7BCCE1DF4}" dt="2023-01-23T18:24:04.616" v="1778" actId="26606"/>
          <ac:grpSpMkLst>
            <pc:docMk/>
            <pc:sldMk cId="1390366278" sldId="453"/>
            <ac:grpSpMk id="20" creationId="{383C2651-AE0C-4AE4-8725-E2F9414FE219}"/>
          </ac:grpSpMkLst>
        </pc:grpChg>
        <pc:picChg chg="del">
          <ac:chgData name="Chittaranjan Hens" userId="6fc03958433e8a43" providerId="LiveId" clId="{309794F8-99CF-4983-9CCF-D5B7BCCE1DF4}" dt="2023-01-23T18:21:47.328" v="1752" actId="478"/>
          <ac:picMkLst>
            <pc:docMk/>
            <pc:sldMk cId="1390366278" sldId="453"/>
            <ac:picMk id="2" creationId="{38CD2287-8C54-F57C-3418-8C6DE339C9CC}"/>
          </ac:picMkLst>
        </pc:picChg>
        <pc:picChg chg="add mod">
          <ac:chgData name="Chittaranjan Hens" userId="6fc03958433e8a43" providerId="LiveId" clId="{309794F8-99CF-4983-9CCF-D5B7BCCE1DF4}" dt="2023-01-23T18:24:52.561" v="1795" actId="26606"/>
          <ac:picMkLst>
            <pc:docMk/>
            <pc:sldMk cId="1390366278" sldId="453"/>
            <ac:picMk id="5" creationId="{14D6F7EF-A5BA-F16D-8468-0A2EEB908589}"/>
          </ac:picMkLst>
        </pc:picChg>
        <pc:cxnChg chg="add del">
          <ac:chgData name="Chittaranjan Hens" userId="6fc03958433e8a43" providerId="LiveId" clId="{309794F8-99CF-4983-9CCF-D5B7BCCE1DF4}" dt="2023-01-23T18:24:52.558" v="1794" actId="26606"/>
          <ac:cxnSpMkLst>
            <pc:docMk/>
            <pc:sldMk cId="1390366278" sldId="453"/>
            <ac:cxnSpMk id="50" creationId="{D2E961F1-4A28-4A5F-BBD4-6E400E5E6C75}"/>
          </ac:cxnSpMkLst>
        </pc:cxnChg>
        <pc:cxnChg chg="add del">
          <ac:chgData name="Chittaranjan Hens" userId="6fc03958433e8a43" providerId="LiveId" clId="{309794F8-99CF-4983-9CCF-D5B7BCCE1DF4}" dt="2023-01-23T18:24:52.558" v="1794" actId="26606"/>
          <ac:cxnSpMkLst>
            <pc:docMk/>
            <pc:sldMk cId="1390366278" sldId="453"/>
            <ac:cxnSpMk id="54" creationId="{A82415D3-DDE5-4D63-8CB3-23A5EC581B27}"/>
          </ac:cxnSpMkLst>
        </pc:cxnChg>
        <pc:cxnChg chg="add del">
          <ac:chgData name="Chittaranjan Hens" userId="6fc03958433e8a43" providerId="LiveId" clId="{309794F8-99CF-4983-9CCF-D5B7BCCE1DF4}" dt="2023-01-23T18:24:52.558" v="1794" actId="26606"/>
          <ac:cxnSpMkLst>
            <pc:docMk/>
            <pc:sldMk cId="1390366278" sldId="453"/>
            <ac:cxnSpMk id="56" creationId="{AD7193FB-6AE6-4B3B-8F89-56B55DD63B4D}"/>
          </ac:cxnSpMkLst>
        </pc:cxnChg>
      </pc:sldChg>
      <pc:sldChg chg="addSp delSp modSp add mod setBg delDesignElem">
        <pc:chgData name="Chittaranjan Hens" userId="6fc03958433e8a43" providerId="LiveId" clId="{309794F8-99CF-4983-9CCF-D5B7BCCE1DF4}" dt="2023-01-24T19:56:17.886" v="2350" actId="207"/>
        <pc:sldMkLst>
          <pc:docMk/>
          <pc:sldMk cId="3928615934" sldId="453"/>
        </pc:sldMkLst>
        <pc:spChg chg="mod">
          <ac:chgData name="Chittaranjan Hens" userId="6fc03958433e8a43" providerId="LiveId" clId="{309794F8-99CF-4983-9CCF-D5B7BCCE1DF4}" dt="2023-01-24T19:56:17.886" v="2350" actId="207"/>
          <ac:spMkLst>
            <pc:docMk/>
            <pc:sldMk cId="3928615934" sldId="453"/>
            <ac:spMk id="3" creationId="{B1B63EEA-3814-D2E4-8D74-017D82834591}"/>
          </ac:spMkLst>
        </pc:spChg>
        <pc:spChg chg="add del">
          <ac:chgData name="Chittaranjan Hens" userId="6fc03958433e8a43" providerId="LiveId" clId="{309794F8-99CF-4983-9CCF-D5B7BCCE1DF4}" dt="2023-01-24T19:50:02.799" v="2203" actId="26606"/>
          <ac:spMkLst>
            <pc:docMk/>
            <pc:sldMk cId="3928615934" sldId="453"/>
            <ac:spMk id="10" creationId="{7316481C-0A49-4796-812B-0D64F063B720}"/>
          </ac:spMkLst>
        </pc:spChg>
        <pc:spChg chg="add del">
          <ac:chgData name="Chittaranjan Hens" userId="6fc03958433e8a43" providerId="LiveId" clId="{309794F8-99CF-4983-9CCF-D5B7BCCE1DF4}" dt="2023-01-24T19:50:02.799" v="2203" actId="26606"/>
          <ac:spMkLst>
            <pc:docMk/>
            <pc:sldMk cId="3928615934" sldId="453"/>
            <ac:spMk id="12" creationId="{A5271697-90F1-4A23-8EF2-0179F2EAFACB}"/>
          </ac:spMkLst>
        </pc:spChg>
        <pc:spChg chg="add del">
          <ac:chgData name="Chittaranjan Hens" userId="6fc03958433e8a43" providerId="LiveId" clId="{309794F8-99CF-4983-9CCF-D5B7BCCE1DF4}" dt="2023-01-24T19:50:02.799" v="2203" actId="26606"/>
          <ac:spMkLst>
            <pc:docMk/>
            <pc:sldMk cId="3928615934" sldId="453"/>
            <ac:spMk id="36" creationId="{D9F5512A-48E1-4C07-B75E-3CCC517B6804}"/>
          </ac:spMkLst>
        </pc:spChg>
        <pc:spChg chg="del">
          <ac:chgData name="Chittaranjan Hens" userId="6fc03958433e8a43" providerId="LiveId" clId="{309794F8-99CF-4983-9CCF-D5B7BCCE1DF4}" dt="2023-01-24T19:48:24.918" v="2188"/>
          <ac:spMkLst>
            <pc:docMk/>
            <pc:sldMk cId="3928615934" sldId="453"/>
            <ac:spMk id="58" creationId="{C59AB4C8-9178-4F7A-8404-6890510B5917}"/>
          </ac:spMkLst>
        </pc:spChg>
        <pc:spChg chg="del">
          <ac:chgData name="Chittaranjan Hens" userId="6fc03958433e8a43" providerId="LiveId" clId="{309794F8-99CF-4983-9CCF-D5B7BCCE1DF4}" dt="2023-01-24T19:48:24.918" v="2188"/>
          <ac:spMkLst>
            <pc:docMk/>
            <pc:sldMk cId="3928615934" sldId="453"/>
            <ac:spMk id="59" creationId="{4CFDFB37-4BC7-42C6-915D-A6609139BFE7}"/>
          </ac:spMkLst>
        </pc:spChg>
        <pc:grpChg chg="add del">
          <ac:chgData name="Chittaranjan Hens" userId="6fc03958433e8a43" providerId="LiveId" clId="{309794F8-99CF-4983-9CCF-D5B7BCCE1DF4}" dt="2023-01-24T19:50:02.799" v="2203" actId="26606"/>
          <ac:grpSpMkLst>
            <pc:docMk/>
            <pc:sldMk cId="3928615934" sldId="453"/>
            <ac:grpSpMk id="14" creationId="{0924561D-756D-410B-973A-E68C2552C20C}"/>
          </ac:grpSpMkLst>
        </pc:grpChg>
        <pc:picChg chg="add mod ord">
          <ac:chgData name="Chittaranjan Hens" userId="6fc03958433e8a43" providerId="LiveId" clId="{309794F8-99CF-4983-9CCF-D5B7BCCE1DF4}" dt="2023-01-24T19:50:02.799" v="2203" actId="26606"/>
          <ac:picMkLst>
            <pc:docMk/>
            <pc:sldMk cId="3928615934" sldId="453"/>
            <ac:picMk id="2" creationId="{D149741A-07C9-0E99-C343-6EF1E464B59A}"/>
          </ac:picMkLst>
        </pc:picChg>
        <pc:picChg chg="mod">
          <ac:chgData name="Chittaranjan Hens" userId="6fc03958433e8a43" providerId="LiveId" clId="{309794F8-99CF-4983-9CCF-D5B7BCCE1DF4}" dt="2023-01-24T19:50:02.799" v="2203" actId="26606"/>
          <ac:picMkLst>
            <pc:docMk/>
            <pc:sldMk cId="3928615934" sldId="453"/>
            <ac:picMk id="5" creationId="{14D6F7EF-A5BA-F16D-8468-0A2EEB908589}"/>
          </ac:picMkLst>
        </pc:picChg>
      </pc:sldChg>
      <pc:sldChg chg="addSp delSp modSp add del mod setBg delDesignElem">
        <pc:chgData name="Chittaranjan Hens" userId="6fc03958433e8a43" providerId="LiveId" clId="{309794F8-99CF-4983-9CCF-D5B7BCCE1DF4}" dt="2023-01-24T19:48:18.757" v="2185" actId="2696"/>
        <pc:sldMkLst>
          <pc:docMk/>
          <pc:sldMk cId="2096295326" sldId="454"/>
        </pc:sldMkLst>
        <pc:spChg chg="mod">
          <ac:chgData name="Chittaranjan Hens" userId="6fc03958433e8a43" providerId="LiveId" clId="{309794F8-99CF-4983-9CCF-D5B7BCCE1DF4}" dt="2023-01-23T18:43:05.076" v="1958" actId="404"/>
          <ac:spMkLst>
            <pc:docMk/>
            <pc:sldMk cId="2096295326" sldId="454"/>
            <ac:spMk id="3" creationId="{B1B63EEA-3814-D2E4-8D74-017D82834591}"/>
          </ac:spMkLst>
        </pc:spChg>
        <pc:spChg chg="add del">
          <ac:chgData name="Chittaranjan Hens" userId="6fc03958433e8a43" providerId="LiveId" clId="{309794F8-99CF-4983-9CCF-D5B7BCCE1DF4}" dt="2023-01-23T18:30:44.594" v="1938" actId="26606"/>
          <ac:spMkLst>
            <pc:docMk/>
            <pc:sldMk cId="2096295326" sldId="454"/>
            <ac:spMk id="8" creationId="{C59AB4C8-9178-4F7A-8404-6890510B5917}"/>
          </ac:spMkLst>
        </pc:spChg>
        <pc:spChg chg="add del">
          <ac:chgData name="Chittaranjan Hens" userId="6fc03958433e8a43" providerId="LiveId" clId="{309794F8-99CF-4983-9CCF-D5B7BCCE1DF4}" dt="2023-01-23T18:30:44.594" v="1938" actId="26606"/>
          <ac:spMkLst>
            <pc:docMk/>
            <pc:sldMk cId="2096295326" sldId="454"/>
            <ac:spMk id="10" creationId="{4CFDFB37-4BC7-42C6-915D-A6609139BFE7}"/>
          </ac:spMkLst>
        </pc:spChg>
        <pc:spChg chg="add del">
          <ac:chgData name="Chittaranjan Hens" userId="6fc03958433e8a43" providerId="LiveId" clId="{309794F8-99CF-4983-9CCF-D5B7BCCE1DF4}" dt="2023-01-23T18:32:00.085" v="1952" actId="26606"/>
          <ac:spMkLst>
            <pc:docMk/>
            <pc:sldMk cId="2096295326" sldId="454"/>
            <ac:spMk id="12" creationId="{BCED4D40-4B67-4331-AC48-79B82B4A47D8}"/>
          </ac:spMkLst>
        </pc:spChg>
        <pc:spChg chg="add del">
          <ac:chgData name="Chittaranjan Hens" userId="6fc03958433e8a43" providerId="LiveId" clId="{309794F8-99CF-4983-9CCF-D5B7BCCE1DF4}" dt="2023-01-23T18:32:00.085" v="1952" actId="26606"/>
          <ac:spMkLst>
            <pc:docMk/>
            <pc:sldMk cId="2096295326" sldId="454"/>
            <ac:spMk id="13" creationId="{670CEDEF-4F34-412E-84EE-329C1E936AF5}"/>
          </ac:spMkLst>
        </pc:spChg>
        <pc:spChg chg="add del">
          <ac:chgData name="Chittaranjan Hens" userId="6fc03958433e8a43" providerId="LiveId" clId="{309794F8-99CF-4983-9CCF-D5B7BCCE1DF4}" dt="2023-01-23T18:31:52.697" v="1944" actId="26606"/>
          <ac:spMkLst>
            <pc:docMk/>
            <pc:sldMk cId="2096295326" sldId="454"/>
            <ac:spMk id="18" creationId="{70BDD0CE-06A4-404B-8A13-580229C1C923}"/>
          </ac:spMkLst>
        </pc:spChg>
        <pc:spChg chg="add del">
          <ac:chgData name="Chittaranjan Hens" userId="6fc03958433e8a43" providerId="LiveId" clId="{309794F8-99CF-4983-9CCF-D5B7BCCE1DF4}" dt="2023-01-23T18:31:52.697" v="1944" actId="26606"/>
          <ac:spMkLst>
            <pc:docMk/>
            <pc:sldMk cId="2096295326" sldId="454"/>
            <ac:spMk id="20" creationId="{EE9899FA-8881-472C-AA59-D08A89CA8AEF}"/>
          </ac:spMkLst>
        </pc:spChg>
        <pc:spChg chg="add del">
          <ac:chgData name="Chittaranjan Hens" userId="6fc03958433e8a43" providerId="LiveId" clId="{309794F8-99CF-4983-9CCF-D5B7BCCE1DF4}" dt="2023-01-23T18:31:52.697" v="1944" actId="26606"/>
          <ac:spMkLst>
            <pc:docMk/>
            <pc:sldMk cId="2096295326" sldId="454"/>
            <ac:spMk id="22" creationId="{080B7D90-3DF1-4514-B26D-616BE35553C9}"/>
          </ac:spMkLst>
        </pc:spChg>
        <pc:spChg chg="add del">
          <ac:chgData name="Chittaranjan Hens" userId="6fc03958433e8a43" providerId="LiveId" clId="{309794F8-99CF-4983-9CCF-D5B7BCCE1DF4}" dt="2023-01-23T18:31:54.483" v="1946" actId="26606"/>
          <ac:spMkLst>
            <pc:docMk/>
            <pc:sldMk cId="2096295326" sldId="454"/>
            <ac:spMk id="24" creationId="{99ED5833-B85B-4103-8A3B-CAB0308E6C15}"/>
          </ac:spMkLst>
        </pc:spChg>
        <pc:spChg chg="add del">
          <ac:chgData name="Chittaranjan Hens" userId="6fc03958433e8a43" providerId="LiveId" clId="{309794F8-99CF-4983-9CCF-D5B7BCCE1DF4}" dt="2023-01-23T18:31:55.600" v="1948" actId="26606"/>
          <ac:spMkLst>
            <pc:docMk/>
            <pc:sldMk cId="2096295326" sldId="454"/>
            <ac:spMk id="26" creationId="{C4879EFC-8E62-4E00-973C-C45EE9EC676D}"/>
          </ac:spMkLst>
        </pc:spChg>
        <pc:spChg chg="add del">
          <ac:chgData name="Chittaranjan Hens" userId="6fc03958433e8a43" providerId="LiveId" clId="{309794F8-99CF-4983-9CCF-D5B7BCCE1DF4}" dt="2023-01-23T18:31:55.600" v="1948" actId="26606"/>
          <ac:spMkLst>
            <pc:docMk/>
            <pc:sldMk cId="2096295326" sldId="454"/>
            <ac:spMk id="27" creationId="{D6A9C53F-5F90-40A5-8C85-5412D39C8C68}"/>
          </ac:spMkLst>
        </pc:spChg>
        <pc:spChg chg="add del">
          <ac:chgData name="Chittaranjan Hens" userId="6fc03958433e8a43" providerId="LiveId" clId="{309794F8-99CF-4983-9CCF-D5B7BCCE1DF4}" dt="2023-01-23T18:31:57.438" v="1950" actId="26606"/>
          <ac:spMkLst>
            <pc:docMk/>
            <pc:sldMk cId="2096295326" sldId="454"/>
            <ac:spMk id="29" creationId="{99ED5833-B85B-4103-8A3B-CAB0308E6C15}"/>
          </ac:spMkLst>
        </pc:spChg>
        <pc:spChg chg="add del">
          <ac:chgData name="Chittaranjan Hens" userId="6fc03958433e8a43" providerId="LiveId" clId="{309794F8-99CF-4983-9CCF-D5B7BCCE1DF4}" dt="2023-01-23T18:32:00.085" v="1952" actId="26606"/>
          <ac:spMkLst>
            <pc:docMk/>
            <pc:sldMk cId="2096295326" sldId="454"/>
            <ac:spMk id="31" creationId="{A87EA4E9-DFD6-45D4-965D-8A79984EF440}"/>
          </ac:spMkLst>
        </pc:spChg>
        <pc:spChg chg="del">
          <ac:chgData name="Chittaranjan Hens" userId="6fc03958433e8a43" providerId="LiveId" clId="{309794F8-99CF-4983-9CCF-D5B7BCCE1DF4}" dt="2023-01-23T18:25:07.631" v="1797"/>
          <ac:spMkLst>
            <pc:docMk/>
            <pc:sldMk cId="2096295326" sldId="454"/>
            <ac:spMk id="58" creationId="{C59AB4C8-9178-4F7A-8404-6890510B5917}"/>
          </ac:spMkLst>
        </pc:spChg>
        <pc:spChg chg="del">
          <ac:chgData name="Chittaranjan Hens" userId="6fc03958433e8a43" providerId="LiveId" clId="{309794F8-99CF-4983-9CCF-D5B7BCCE1DF4}" dt="2023-01-23T18:25:07.631" v="1797"/>
          <ac:spMkLst>
            <pc:docMk/>
            <pc:sldMk cId="2096295326" sldId="454"/>
            <ac:spMk id="59" creationId="{4CFDFB37-4BC7-42C6-915D-A6609139BFE7}"/>
          </ac:spMkLst>
        </pc:spChg>
        <pc:picChg chg="add mod">
          <ac:chgData name="Chittaranjan Hens" userId="6fc03958433e8a43" providerId="LiveId" clId="{309794F8-99CF-4983-9CCF-D5B7BCCE1DF4}" dt="2023-01-23T18:32:00.085" v="1952" actId="26606"/>
          <ac:picMkLst>
            <pc:docMk/>
            <pc:sldMk cId="2096295326" sldId="454"/>
            <ac:picMk id="2" creationId="{671399D3-C83F-C356-7983-E48AE0DEFEB3}"/>
          </ac:picMkLst>
        </pc:picChg>
        <pc:picChg chg="del">
          <ac:chgData name="Chittaranjan Hens" userId="6fc03958433e8a43" providerId="LiveId" clId="{309794F8-99CF-4983-9CCF-D5B7BCCE1DF4}" dt="2023-01-23T18:25:12.477" v="1798" actId="478"/>
          <ac:picMkLst>
            <pc:docMk/>
            <pc:sldMk cId="2096295326" sldId="454"/>
            <ac:picMk id="5" creationId="{14D6F7EF-A5BA-F16D-8468-0A2EEB908589}"/>
          </ac:picMkLst>
        </pc:picChg>
        <pc:picChg chg="add mod">
          <ac:chgData name="Chittaranjan Hens" userId="6fc03958433e8a43" providerId="LiveId" clId="{309794F8-99CF-4983-9CCF-D5B7BCCE1DF4}" dt="2023-01-23T18:32:19.058" v="1955" actId="1076"/>
          <ac:picMkLst>
            <pc:docMk/>
            <pc:sldMk cId="2096295326" sldId="454"/>
            <ac:picMk id="6" creationId="{88D30C67-4EDA-4A5F-6BB4-D7990BA2B7BA}"/>
          </ac:picMkLst>
        </pc:picChg>
      </pc:sldChg>
      <pc:sldChg chg="addSp delSp modSp add mod setBg delDesignElem">
        <pc:chgData name="Chittaranjan Hens" userId="6fc03958433e8a43" providerId="LiveId" clId="{309794F8-99CF-4983-9CCF-D5B7BCCE1DF4}" dt="2023-01-24T19:56:23.207" v="2351" actId="207"/>
        <pc:sldMkLst>
          <pc:docMk/>
          <pc:sldMk cId="3898846860" sldId="454"/>
        </pc:sldMkLst>
        <pc:spChg chg="del">
          <ac:chgData name="Chittaranjan Hens" userId="6fc03958433e8a43" providerId="LiveId" clId="{309794F8-99CF-4983-9CCF-D5B7BCCE1DF4}" dt="2023-01-24T19:51:07.707" v="2219" actId="478"/>
          <ac:spMkLst>
            <pc:docMk/>
            <pc:sldMk cId="3898846860" sldId="454"/>
            <ac:spMk id="3" creationId="{B1B63EEA-3814-D2E4-8D74-017D82834591}"/>
          </ac:spMkLst>
        </pc:spChg>
        <pc:spChg chg="add mod">
          <ac:chgData name="Chittaranjan Hens" userId="6fc03958433e8a43" providerId="LiveId" clId="{309794F8-99CF-4983-9CCF-D5B7BCCE1DF4}" dt="2023-01-24T19:56:23.207" v="2351" actId="207"/>
          <ac:spMkLst>
            <pc:docMk/>
            <pc:sldMk cId="3898846860" sldId="454"/>
            <ac:spMk id="4" creationId="{0CF332D4-7EB5-470D-A0D9-1311272CA63C}"/>
          </ac:spMkLst>
        </pc:spChg>
        <pc:spChg chg="del">
          <ac:chgData name="Chittaranjan Hens" userId="6fc03958433e8a43" providerId="LiveId" clId="{309794F8-99CF-4983-9CCF-D5B7BCCE1DF4}" dt="2023-01-24T19:48:24.918" v="2188"/>
          <ac:spMkLst>
            <pc:docMk/>
            <pc:sldMk cId="3898846860" sldId="454"/>
            <ac:spMk id="12" creationId="{BCED4D40-4B67-4331-AC48-79B82B4A47D8}"/>
          </ac:spMkLst>
        </pc:spChg>
        <pc:spChg chg="del">
          <ac:chgData name="Chittaranjan Hens" userId="6fc03958433e8a43" providerId="LiveId" clId="{309794F8-99CF-4983-9CCF-D5B7BCCE1DF4}" dt="2023-01-24T19:48:24.918" v="2188"/>
          <ac:spMkLst>
            <pc:docMk/>
            <pc:sldMk cId="3898846860" sldId="454"/>
            <ac:spMk id="13" creationId="{670CEDEF-4F34-412E-84EE-329C1E936AF5}"/>
          </ac:spMkLst>
        </pc:spChg>
        <pc:picChg chg="add mod ord">
          <ac:chgData name="Chittaranjan Hens" userId="6fc03958433e8a43" providerId="LiveId" clId="{309794F8-99CF-4983-9CCF-D5B7BCCE1DF4}" dt="2023-01-24T19:51:18.998" v="2222" actId="167"/>
          <ac:picMkLst>
            <pc:docMk/>
            <pc:sldMk cId="3898846860" sldId="454"/>
            <ac:picMk id="5" creationId="{A0620560-6422-52F4-211B-8A7DE3778153}"/>
          </ac:picMkLst>
        </pc:picChg>
      </pc:sldChg>
      <pc:sldChg chg="addSp delSp modSp add mod delAnim modAnim">
        <pc:chgData name="Chittaranjan Hens" userId="6fc03958433e8a43" providerId="LiveId" clId="{309794F8-99CF-4983-9CCF-D5B7BCCE1DF4}" dt="2023-01-25T08:49:24.633" v="2940" actId="27636"/>
        <pc:sldMkLst>
          <pc:docMk/>
          <pc:sldMk cId="1993423980" sldId="455"/>
        </pc:sldMkLst>
        <pc:spChg chg="add mod">
          <ac:chgData name="Chittaranjan Hens" userId="6fc03958433e8a43" providerId="LiveId" clId="{309794F8-99CF-4983-9CCF-D5B7BCCE1DF4}" dt="2023-01-25T08:49:24.559" v="2939" actId="27636"/>
          <ac:spMkLst>
            <pc:docMk/>
            <pc:sldMk cId="1993423980" sldId="455"/>
            <ac:spMk id="1026" creationId="{5418349B-6CCD-27A2-7132-83A9C88B04A6}"/>
          </ac:spMkLst>
        </pc:spChg>
        <pc:spChg chg="add mod">
          <ac:chgData name="Chittaranjan Hens" userId="6fc03958433e8a43" providerId="LiveId" clId="{309794F8-99CF-4983-9CCF-D5B7BCCE1DF4}" dt="2023-01-25T08:49:24.633" v="2940" actId="27636"/>
          <ac:spMkLst>
            <pc:docMk/>
            <pc:sldMk cId="1993423980" sldId="455"/>
            <ac:spMk id="1027" creationId="{6A7098A6-7D30-FD95-E02B-CD1703C8C8D4}"/>
          </ac:spMkLst>
        </pc:spChg>
        <pc:graphicFrameChg chg="del mod replId">
          <ac:chgData name="Chittaranjan Hens" userId="6fc03958433e8a43" providerId="LiveId" clId="{309794F8-99CF-4983-9CCF-D5B7BCCE1DF4}" dt="2023-01-25T08:49:24.253" v="2938"/>
          <ac:graphicFrameMkLst>
            <pc:docMk/>
            <pc:sldMk cId="1993423980" sldId="455"/>
            <ac:graphicFrameMk id="3" creationId="{5418349B-6CCD-27A2-7132-83A9C88B04A6}"/>
          </ac:graphicFrameMkLst>
        </pc:graphicFrameChg>
        <pc:graphicFrameChg chg="del mod replId">
          <ac:chgData name="Chittaranjan Hens" userId="6fc03958433e8a43" providerId="LiveId" clId="{309794F8-99CF-4983-9CCF-D5B7BCCE1DF4}" dt="2023-01-25T08:49:24.253" v="2938"/>
          <ac:graphicFrameMkLst>
            <pc:docMk/>
            <pc:sldMk cId="1993423980" sldId="455"/>
            <ac:graphicFrameMk id="7" creationId="{6A7098A6-7D30-FD95-E02B-CD1703C8C8D4}"/>
          </ac:graphicFrameMkLst>
        </pc:graphicFrameChg>
      </pc:sldChg>
      <pc:sldChg chg="addSp delSp modSp add mod delAnim modAnim">
        <pc:chgData name="Chittaranjan Hens" userId="6fc03958433e8a43" providerId="LiveId" clId="{309794F8-99CF-4983-9CCF-D5B7BCCE1DF4}" dt="2023-01-24T10:01:51.368" v="2125"/>
        <pc:sldMkLst>
          <pc:docMk/>
          <pc:sldMk cId="1476625480" sldId="456"/>
        </pc:sldMkLst>
        <pc:spChg chg="add del mod">
          <ac:chgData name="Chittaranjan Hens" userId="6fc03958433e8a43" providerId="LiveId" clId="{309794F8-99CF-4983-9CCF-D5B7BCCE1DF4}" dt="2023-01-24T09:53:34.213" v="2005" actId="478"/>
          <ac:spMkLst>
            <pc:docMk/>
            <pc:sldMk cId="1476625480" sldId="456"/>
            <ac:spMk id="3" creationId="{12499455-0625-C0FE-66F0-68298105282F}"/>
          </ac:spMkLst>
        </pc:spChg>
        <pc:spChg chg="add mod">
          <ac:chgData name="Chittaranjan Hens" userId="6fc03958433e8a43" providerId="LiveId" clId="{309794F8-99CF-4983-9CCF-D5B7BCCE1DF4}" dt="2023-01-24T09:59:18.433" v="2099" actId="2711"/>
          <ac:spMkLst>
            <pc:docMk/>
            <pc:sldMk cId="1476625480" sldId="456"/>
            <ac:spMk id="7" creationId="{55B8DA59-3337-404E-DA2F-B1D28B8AFE7A}"/>
          </ac:spMkLst>
        </pc:spChg>
        <pc:spChg chg="add mod">
          <ac:chgData name="Chittaranjan Hens" userId="6fc03958433e8a43" providerId="LiveId" clId="{309794F8-99CF-4983-9CCF-D5B7BCCE1DF4}" dt="2023-01-24T10:00:50.091" v="2119" actId="1076"/>
          <ac:spMkLst>
            <pc:docMk/>
            <pc:sldMk cId="1476625480" sldId="456"/>
            <ac:spMk id="10" creationId="{3B7B14BB-B9A4-652C-CD75-E94E0ACFE27D}"/>
          </ac:spMkLst>
        </pc:spChg>
        <pc:spChg chg="add del mod">
          <ac:chgData name="Chittaranjan Hens" userId="6fc03958433e8a43" providerId="LiveId" clId="{309794F8-99CF-4983-9CCF-D5B7BCCE1DF4}" dt="2023-01-24T09:55:16.885" v="2032" actId="478"/>
          <ac:spMkLst>
            <pc:docMk/>
            <pc:sldMk cId="1476625480" sldId="456"/>
            <ac:spMk id="15364" creationId="{5E4F72E5-FA0E-E845-58B8-5FC7663CD135}"/>
          </ac:spMkLst>
        </pc:spChg>
        <pc:picChg chg="del">
          <ac:chgData name="Chittaranjan Hens" userId="6fc03958433e8a43" providerId="LiveId" clId="{309794F8-99CF-4983-9CCF-D5B7BCCE1DF4}" dt="2023-01-24T09:53:25.300" v="2003" actId="478"/>
          <ac:picMkLst>
            <pc:docMk/>
            <pc:sldMk cId="1476625480" sldId="456"/>
            <ac:picMk id="4" creationId="{91828DB6-C0C5-38B4-46CE-8406575E5BEC}"/>
          </ac:picMkLst>
        </pc:picChg>
        <pc:picChg chg="add del mod">
          <ac:chgData name="Chittaranjan Hens" userId="6fc03958433e8a43" providerId="LiveId" clId="{309794F8-99CF-4983-9CCF-D5B7BCCE1DF4}" dt="2023-01-24T09:59:52.959" v="2103" actId="478"/>
          <ac:picMkLst>
            <pc:docMk/>
            <pc:sldMk cId="1476625480" sldId="456"/>
            <ac:picMk id="8" creationId="{BE1CE5CF-988F-F194-76FD-F27CB9C83D25}"/>
          </ac:picMkLst>
        </pc:picChg>
        <pc:picChg chg="add del">
          <ac:chgData name="Chittaranjan Hens" userId="6fc03958433e8a43" providerId="LiveId" clId="{309794F8-99CF-4983-9CCF-D5B7BCCE1DF4}" dt="2023-01-24T09:53:37.800" v="2006" actId="478"/>
          <ac:picMkLst>
            <pc:docMk/>
            <pc:sldMk cId="1476625480" sldId="456"/>
            <ac:picMk id="15365" creationId="{BB70CC81-CDEC-6468-70F6-B5A468C674BE}"/>
          </ac:picMkLst>
        </pc:picChg>
        <pc:picChg chg="add del">
          <ac:chgData name="Chittaranjan Hens" userId="6fc03958433e8a43" providerId="LiveId" clId="{309794F8-99CF-4983-9CCF-D5B7BCCE1DF4}" dt="2023-01-24T09:53:42.209" v="2007" actId="478"/>
          <ac:picMkLst>
            <pc:docMk/>
            <pc:sldMk cId="1476625480" sldId="456"/>
            <ac:picMk id="15366" creationId="{6359C088-DE50-7859-4D60-3CCAA704999F}"/>
          </ac:picMkLst>
        </pc:picChg>
      </pc:sldChg>
      <pc:sldChg chg="add del">
        <pc:chgData name="Chittaranjan Hens" userId="6fc03958433e8a43" providerId="LiveId" clId="{309794F8-99CF-4983-9CCF-D5B7BCCE1DF4}" dt="2023-01-23T18:28:30.838" v="1835"/>
        <pc:sldMkLst>
          <pc:docMk/>
          <pc:sldMk cId="2001045121" sldId="456"/>
        </pc:sldMkLst>
      </pc:sldChg>
      <pc:sldChg chg="delSp add del mod delAnim">
        <pc:chgData name="Chittaranjan Hens" userId="6fc03958433e8a43" providerId="LiveId" clId="{309794F8-99CF-4983-9CCF-D5B7BCCE1DF4}" dt="2023-01-24T10:03:31.927" v="2136" actId="47"/>
        <pc:sldMkLst>
          <pc:docMk/>
          <pc:sldMk cId="4171159373" sldId="457"/>
        </pc:sldMkLst>
        <pc:picChg chg="del">
          <ac:chgData name="Chittaranjan Hens" userId="6fc03958433e8a43" providerId="LiveId" clId="{309794F8-99CF-4983-9CCF-D5B7BCCE1DF4}" dt="2023-01-24T10:02:18.651" v="2127" actId="21"/>
          <ac:picMkLst>
            <pc:docMk/>
            <pc:sldMk cId="4171159373" sldId="457"/>
            <ac:picMk id="8" creationId="{BE1CE5CF-988F-F194-76FD-F27CB9C83D25}"/>
          </ac:picMkLst>
        </pc:picChg>
      </pc:sldChg>
      <pc:sldChg chg="addSp modSp add modAnim">
        <pc:chgData name="Chittaranjan Hens" userId="6fc03958433e8a43" providerId="LiveId" clId="{309794F8-99CF-4983-9CCF-D5B7BCCE1DF4}" dt="2023-01-24T10:02:31.411" v="2130"/>
        <pc:sldMkLst>
          <pc:docMk/>
          <pc:sldMk cId="2108324488" sldId="458"/>
        </pc:sldMkLst>
        <pc:picChg chg="add mod">
          <ac:chgData name="Chittaranjan Hens" userId="6fc03958433e8a43" providerId="LiveId" clId="{309794F8-99CF-4983-9CCF-D5B7BCCE1DF4}" dt="2023-01-24T10:02:24.301" v="2128"/>
          <ac:picMkLst>
            <pc:docMk/>
            <pc:sldMk cId="2108324488" sldId="458"/>
            <ac:picMk id="3" creationId="{01755713-4295-C11D-1D52-1786951E815E}"/>
          </ac:picMkLst>
        </pc:picChg>
      </pc:sldChg>
      <pc:sldChg chg="addSp delSp modSp add del mod">
        <pc:chgData name="Chittaranjan Hens" userId="6fc03958433e8a43" providerId="LiveId" clId="{309794F8-99CF-4983-9CCF-D5B7BCCE1DF4}" dt="2023-01-24T10:06:24.727" v="2164" actId="47"/>
        <pc:sldMkLst>
          <pc:docMk/>
          <pc:sldMk cId="792408679" sldId="459"/>
        </pc:sldMkLst>
        <pc:spChg chg="add del mod">
          <ac:chgData name="Chittaranjan Hens" userId="6fc03958433e8a43" providerId="LiveId" clId="{309794F8-99CF-4983-9CCF-D5B7BCCE1DF4}" dt="2023-01-24T10:05:14.345" v="2150" actId="478"/>
          <ac:spMkLst>
            <pc:docMk/>
            <pc:sldMk cId="792408679" sldId="459"/>
            <ac:spMk id="4" creationId="{EADAA6FC-1CC8-8CA7-15F2-2EC722F55066}"/>
          </ac:spMkLst>
        </pc:spChg>
        <pc:spChg chg="del">
          <ac:chgData name="Chittaranjan Hens" userId="6fc03958433e8a43" providerId="LiveId" clId="{309794F8-99CF-4983-9CCF-D5B7BCCE1DF4}" dt="2023-01-24T10:05:09.960" v="2149" actId="478"/>
          <ac:spMkLst>
            <pc:docMk/>
            <pc:sldMk cId="792408679" sldId="459"/>
            <ac:spMk id="7174" creationId="{59DF6C80-8439-BAB9-2BE8-D3F89DFDBF86}"/>
          </ac:spMkLst>
        </pc:spChg>
        <pc:graphicFrameChg chg="del">
          <ac:chgData name="Chittaranjan Hens" userId="6fc03958433e8a43" providerId="LiveId" clId="{309794F8-99CF-4983-9CCF-D5B7BCCE1DF4}" dt="2023-01-24T10:05:16.439" v="2151" actId="478"/>
          <ac:graphicFrameMkLst>
            <pc:docMk/>
            <pc:sldMk cId="792408679" sldId="459"/>
            <ac:graphicFrameMk id="7170" creationId="{49BB6D19-C2B4-E573-97DB-2847AF60103B}"/>
          </ac:graphicFrameMkLst>
        </pc:graphicFrameChg>
      </pc:sldChg>
      <pc:sldChg chg="addSp delSp modSp add del mod delAnim modAnim">
        <pc:chgData name="Chittaranjan Hens" userId="6fc03958433e8a43" providerId="LiveId" clId="{309794F8-99CF-4983-9CCF-D5B7BCCE1DF4}" dt="2023-01-24T10:04:52.987" v="2147" actId="47"/>
        <pc:sldMkLst>
          <pc:docMk/>
          <pc:sldMk cId="2723378154" sldId="459"/>
        </pc:sldMkLst>
        <pc:spChg chg="add mod">
          <ac:chgData name="Chittaranjan Hens" userId="6fc03958433e8a43" providerId="LiveId" clId="{309794F8-99CF-4983-9CCF-D5B7BCCE1DF4}" dt="2023-01-24T10:04:25.576" v="2146"/>
          <ac:spMkLst>
            <pc:docMk/>
            <pc:sldMk cId="2723378154" sldId="459"/>
            <ac:spMk id="2" creationId="{7BDB5EE1-968A-96E2-71D1-7434B62A6DC2}"/>
          </ac:spMkLst>
        </pc:spChg>
        <pc:spChg chg="del mod">
          <ac:chgData name="Chittaranjan Hens" userId="6fc03958433e8a43" providerId="LiveId" clId="{309794F8-99CF-4983-9CCF-D5B7BCCE1DF4}" dt="2023-01-24T10:03:46.398" v="2137"/>
          <ac:spMkLst>
            <pc:docMk/>
            <pc:sldMk cId="2723378154" sldId="459"/>
            <ac:spMk id="16388" creationId="{5B81B28D-BB63-5C7F-D14A-92F0B7F80F97}"/>
          </ac:spMkLst>
        </pc:spChg>
        <pc:picChg chg="del">
          <ac:chgData name="Chittaranjan Hens" userId="6fc03958433e8a43" providerId="LiveId" clId="{309794F8-99CF-4983-9CCF-D5B7BCCE1DF4}" dt="2023-01-24T10:03:01.554" v="2132" actId="478"/>
          <ac:picMkLst>
            <pc:docMk/>
            <pc:sldMk cId="2723378154" sldId="459"/>
            <ac:picMk id="3" creationId="{D866B1AD-A0BA-4447-4035-784B4AFF2E08}"/>
          </ac:picMkLst>
        </pc:picChg>
        <pc:picChg chg="del">
          <ac:chgData name="Chittaranjan Hens" userId="6fc03958433e8a43" providerId="LiveId" clId="{309794F8-99CF-4983-9CCF-D5B7BCCE1DF4}" dt="2023-01-24T10:03:04.884" v="2133" actId="478"/>
          <ac:picMkLst>
            <pc:docMk/>
            <pc:sldMk cId="2723378154" sldId="459"/>
            <ac:picMk id="16389" creationId="{85398DBF-CD2B-6ED7-6C89-EE31027BC42A}"/>
          </ac:picMkLst>
        </pc:picChg>
        <pc:picChg chg="del">
          <ac:chgData name="Chittaranjan Hens" userId="6fc03958433e8a43" providerId="LiveId" clId="{309794F8-99CF-4983-9CCF-D5B7BCCE1DF4}" dt="2023-01-24T10:03:04.884" v="2133" actId="478"/>
          <ac:picMkLst>
            <pc:docMk/>
            <pc:sldMk cId="2723378154" sldId="459"/>
            <ac:picMk id="16390" creationId="{A43CE7D8-7769-F657-0E31-055C2E52BA90}"/>
          </ac:picMkLst>
        </pc:picChg>
      </pc:sldChg>
      <pc:sldChg chg="modSp add mod ord modAnim">
        <pc:chgData name="Chittaranjan Hens" userId="6fc03958433e8a43" providerId="LiveId" clId="{309794F8-99CF-4983-9CCF-D5B7BCCE1DF4}" dt="2023-01-24T18:55:57.355" v="2184" actId="1076"/>
        <pc:sldMkLst>
          <pc:docMk/>
          <pc:sldMk cId="2453110422" sldId="460"/>
        </pc:sldMkLst>
        <pc:spChg chg="mod">
          <ac:chgData name="Chittaranjan Hens" userId="6fc03958433e8a43" providerId="LiveId" clId="{309794F8-99CF-4983-9CCF-D5B7BCCE1DF4}" dt="2023-01-24T10:05:23.732" v="2159" actId="20577"/>
          <ac:spMkLst>
            <pc:docMk/>
            <pc:sldMk cId="2453110422" sldId="460"/>
            <ac:spMk id="5" creationId="{42979068-EB7A-B16F-3F48-8770E9CDE772}"/>
          </ac:spMkLst>
        </pc:spChg>
        <pc:spChg chg="mod">
          <ac:chgData name="Chittaranjan Hens" userId="6fc03958433e8a43" providerId="LiveId" clId="{309794F8-99CF-4983-9CCF-D5B7BCCE1DF4}" dt="2023-01-24T18:55:57.355" v="2184" actId="1076"/>
          <ac:spMkLst>
            <pc:docMk/>
            <pc:sldMk cId="2453110422" sldId="460"/>
            <ac:spMk id="7" creationId="{55B8DA59-3337-404E-DA2F-B1D28B8AFE7A}"/>
          </ac:spMkLst>
        </pc:spChg>
      </pc:sldChg>
      <pc:sldChg chg="addSp delSp modSp add mod">
        <pc:chgData name="Chittaranjan Hens" userId="6fc03958433e8a43" providerId="LiveId" clId="{309794F8-99CF-4983-9CCF-D5B7BCCE1DF4}" dt="2023-01-25T08:49:30.382" v="3012" actId="27636"/>
        <pc:sldMkLst>
          <pc:docMk/>
          <pc:sldMk cId="2606878452" sldId="461"/>
        </pc:sldMkLst>
        <pc:spChg chg="add mod">
          <ac:chgData name="Chittaranjan Hens" userId="6fc03958433e8a43" providerId="LiveId" clId="{309794F8-99CF-4983-9CCF-D5B7BCCE1DF4}" dt="2023-01-25T08:49:30.352" v="3011" actId="27636"/>
          <ac:spMkLst>
            <pc:docMk/>
            <pc:sldMk cId="2606878452" sldId="461"/>
            <ac:spMk id="7170" creationId="{49BB6D19-C2B4-E573-97DB-2847AF60103B}"/>
          </ac:spMkLst>
        </pc:spChg>
        <pc:spChg chg="add mod">
          <ac:chgData name="Chittaranjan Hens" userId="6fc03958433e8a43" providerId="LiveId" clId="{309794F8-99CF-4983-9CCF-D5B7BCCE1DF4}" dt="2023-01-25T08:49:30.382" v="3012" actId="27636"/>
          <ac:spMkLst>
            <pc:docMk/>
            <pc:sldMk cId="2606878452" sldId="461"/>
            <ac:spMk id="7171" creationId="{B3C0C4C9-C99C-D3BC-4D50-BEA80BF6AD93}"/>
          </ac:spMkLst>
        </pc:spChg>
        <pc:graphicFrameChg chg="del mod replId">
          <ac:chgData name="Chittaranjan Hens" userId="6fc03958433e8a43" providerId="LiveId" clId="{309794F8-99CF-4983-9CCF-D5B7BCCE1DF4}" dt="2023-01-25T08:49:24.253" v="2938"/>
          <ac:graphicFrameMkLst>
            <pc:docMk/>
            <pc:sldMk cId="2606878452" sldId="461"/>
            <ac:graphicFrameMk id="3" creationId="{49BB6D19-C2B4-E573-97DB-2847AF60103B}"/>
          </ac:graphicFrameMkLst>
        </pc:graphicFrameChg>
        <pc:graphicFrameChg chg="del mod replId">
          <ac:chgData name="Chittaranjan Hens" userId="6fc03958433e8a43" providerId="LiveId" clId="{309794F8-99CF-4983-9CCF-D5B7BCCE1DF4}" dt="2023-01-25T08:49:24.253" v="2938"/>
          <ac:graphicFrameMkLst>
            <pc:docMk/>
            <pc:sldMk cId="2606878452" sldId="461"/>
            <ac:graphicFrameMk id="5" creationId="{B3C0C4C9-C99C-D3BC-4D50-BEA80BF6AD93}"/>
          </ac:graphicFrameMkLst>
        </pc:graphicFrameChg>
        <pc:picChg chg="mod">
          <ac:chgData name="Chittaranjan Hens" userId="6fc03958433e8a43" providerId="LiveId" clId="{309794F8-99CF-4983-9CCF-D5B7BCCE1DF4}" dt="2023-01-24T19:49:41.229" v="2199" actId="1076"/>
          <ac:picMkLst>
            <pc:docMk/>
            <pc:sldMk cId="2606878452" sldId="461"/>
            <ac:picMk id="2" creationId="{35BDBCD2-432B-1444-3675-C8C7B0FD529E}"/>
          </ac:picMkLst>
        </pc:picChg>
      </pc:sldChg>
      <pc:sldChg chg="addSp delSp modSp add mod setBg">
        <pc:chgData name="Chittaranjan Hens" userId="6fc03958433e8a43" providerId="LiveId" clId="{309794F8-99CF-4983-9CCF-D5B7BCCE1DF4}" dt="2023-01-24T20:19:07.726" v="2518" actId="1076"/>
        <pc:sldMkLst>
          <pc:docMk/>
          <pc:sldMk cId="1063074342" sldId="462"/>
        </pc:sldMkLst>
        <pc:spChg chg="mod">
          <ac:chgData name="Chittaranjan Hens" userId="6fc03958433e8a43" providerId="LiveId" clId="{309794F8-99CF-4983-9CCF-D5B7BCCE1DF4}" dt="2023-01-24T19:57:48.302" v="2365" actId="255"/>
          <ac:spMkLst>
            <pc:docMk/>
            <pc:sldMk cId="1063074342" sldId="462"/>
            <ac:spMk id="3" creationId="{B1B63EEA-3814-D2E4-8D74-017D82834591}"/>
          </ac:spMkLst>
        </pc:spChg>
        <pc:spChg chg="add mod">
          <ac:chgData name="Chittaranjan Hens" userId="6fc03958433e8a43" providerId="LiveId" clId="{309794F8-99CF-4983-9CCF-D5B7BCCE1DF4}" dt="2023-01-24T20:18:49.686" v="2514" actId="20577"/>
          <ac:spMkLst>
            <pc:docMk/>
            <pc:sldMk cId="1063074342" sldId="462"/>
            <ac:spMk id="7" creationId="{C388C20A-08FE-A6A7-9C25-A12FC4EAB3BF}"/>
          </ac:spMkLst>
        </pc:spChg>
        <pc:spChg chg="add del">
          <ac:chgData name="Chittaranjan Hens" userId="6fc03958433e8a43" providerId="LiveId" clId="{309794F8-99CF-4983-9CCF-D5B7BCCE1DF4}" dt="2023-01-24T19:51:38.331" v="2224" actId="26606"/>
          <ac:spMkLst>
            <pc:docMk/>
            <pc:sldMk cId="1063074342" sldId="462"/>
            <ac:spMk id="9" creationId="{C1DD1A8A-57D5-4A81-AD04-532B043C5611}"/>
          </ac:spMkLst>
        </pc:spChg>
        <pc:spChg chg="add del">
          <ac:chgData name="Chittaranjan Hens" userId="6fc03958433e8a43" providerId="LiveId" clId="{309794F8-99CF-4983-9CCF-D5B7BCCE1DF4}" dt="2023-01-24T19:51:38.331" v="2224" actId="26606"/>
          <ac:spMkLst>
            <pc:docMk/>
            <pc:sldMk cId="1063074342" sldId="462"/>
            <ac:spMk id="11" creationId="{007891EC-4501-44ED-A8C8-B11B6DB767AB}"/>
          </ac:spMkLst>
        </pc:spChg>
        <pc:picChg chg="del">
          <ac:chgData name="Chittaranjan Hens" userId="6fc03958433e8a43" providerId="LiveId" clId="{309794F8-99CF-4983-9CCF-D5B7BCCE1DF4}" dt="2023-01-24T19:48:31.773" v="2190" actId="478"/>
          <ac:picMkLst>
            <pc:docMk/>
            <pc:sldMk cId="1063074342" sldId="462"/>
            <ac:picMk id="2" creationId="{671399D3-C83F-C356-7983-E48AE0DEFEB3}"/>
          </ac:picMkLst>
        </pc:picChg>
        <pc:picChg chg="add mod ord">
          <ac:chgData name="Chittaranjan Hens" userId="6fc03958433e8a43" providerId="LiveId" clId="{309794F8-99CF-4983-9CCF-D5B7BCCE1DF4}" dt="2023-01-24T19:51:46.582" v="2226" actId="167"/>
          <ac:picMkLst>
            <pc:docMk/>
            <pc:sldMk cId="1063074342" sldId="462"/>
            <ac:picMk id="4" creationId="{BAC19C6E-1362-8D93-CD6A-1AD50E72579F}"/>
          </ac:picMkLst>
        </pc:picChg>
        <pc:picChg chg="add del">
          <ac:chgData name="Chittaranjan Hens" userId="6fc03958433e8a43" providerId="LiveId" clId="{309794F8-99CF-4983-9CCF-D5B7BCCE1DF4}" dt="2023-01-24T19:51:38.331" v="2224" actId="26606"/>
          <ac:picMkLst>
            <pc:docMk/>
            <pc:sldMk cId="1063074342" sldId="462"/>
            <ac:picMk id="5" creationId="{3F11B0C7-FFA4-AFE3-279F-A52F3B7A7C7B}"/>
          </ac:picMkLst>
        </pc:picChg>
        <pc:picChg chg="add del mod">
          <ac:chgData name="Chittaranjan Hens" userId="6fc03958433e8a43" providerId="LiveId" clId="{309794F8-99CF-4983-9CCF-D5B7BCCE1DF4}" dt="2023-01-24T20:19:05" v="2517" actId="478"/>
          <ac:picMkLst>
            <pc:docMk/>
            <pc:sldMk cId="1063074342" sldId="462"/>
            <ac:picMk id="5" creationId="{E8AAD99E-41C3-5184-26C0-9CAB83C5D3F2}"/>
          </ac:picMkLst>
        </pc:picChg>
        <pc:picChg chg="del mod">
          <ac:chgData name="Chittaranjan Hens" userId="6fc03958433e8a43" providerId="LiveId" clId="{309794F8-99CF-4983-9CCF-D5B7BCCE1DF4}" dt="2023-01-24T19:48:33.707" v="2192" actId="478"/>
          <ac:picMkLst>
            <pc:docMk/>
            <pc:sldMk cId="1063074342" sldId="462"/>
            <ac:picMk id="6" creationId="{88D30C67-4EDA-4A5F-6BB4-D7990BA2B7BA}"/>
          </ac:picMkLst>
        </pc:picChg>
        <pc:picChg chg="add mod">
          <ac:chgData name="Chittaranjan Hens" userId="6fc03958433e8a43" providerId="LiveId" clId="{309794F8-99CF-4983-9CCF-D5B7BCCE1DF4}" dt="2023-01-24T20:19:07.726" v="2518" actId="1076"/>
          <ac:picMkLst>
            <pc:docMk/>
            <pc:sldMk cId="1063074342" sldId="462"/>
            <ac:picMk id="10" creationId="{076E8FB1-1528-B2DB-2C44-5D019842FF7F}"/>
          </ac:picMkLst>
        </pc:picChg>
      </pc:sldChg>
      <pc:sldChg chg="add del">
        <pc:chgData name="Chittaranjan Hens" userId="6fc03958433e8a43" providerId="LiveId" clId="{309794F8-99CF-4983-9CCF-D5B7BCCE1DF4}" dt="2023-01-24T20:18:12.947" v="2463" actId="47"/>
        <pc:sldMkLst>
          <pc:docMk/>
          <pc:sldMk cId="3108516506" sldId="463"/>
        </pc:sldMkLst>
      </pc:sldChg>
      <pc:sldChg chg="addSp delSp modSp add mod modAnim">
        <pc:chgData name="Chittaranjan Hens" userId="6fc03958433e8a43" providerId="LiveId" clId="{309794F8-99CF-4983-9CCF-D5B7BCCE1DF4}" dt="2023-01-24T20:25:10.873" v="2621" actId="20577"/>
        <pc:sldMkLst>
          <pc:docMk/>
          <pc:sldMk cId="4024557567" sldId="464"/>
        </pc:sldMkLst>
        <pc:spChg chg="mod">
          <ac:chgData name="Chittaranjan Hens" userId="6fc03958433e8a43" providerId="LiveId" clId="{309794F8-99CF-4983-9CCF-D5B7BCCE1DF4}" dt="2023-01-24T20:23:41.642" v="2576" actId="14100"/>
          <ac:spMkLst>
            <pc:docMk/>
            <pc:sldMk cId="4024557567" sldId="464"/>
            <ac:spMk id="3" creationId="{B1B63EEA-3814-D2E4-8D74-017D82834591}"/>
          </ac:spMkLst>
        </pc:spChg>
        <pc:spChg chg="add del">
          <ac:chgData name="Chittaranjan Hens" userId="6fc03958433e8a43" providerId="LiveId" clId="{309794F8-99CF-4983-9CCF-D5B7BCCE1DF4}" dt="2023-01-24T20:15:46.238" v="2426" actId="22"/>
          <ac:spMkLst>
            <pc:docMk/>
            <pc:sldMk cId="4024557567" sldId="464"/>
            <ac:spMk id="5" creationId="{4332CA83-75DD-FB16-6B71-723FA69941FF}"/>
          </ac:spMkLst>
        </pc:spChg>
        <pc:spChg chg="del">
          <ac:chgData name="Chittaranjan Hens" userId="6fc03958433e8a43" providerId="LiveId" clId="{309794F8-99CF-4983-9CCF-D5B7BCCE1DF4}" dt="2023-01-24T20:15:20.918" v="2421" actId="478"/>
          <ac:spMkLst>
            <pc:docMk/>
            <pc:sldMk cId="4024557567" sldId="464"/>
            <ac:spMk id="7" creationId="{C388C20A-08FE-A6A7-9C25-A12FC4EAB3BF}"/>
          </ac:spMkLst>
        </pc:spChg>
        <pc:spChg chg="add mod">
          <ac:chgData name="Chittaranjan Hens" userId="6fc03958433e8a43" providerId="LiveId" clId="{309794F8-99CF-4983-9CCF-D5B7BCCE1DF4}" dt="2023-01-24T20:25:10.873" v="2621" actId="20577"/>
          <ac:spMkLst>
            <pc:docMk/>
            <pc:sldMk cId="4024557567" sldId="464"/>
            <ac:spMk id="8" creationId="{4AD801FA-1237-1486-4D38-6F3EAE5EE2D5}"/>
          </ac:spMkLst>
        </pc:spChg>
        <pc:spChg chg="add del mod">
          <ac:chgData name="Chittaranjan Hens" userId="6fc03958433e8a43" providerId="LiveId" clId="{309794F8-99CF-4983-9CCF-D5B7BCCE1DF4}" dt="2023-01-24T20:23:37.306" v="2575" actId="478"/>
          <ac:spMkLst>
            <pc:docMk/>
            <pc:sldMk cId="4024557567" sldId="464"/>
            <ac:spMk id="9" creationId="{8CB86C75-C537-5672-90C6-81A8C2069170}"/>
          </ac:spMkLst>
        </pc:spChg>
        <pc:picChg chg="del">
          <ac:chgData name="Chittaranjan Hens" userId="6fc03958433e8a43" providerId="LiveId" clId="{309794F8-99CF-4983-9CCF-D5B7BCCE1DF4}" dt="2023-01-24T20:15:22.600" v="2422" actId="478"/>
          <ac:picMkLst>
            <pc:docMk/>
            <pc:sldMk cId="4024557567" sldId="464"/>
            <ac:picMk id="10" creationId="{076E8FB1-1528-B2DB-2C44-5D019842FF7F}"/>
          </ac:picMkLst>
        </pc:picChg>
      </pc:sldChg>
      <pc:sldChg chg="modSp add mod">
        <pc:chgData name="Chittaranjan Hens" userId="6fc03958433e8a43" providerId="LiveId" clId="{309794F8-99CF-4983-9CCF-D5B7BCCE1DF4}" dt="2023-01-24T20:18:59.144" v="2516" actId="1076"/>
        <pc:sldMkLst>
          <pc:docMk/>
          <pc:sldMk cId="2325569822" sldId="465"/>
        </pc:sldMkLst>
        <pc:picChg chg="mod">
          <ac:chgData name="Chittaranjan Hens" userId="6fc03958433e8a43" providerId="LiveId" clId="{309794F8-99CF-4983-9CCF-D5B7BCCE1DF4}" dt="2023-01-24T20:18:59.144" v="2516" actId="1076"/>
          <ac:picMkLst>
            <pc:docMk/>
            <pc:sldMk cId="2325569822" sldId="465"/>
            <ac:picMk id="10" creationId="{076E8FB1-1528-B2DB-2C44-5D019842FF7F}"/>
          </ac:picMkLst>
        </pc:picChg>
      </pc:sldChg>
      <pc:sldChg chg="addSp delSp modSp add mod delAnim">
        <pc:chgData name="Chittaranjan Hens" userId="6fc03958433e8a43" providerId="LiveId" clId="{309794F8-99CF-4983-9CCF-D5B7BCCE1DF4}" dt="2023-01-24T20:27:26.916" v="2628" actId="313"/>
        <pc:sldMkLst>
          <pc:docMk/>
          <pc:sldMk cId="452374109" sldId="466"/>
        </pc:sldMkLst>
        <pc:spChg chg="add mod">
          <ac:chgData name="Chittaranjan Hens" userId="6fc03958433e8a43" providerId="LiveId" clId="{309794F8-99CF-4983-9CCF-D5B7BCCE1DF4}" dt="2023-01-24T20:27:26.916" v="2628" actId="313"/>
          <ac:spMkLst>
            <pc:docMk/>
            <pc:sldMk cId="452374109" sldId="466"/>
            <ac:spMk id="2" creationId="{8EFBF971-A446-CBB4-16FA-5E2E2C5903F0}"/>
          </ac:spMkLst>
        </pc:spChg>
        <pc:spChg chg="del">
          <ac:chgData name="Chittaranjan Hens" userId="6fc03958433e8a43" providerId="LiveId" clId="{309794F8-99CF-4983-9CCF-D5B7BCCE1DF4}" dt="2023-01-24T20:23:56.947" v="2578" actId="478"/>
          <ac:spMkLst>
            <pc:docMk/>
            <pc:sldMk cId="452374109" sldId="466"/>
            <ac:spMk id="3" creationId="{B1B63EEA-3814-D2E4-8D74-017D82834591}"/>
          </ac:spMkLst>
        </pc:spChg>
        <pc:spChg chg="del mod">
          <ac:chgData name="Chittaranjan Hens" userId="6fc03958433e8a43" providerId="LiveId" clId="{309794F8-99CF-4983-9CCF-D5B7BCCE1DF4}" dt="2023-01-24T20:26:07.721" v="2622" actId="478"/>
          <ac:spMkLst>
            <pc:docMk/>
            <pc:sldMk cId="452374109" sldId="466"/>
            <ac:spMk id="8" creationId="{4AD801FA-1237-1486-4D38-6F3EAE5EE2D5}"/>
          </ac:spMkLst>
        </pc:spChg>
        <pc:picChg chg="mod">
          <ac:chgData name="Chittaranjan Hens" userId="6fc03958433e8a43" providerId="LiveId" clId="{309794F8-99CF-4983-9CCF-D5B7BCCE1DF4}" dt="2023-01-24T20:24:01.434" v="2580" actId="1076"/>
          <ac:picMkLst>
            <pc:docMk/>
            <pc:sldMk cId="452374109" sldId="466"/>
            <ac:picMk id="4" creationId="{BAC19C6E-1362-8D93-CD6A-1AD50E72579F}"/>
          </ac:picMkLst>
        </pc:picChg>
        <pc:picChg chg="add mod">
          <ac:chgData name="Chittaranjan Hens" userId="6fc03958433e8a43" providerId="LiveId" clId="{309794F8-99CF-4983-9CCF-D5B7BCCE1DF4}" dt="2023-01-24T20:26:11.141" v="2624" actId="1076"/>
          <ac:picMkLst>
            <pc:docMk/>
            <pc:sldMk cId="452374109" sldId="466"/>
            <ac:picMk id="6" creationId="{A6F95F7C-59CF-6E25-83CE-D6AA0DC5829B}"/>
          </ac:picMkLst>
        </pc:picChg>
        <pc:picChg chg="add mod">
          <ac:chgData name="Chittaranjan Hens" userId="6fc03958433e8a43" providerId="LiveId" clId="{309794F8-99CF-4983-9CCF-D5B7BCCE1DF4}" dt="2023-01-24T20:26:48.945" v="2626" actId="1076"/>
          <ac:picMkLst>
            <pc:docMk/>
            <pc:sldMk cId="452374109" sldId="466"/>
            <ac:picMk id="9" creationId="{EE5F6FE1-0549-EBF2-2413-DB26F61B8D29}"/>
          </ac:picMkLst>
        </pc:picChg>
      </pc:sldChg>
      <pc:sldChg chg="addSp modSp add mod">
        <pc:chgData name="Chittaranjan Hens" userId="6fc03958433e8a43" providerId="LiveId" clId="{309794F8-99CF-4983-9CCF-D5B7BCCE1DF4}" dt="2023-01-24T20:28:01.393" v="2636" actId="14100"/>
        <pc:sldMkLst>
          <pc:docMk/>
          <pc:sldMk cId="1160093022" sldId="467"/>
        </pc:sldMkLst>
        <pc:spChg chg="mod">
          <ac:chgData name="Chittaranjan Hens" userId="6fc03958433e8a43" providerId="LiveId" clId="{309794F8-99CF-4983-9CCF-D5B7BCCE1DF4}" dt="2023-01-24T20:27:36.418" v="2629" actId="313"/>
          <ac:spMkLst>
            <pc:docMk/>
            <pc:sldMk cId="1160093022" sldId="467"/>
            <ac:spMk id="2" creationId="{8EFBF971-A446-CBB4-16FA-5E2E2C5903F0}"/>
          </ac:spMkLst>
        </pc:spChg>
        <pc:picChg chg="add mod">
          <ac:chgData name="Chittaranjan Hens" userId="6fc03958433e8a43" providerId="LiveId" clId="{309794F8-99CF-4983-9CCF-D5B7BCCE1DF4}" dt="2023-01-24T20:28:01.393" v="2636" actId="14100"/>
          <ac:picMkLst>
            <pc:docMk/>
            <pc:sldMk cId="1160093022" sldId="467"/>
            <ac:picMk id="5" creationId="{6E0431AD-3FE6-FA3F-23D2-05223327FC74}"/>
          </ac:picMkLst>
        </pc:picChg>
        <pc:picChg chg="mod">
          <ac:chgData name="Chittaranjan Hens" userId="6fc03958433e8a43" providerId="LiveId" clId="{309794F8-99CF-4983-9CCF-D5B7BCCE1DF4}" dt="2023-01-24T20:27:44.806" v="2631" actId="14100"/>
          <ac:picMkLst>
            <pc:docMk/>
            <pc:sldMk cId="1160093022" sldId="467"/>
            <ac:picMk id="9" creationId="{EE5F6FE1-0549-EBF2-2413-DB26F61B8D29}"/>
          </ac:picMkLst>
        </pc:picChg>
      </pc:sldChg>
      <pc:sldChg chg="addSp delSp modSp add mod">
        <pc:chgData name="Chittaranjan Hens" userId="6fc03958433e8a43" providerId="LiveId" clId="{309794F8-99CF-4983-9CCF-D5B7BCCE1DF4}" dt="2023-01-24T20:31:02.667" v="2663" actId="478"/>
        <pc:sldMkLst>
          <pc:docMk/>
          <pc:sldMk cId="1498014708" sldId="468"/>
        </pc:sldMkLst>
        <pc:spChg chg="mod">
          <ac:chgData name="Chittaranjan Hens" userId="6fc03958433e8a43" providerId="LiveId" clId="{309794F8-99CF-4983-9CCF-D5B7BCCE1DF4}" dt="2023-01-24T20:28:30.634" v="2648" actId="20577"/>
          <ac:spMkLst>
            <pc:docMk/>
            <pc:sldMk cId="1498014708" sldId="468"/>
            <ac:spMk id="2" creationId="{8EFBF971-A446-CBB4-16FA-5E2E2C5903F0}"/>
          </ac:spMkLst>
        </pc:spChg>
        <pc:picChg chg="del">
          <ac:chgData name="Chittaranjan Hens" userId="6fc03958433e8a43" providerId="LiveId" clId="{309794F8-99CF-4983-9CCF-D5B7BCCE1DF4}" dt="2023-01-24T20:28:12.707" v="2638" actId="478"/>
          <ac:picMkLst>
            <pc:docMk/>
            <pc:sldMk cId="1498014708" sldId="468"/>
            <ac:picMk id="5" creationId="{6E0431AD-3FE6-FA3F-23D2-05223327FC74}"/>
          </ac:picMkLst>
        </pc:picChg>
        <pc:picChg chg="del">
          <ac:chgData name="Chittaranjan Hens" userId="6fc03958433e8a43" providerId="LiveId" clId="{309794F8-99CF-4983-9CCF-D5B7BCCE1DF4}" dt="2023-01-24T20:28:12.707" v="2638" actId="478"/>
          <ac:picMkLst>
            <pc:docMk/>
            <pc:sldMk cId="1498014708" sldId="468"/>
            <ac:picMk id="6" creationId="{A6F95F7C-59CF-6E25-83CE-D6AA0DC5829B}"/>
          </ac:picMkLst>
        </pc:picChg>
        <pc:picChg chg="add mod">
          <ac:chgData name="Chittaranjan Hens" userId="6fc03958433e8a43" providerId="LiveId" clId="{309794F8-99CF-4983-9CCF-D5B7BCCE1DF4}" dt="2023-01-24T20:28:59.138" v="2652" actId="14100"/>
          <ac:picMkLst>
            <pc:docMk/>
            <pc:sldMk cId="1498014708" sldId="468"/>
            <ac:picMk id="7" creationId="{0BD61938-BC3E-5AFD-C1B0-63E0FE446E5A}"/>
          </ac:picMkLst>
        </pc:picChg>
        <pc:picChg chg="del">
          <ac:chgData name="Chittaranjan Hens" userId="6fc03958433e8a43" providerId="LiveId" clId="{309794F8-99CF-4983-9CCF-D5B7BCCE1DF4}" dt="2023-01-24T20:28:12.707" v="2638" actId="478"/>
          <ac:picMkLst>
            <pc:docMk/>
            <pc:sldMk cId="1498014708" sldId="468"/>
            <ac:picMk id="9" creationId="{EE5F6FE1-0549-EBF2-2413-DB26F61B8D29}"/>
          </ac:picMkLst>
        </pc:picChg>
        <pc:picChg chg="add del mod">
          <ac:chgData name="Chittaranjan Hens" userId="6fc03958433e8a43" providerId="LiveId" clId="{309794F8-99CF-4983-9CCF-D5B7BCCE1DF4}" dt="2023-01-24T20:31:02.667" v="2663" actId="478"/>
          <ac:picMkLst>
            <pc:docMk/>
            <pc:sldMk cId="1498014708" sldId="468"/>
            <ac:picMk id="10" creationId="{C3354012-69D7-CE57-9528-EEEAF5E35D4D}"/>
          </ac:picMkLst>
        </pc:picChg>
        <pc:picChg chg="add del mod">
          <ac:chgData name="Chittaranjan Hens" userId="6fc03958433e8a43" providerId="LiveId" clId="{309794F8-99CF-4983-9CCF-D5B7BCCE1DF4}" dt="2023-01-24T20:31:02.667" v="2663" actId="478"/>
          <ac:picMkLst>
            <pc:docMk/>
            <pc:sldMk cId="1498014708" sldId="468"/>
            <ac:picMk id="12" creationId="{C2C534FE-5A28-B011-E912-C7B20398AD4B}"/>
          </ac:picMkLst>
        </pc:picChg>
      </pc:sldChg>
      <pc:sldChg chg="add del">
        <pc:chgData name="Chittaranjan Hens" userId="6fc03958433e8a43" providerId="LiveId" clId="{309794F8-99CF-4983-9CCF-D5B7BCCE1DF4}" dt="2023-01-24T20:27:48.052" v="2633"/>
        <pc:sldMkLst>
          <pc:docMk/>
          <pc:sldMk cId="4263020196" sldId="468"/>
        </pc:sldMkLst>
      </pc:sldChg>
      <pc:sldChg chg="delSp add mod">
        <pc:chgData name="Chittaranjan Hens" userId="6fc03958433e8a43" providerId="LiveId" clId="{309794F8-99CF-4983-9CCF-D5B7BCCE1DF4}" dt="2023-01-24T20:31:13.855" v="2665" actId="478"/>
        <pc:sldMkLst>
          <pc:docMk/>
          <pc:sldMk cId="2423768226" sldId="469"/>
        </pc:sldMkLst>
        <pc:picChg chg="del">
          <ac:chgData name="Chittaranjan Hens" userId="6fc03958433e8a43" providerId="LiveId" clId="{309794F8-99CF-4983-9CCF-D5B7BCCE1DF4}" dt="2023-01-24T20:31:13.855" v="2665" actId="478"/>
          <ac:picMkLst>
            <pc:docMk/>
            <pc:sldMk cId="2423768226" sldId="469"/>
            <ac:picMk id="12" creationId="{C2C534FE-5A28-B011-E912-C7B20398AD4B}"/>
          </ac:picMkLst>
        </pc:picChg>
      </pc:sldChg>
      <pc:sldChg chg="addSp modSp add mod modAnim">
        <pc:chgData name="Chittaranjan Hens" userId="6fc03958433e8a43" providerId="LiveId" clId="{309794F8-99CF-4983-9CCF-D5B7BCCE1DF4}" dt="2023-01-24T20:32:35.790" v="2677" actId="1076"/>
        <pc:sldMkLst>
          <pc:docMk/>
          <pc:sldMk cId="1626102158" sldId="470"/>
        </pc:sldMkLst>
        <pc:picChg chg="add mod">
          <ac:chgData name="Chittaranjan Hens" userId="6fc03958433e8a43" providerId="LiveId" clId="{309794F8-99CF-4983-9CCF-D5B7BCCE1DF4}" dt="2023-01-24T20:32:35.790" v="2677" actId="1076"/>
          <ac:picMkLst>
            <pc:docMk/>
            <pc:sldMk cId="1626102158" sldId="470"/>
            <ac:picMk id="5" creationId="{63F953E1-C1E0-E71C-D6AC-A83AD09062FF}"/>
          </ac:picMkLst>
        </pc:picChg>
        <pc:picChg chg="mod">
          <ac:chgData name="Chittaranjan Hens" userId="6fc03958433e8a43" providerId="LiveId" clId="{309794F8-99CF-4983-9CCF-D5B7BCCE1DF4}" dt="2023-01-24T20:31:53.440" v="2672" actId="1035"/>
          <ac:picMkLst>
            <pc:docMk/>
            <pc:sldMk cId="1626102158" sldId="470"/>
            <ac:picMk id="10" creationId="{C3354012-69D7-CE57-9528-EEEAF5E35D4D}"/>
          </ac:picMkLst>
        </pc:picChg>
        <pc:picChg chg="mod">
          <ac:chgData name="Chittaranjan Hens" userId="6fc03958433e8a43" providerId="LiveId" clId="{309794F8-99CF-4983-9CCF-D5B7BCCE1DF4}" dt="2023-01-24T20:31:49.760" v="2668" actId="14100"/>
          <ac:picMkLst>
            <pc:docMk/>
            <pc:sldMk cId="1626102158" sldId="470"/>
            <ac:picMk id="12" creationId="{C2C534FE-5A28-B011-E912-C7B20398AD4B}"/>
          </ac:picMkLst>
        </pc:picChg>
      </pc:sldChg>
      <pc:sldChg chg="addSp delSp modSp add mod delAnim">
        <pc:chgData name="Chittaranjan Hens" userId="6fc03958433e8a43" providerId="LiveId" clId="{309794F8-99CF-4983-9CCF-D5B7BCCE1DF4}" dt="2023-01-24T20:34:27.940" v="2687" actId="22"/>
        <pc:sldMkLst>
          <pc:docMk/>
          <pc:sldMk cId="2207851321" sldId="471"/>
        </pc:sldMkLst>
        <pc:spChg chg="mod">
          <ac:chgData name="Chittaranjan Hens" userId="6fc03958433e8a43" providerId="LiveId" clId="{309794F8-99CF-4983-9CCF-D5B7BCCE1DF4}" dt="2023-01-24T20:34:16.742" v="2684" actId="1076"/>
          <ac:spMkLst>
            <pc:docMk/>
            <pc:sldMk cId="2207851321" sldId="471"/>
            <ac:spMk id="2" creationId="{8EFBF971-A446-CBB4-16FA-5E2E2C5903F0}"/>
          </ac:spMkLst>
        </pc:spChg>
        <pc:picChg chg="del">
          <ac:chgData name="Chittaranjan Hens" userId="6fc03958433e8a43" providerId="LiveId" clId="{309794F8-99CF-4983-9CCF-D5B7BCCE1DF4}" dt="2023-01-24T20:34:01.705" v="2679" actId="478"/>
          <ac:picMkLst>
            <pc:docMk/>
            <pc:sldMk cId="2207851321" sldId="471"/>
            <ac:picMk id="5" creationId="{63F953E1-C1E0-E71C-D6AC-A83AD09062FF}"/>
          </ac:picMkLst>
        </pc:picChg>
        <pc:picChg chg="add">
          <ac:chgData name="Chittaranjan Hens" userId="6fc03958433e8a43" providerId="LiveId" clId="{309794F8-99CF-4983-9CCF-D5B7BCCE1DF4}" dt="2023-01-24T20:34:27.940" v="2687" actId="22"/>
          <ac:picMkLst>
            <pc:docMk/>
            <pc:sldMk cId="2207851321" sldId="471"/>
            <ac:picMk id="6" creationId="{79F2D4A3-3352-716C-85E0-09B2FDEC28AB}"/>
          </ac:picMkLst>
        </pc:picChg>
        <pc:picChg chg="del">
          <ac:chgData name="Chittaranjan Hens" userId="6fc03958433e8a43" providerId="LiveId" clId="{309794F8-99CF-4983-9CCF-D5B7BCCE1DF4}" dt="2023-01-24T20:34:01.705" v="2679" actId="478"/>
          <ac:picMkLst>
            <pc:docMk/>
            <pc:sldMk cId="2207851321" sldId="471"/>
            <ac:picMk id="7" creationId="{0BD61938-BC3E-5AFD-C1B0-63E0FE446E5A}"/>
          </ac:picMkLst>
        </pc:picChg>
        <pc:picChg chg="del">
          <ac:chgData name="Chittaranjan Hens" userId="6fc03958433e8a43" providerId="LiveId" clId="{309794F8-99CF-4983-9CCF-D5B7BCCE1DF4}" dt="2023-01-24T20:34:01.705" v="2679" actId="478"/>
          <ac:picMkLst>
            <pc:docMk/>
            <pc:sldMk cId="2207851321" sldId="471"/>
            <ac:picMk id="10" creationId="{C3354012-69D7-CE57-9528-EEEAF5E35D4D}"/>
          </ac:picMkLst>
        </pc:picChg>
        <pc:picChg chg="del">
          <ac:chgData name="Chittaranjan Hens" userId="6fc03958433e8a43" providerId="LiveId" clId="{309794F8-99CF-4983-9CCF-D5B7BCCE1DF4}" dt="2023-01-24T20:34:01.705" v="2679" actId="478"/>
          <ac:picMkLst>
            <pc:docMk/>
            <pc:sldMk cId="2207851321" sldId="471"/>
            <ac:picMk id="12" creationId="{C2C534FE-5A28-B011-E912-C7B20398AD4B}"/>
          </ac:picMkLst>
        </pc:picChg>
      </pc:sldChg>
      <pc:sldChg chg="addSp delSp modSp add mod">
        <pc:chgData name="Chittaranjan Hens" userId="6fc03958433e8a43" providerId="LiveId" clId="{309794F8-99CF-4983-9CCF-D5B7BCCE1DF4}" dt="2023-01-24T20:36:23" v="2698" actId="14100"/>
        <pc:sldMkLst>
          <pc:docMk/>
          <pc:sldMk cId="111647214" sldId="472"/>
        </pc:sldMkLst>
        <pc:picChg chg="add del mod">
          <ac:chgData name="Chittaranjan Hens" userId="6fc03958433e8a43" providerId="LiveId" clId="{309794F8-99CF-4983-9CCF-D5B7BCCE1DF4}" dt="2023-01-24T20:36:10.031" v="2694" actId="478"/>
          <ac:picMkLst>
            <pc:docMk/>
            <pc:sldMk cId="111647214" sldId="472"/>
            <ac:picMk id="5" creationId="{E0B41970-379F-73B2-29E5-A8136C606894}"/>
          </ac:picMkLst>
        </pc:picChg>
        <pc:picChg chg="del">
          <ac:chgData name="Chittaranjan Hens" userId="6fc03958433e8a43" providerId="LiveId" clId="{309794F8-99CF-4983-9CCF-D5B7BCCE1DF4}" dt="2023-01-24T20:35:33.239" v="2689" actId="478"/>
          <ac:picMkLst>
            <pc:docMk/>
            <pc:sldMk cId="111647214" sldId="472"/>
            <ac:picMk id="6" creationId="{79F2D4A3-3352-716C-85E0-09B2FDEC28AB}"/>
          </ac:picMkLst>
        </pc:picChg>
        <pc:picChg chg="add mod">
          <ac:chgData name="Chittaranjan Hens" userId="6fc03958433e8a43" providerId="LiveId" clId="{309794F8-99CF-4983-9CCF-D5B7BCCE1DF4}" dt="2023-01-24T20:36:23" v="2698" actId="14100"/>
          <ac:picMkLst>
            <pc:docMk/>
            <pc:sldMk cId="111647214" sldId="472"/>
            <ac:picMk id="8" creationId="{A72860A6-FBFC-60A9-3A00-CCE003BED06E}"/>
          </ac:picMkLst>
        </pc:picChg>
      </pc:sldChg>
      <pc:sldChg chg="add del">
        <pc:chgData name="Chittaranjan Hens" userId="6fc03958433e8a43" providerId="LiveId" clId="{309794F8-99CF-4983-9CCF-D5B7BCCE1DF4}" dt="2023-01-24T20:34:20.985" v="2686"/>
        <pc:sldMkLst>
          <pc:docMk/>
          <pc:sldMk cId="1570235764" sldId="472"/>
        </pc:sldMkLst>
      </pc:sldChg>
      <pc:sldChg chg="delSp modSp add mod">
        <pc:chgData name="Chittaranjan Hens" userId="6fc03958433e8a43" providerId="LiveId" clId="{309794F8-99CF-4983-9CCF-D5B7BCCE1DF4}" dt="2023-01-24T20:36:42.565" v="2700" actId="478"/>
        <pc:sldMkLst>
          <pc:docMk/>
          <pc:sldMk cId="828867410" sldId="473"/>
        </pc:sldMkLst>
        <pc:picChg chg="del mod">
          <ac:chgData name="Chittaranjan Hens" userId="6fc03958433e8a43" providerId="LiveId" clId="{309794F8-99CF-4983-9CCF-D5B7BCCE1DF4}" dt="2023-01-24T20:36:42.565" v="2700" actId="478"/>
          <ac:picMkLst>
            <pc:docMk/>
            <pc:sldMk cId="828867410" sldId="473"/>
            <ac:picMk id="8" creationId="{A72860A6-FBFC-60A9-3A00-CCE003BED06E}"/>
          </ac:picMkLst>
        </pc:picChg>
      </pc:sldChg>
      <pc:sldChg chg="addSp delSp modSp add mod">
        <pc:chgData name="Chittaranjan Hens" userId="6fc03958433e8a43" providerId="LiveId" clId="{309794F8-99CF-4983-9CCF-D5B7BCCE1DF4}" dt="2023-01-24T20:38:05.393" v="2705" actId="732"/>
        <pc:sldMkLst>
          <pc:docMk/>
          <pc:sldMk cId="1387844827" sldId="474"/>
        </pc:sldMkLst>
        <pc:picChg chg="del">
          <ac:chgData name="Chittaranjan Hens" userId="6fc03958433e8a43" providerId="LiveId" clId="{309794F8-99CF-4983-9CCF-D5B7BCCE1DF4}" dt="2023-01-24T20:37:54.279" v="2702" actId="478"/>
          <ac:picMkLst>
            <pc:docMk/>
            <pc:sldMk cId="1387844827" sldId="474"/>
            <ac:picMk id="5" creationId="{E0B41970-379F-73B2-29E5-A8136C606894}"/>
          </ac:picMkLst>
        </pc:picChg>
        <pc:picChg chg="add mod modCrop">
          <ac:chgData name="Chittaranjan Hens" userId="6fc03958433e8a43" providerId="LiveId" clId="{309794F8-99CF-4983-9CCF-D5B7BCCE1DF4}" dt="2023-01-24T20:38:05.393" v="2705" actId="732"/>
          <ac:picMkLst>
            <pc:docMk/>
            <pc:sldMk cId="1387844827" sldId="474"/>
            <ac:picMk id="6" creationId="{57942462-6F5C-7B9E-F6D3-59F5F3C7B2E5}"/>
          </ac:picMkLst>
        </pc:picChg>
      </pc:sldChg>
      <pc:sldChg chg="delSp modSp add mod">
        <pc:chgData name="Chittaranjan Hens" userId="6fc03958433e8a43" providerId="LiveId" clId="{309794F8-99CF-4983-9CCF-D5B7BCCE1DF4}" dt="2023-01-24T20:39:00.025" v="2729" actId="20577"/>
        <pc:sldMkLst>
          <pc:docMk/>
          <pc:sldMk cId="3455243882" sldId="475"/>
        </pc:sldMkLst>
        <pc:spChg chg="mod">
          <ac:chgData name="Chittaranjan Hens" userId="6fc03958433e8a43" providerId="LiveId" clId="{309794F8-99CF-4983-9CCF-D5B7BCCE1DF4}" dt="2023-01-24T20:39:00.025" v="2729" actId="20577"/>
          <ac:spMkLst>
            <pc:docMk/>
            <pc:sldMk cId="3455243882" sldId="475"/>
            <ac:spMk id="2" creationId="{8EFBF971-A446-CBB4-16FA-5E2E2C5903F0}"/>
          </ac:spMkLst>
        </pc:spChg>
        <pc:picChg chg="del">
          <ac:chgData name="Chittaranjan Hens" userId="6fc03958433e8a43" providerId="LiveId" clId="{309794F8-99CF-4983-9CCF-D5B7BCCE1DF4}" dt="2023-01-24T20:38:43.107" v="2707" actId="478"/>
          <ac:picMkLst>
            <pc:docMk/>
            <pc:sldMk cId="3455243882" sldId="475"/>
            <ac:picMk id="6" creationId="{57942462-6F5C-7B9E-F6D3-59F5F3C7B2E5}"/>
          </ac:picMkLst>
        </pc:picChg>
      </pc:sldChg>
      <pc:sldChg chg="addSp delSp modSp add mod">
        <pc:chgData name="Chittaranjan Hens" userId="6fc03958433e8a43" providerId="LiveId" clId="{309794F8-99CF-4983-9CCF-D5B7BCCE1DF4}" dt="2023-01-24T20:40:11.202" v="2733" actId="1076"/>
        <pc:sldMkLst>
          <pc:docMk/>
          <pc:sldMk cId="969092816" sldId="476"/>
        </pc:sldMkLst>
        <pc:picChg chg="add mod">
          <ac:chgData name="Chittaranjan Hens" userId="6fc03958433e8a43" providerId="LiveId" clId="{309794F8-99CF-4983-9CCF-D5B7BCCE1DF4}" dt="2023-01-24T20:40:11.202" v="2733" actId="1076"/>
          <ac:picMkLst>
            <pc:docMk/>
            <pc:sldMk cId="969092816" sldId="476"/>
            <ac:picMk id="5" creationId="{CDDB2DBC-A861-F4C1-282C-0D2197A8DEC9}"/>
          </ac:picMkLst>
        </pc:picChg>
        <pc:picChg chg="del">
          <ac:chgData name="Chittaranjan Hens" userId="6fc03958433e8a43" providerId="LiveId" clId="{309794F8-99CF-4983-9CCF-D5B7BCCE1DF4}" dt="2023-01-24T20:39:06.394" v="2731" actId="478"/>
          <ac:picMkLst>
            <pc:docMk/>
            <pc:sldMk cId="969092816" sldId="476"/>
            <ac:picMk id="6" creationId="{57942462-6F5C-7B9E-F6D3-59F5F3C7B2E5}"/>
          </ac:picMkLst>
        </pc:picChg>
      </pc:sldChg>
      <pc:sldChg chg="addSp delSp modSp add mod">
        <pc:chgData name="Chittaranjan Hens" userId="6fc03958433e8a43" providerId="LiveId" clId="{309794F8-99CF-4983-9CCF-D5B7BCCE1DF4}" dt="2023-01-24T20:43:05.661" v="2768" actId="27309"/>
        <pc:sldMkLst>
          <pc:docMk/>
          <pc:sldMk cId="2060000503" sldId="477"/>
        </pc:sldMkLst>
        <pc:spChg chg="mod">
          <ac:chgData name="Chittaranjan Hens" userId="6fc03958433e8a43" providerId="LiveId" clId="{309794F8-99CF-4983-9CCF-D5B7BCCE1DF4}" dt="2023-01-24T20:42:59.695" v="2766" actId="20577"/>
          <ac:spMkLst>
            <pc:docMk/>
            <pc:sldMk cId="2060000503" sldId="477"/>
            <ac:spMk id="2" creationId="{8EFBF971-A446-CBB4-16FA-5E2E2C5903F0}"/>
          </ac:spMkLst>
        </pc:spChg>
        <pc:graphicFrameChg chg="add del modGraphic">
          <ac:chgData name="Chittaranjan Hens" userId="6fc03958433e8a43" providerId="LiveId" clId="{309794F8-99CF-4983-9CCF-D5B7BCCE1DF4}" dt="2023-01-24T20:43:05.661" v="2768" actId="27309"/>
          <ac:graphicFrameMkLst>
            <pc:docMk/>
            <pc:sldMk cId="2060000503" sldId="477"/>
            <ac:graphicFrameMk id="5" creationId="{3061D65C-3DA1-B678-4DC1-AA0008A7DE33}"/>
          </ac:graphicFrameMkLst>
        </pc:graphicFrameChg>
      </pc:sldChg>
      <pc:sldChg chg="add del">
        <pc:chgData name="Chittaranjan Hens" userId="6fc03958433e8a43" providerId="LiveId" clId="{309794F8-99CF-4983-9CCF-D5B7BCCE1DF4}" dt="2023-01-24T20:43:10.805" v="2770"/>
        <pc:sldMkLst>
          <pc:docMk/>
          <pc:sldMk cId="764630082" sldId="478"/>
        </pc:sldMkLst>
      </pc:sldChg>
      <pc:sldChg chg="addSp delSp modSp add mod modAnim">
        <pc:chgData name="Chittaranjan Hens" userId="6fc03958433e8a43" providerId="LiveId" clId="{309794F8-99CF-4983-9CCF-D5B7BCCE1DF4}" dt="2023-01-26T04:06:35.940" v="3628" actId="114"/>
        <pc:sldMkLst>
          <pc:docMk/>
          <pc:sldMk cId="3726892099" sldId="478"/>
        </pc:sldMkLst>
        <pc:spChg chg="add del mod">
          <ac:chgData name="Chittaranjan Hens" userId="6fc03958433e8a43" providerId="LiveId" clId="{309794F8-99CF-4983-9CCF-D5B7BCCE1DF4}" dt="2023-01-25T08:56:38.062" v="3103" actId="478"/>
          <ac:spMkLst>
            <pc:docMk/>
            <pc:sldMk cId="3726892099" sldId="478"/>
            <ac:spMk id="3" creationId="{D1CA89BA-66E4-4912-E17F-3FE581ECCA1A}"/>
          </ac:spMkLst>
        </pc:spChg>
        <pc:spChg chg="add mod topLvl">
          <ac:chgData name="Chittaranjan Hens" userId="6fc03958433e8a43" providerId="LiveId" clId="{309794F8-99CF-4983-9CCF-D5B7BCCE1DF4}" dt="2023-01-25T09:42:17.865" v="3418" actId="164"/>
          <ac:spMkLst>
            <pc:docMk/>
            <pc:sldMk cId="3726892099" sldId="478"/>
            <ac:spMk id="4" creationId="{27D9B91E-3238-1D64-FAF9-9285DBE31D3D}"/>
          </ac:spMkLst>
        </pc:spChg>
        <pc:spChg chg="add mod">
          <ac:chgData name="Chittaranjan Hens" userId="6fc03958433e8a43" providerId="LiveId" clId="{309794F8-99CF-4983-9CCF-D5B7BCCE1DF4}" dt="2023-01-26T04:06:35.940" v="3628" actId="114"/>
          <ac:spMkLst>
            <pc:docMk/>
            <pc:sldMk cId="3726892099" sldId="478"/>
            <ac:spMk id="5" creationId="{8F3F52BC-B8A0-6C01-7DE5-B23DD05D80AF}"/>
          </ac:spMkLst>
        </pc:spChg>
        <pc:spChg chg="add mod">
          <ac:chgData name="Chittaranjan Hens" userId="6fc03958433e8a43" providerId="LiveId" clId="{309794F8-99CF-4983-9CCF-D5B7BCCE1DF4}" dt="2023-01-26T04:06:28.839" v="3626" actId="1076"/>
          <ac:spMkLst>
            <pc:docMk/>
            <pc:sldMk cId="3726892099" sldId="478"/>
            <ac:spMk id="6" creationId="{B4E7B471-60ED-5B6A-A18D-43A580C1F8C4}"/>
          </ac:spMkLst>
        </pc:spChg>
        <pc:spChg chg="mod">
          <ac:chgData name="Chittaranjan Hens" userId="6fc03958433e8a43" providerId="LiveId" clId="{309794F8-99CF-4983-9CCF-D5B7BCCE1DF4}" dt="2023-01-25T09:45:00.481" v="3586" actId="20577"/>
          <ac:spMkLst>
            <pc:docMk/>
            <pc:sldMk cId="3726892099" sldId="478"/>
            <ac:spMk id="7" creationId="{00000000-0000-0000-0000-000000000000}"/>
          </ac:spMkLst>
        </pc:spChg>
        <pc:spChg chg="add mod topLvl">
          <ac:chgData name="Chittaranjan Hens" userId="6fc03958433e8a43" providerId="LiveId" clId="{309794F8-99CF-4983-9CCF-D5B7BCCE1DF4}" dt="2023-01-25T09:42:17.865" v="3418" actId="164"/>
          <ac:spMkLst>
            <pc:docMk/>
            <pc:sldMk cId="3726892099" sldId="478"/>
            <ac:spMk id="15" creationId="{8FC64A96-9A36-8A77-F22B-BECB5FE9AB5D}"/>
          </ac:spMkLst>
        </pc:spChg>
        <pc:spChg chg="add mod topLvl">
          <ac:chgData name="Chittaranjan Hens" userId="6fc03958433e8a43" providerId="LiveId" clId="{309794F8-99CF-4983-9CCF-D5B7BCCE1DF4}" dt="2023-01-25T09:42:17.865" v="3418" actId="164"/>
          <ac:spMkLst>
            <pc:docMk/>
            <pc:sldMk cId="3726892099" sldId="478"/>
            <ac:spMk id="16" creationId="{36E890BC-16B5-0E90-C3AF-738DF7F52F93}"/>
          </ac:spMkLst>
        </pc:spChg>
        <pc:spChg chg="add mod topLvl">
          <ac:chgData name="Chittaranjan Hens" userId="6fc03958433e8a43" providerId="LiveId" clId="{309794F8-99CF-4983-9CCF-D5B7BCCE1DF4}" dt="2023-01-25T09:42:17.865" v="3418" actId="164"/>
          <ac:spMkLst>
            <pc:docMk/>
            <pc:sldMk cId="3726892099" sldId="478"/>
            <ac:spMk id="17" creationId="{CE0AE110-DFF9-61DB-4A91-B3E6B8A2AF4A}"/>
          </ac:spMkLst>
        </pc:spChg>
        <pc:spChg chg="add mod topLvl">
          <ac:chgData name="Chittaranjan Hens" userId="6fc03958433e8a43" providerId="LiveId" clId="{309794F8-99CF-4983-9CCF-D5B7BCCE1DF4}" dt="2023-01-25T09:42:17.865" v="3418" actId="164"/>
          <ac:spMkLst>
            <pc:docMk/>
            <pc:sldMk cId="3726892099" sldId="478"/>
            <ac:spMk id="18" creationId="{EE727EC8-4E68-7A27-9A7E-A3CA908DC144}"/>
          </ac:spMkLst>
        </pc:spChg>
        <pc:spChg chg="mod">
          <ac:chgData name="Chittaranjan Hens" userId="6fc03958433e8a43" providerId="LiveId" clId="{309794F8-99CF-4983-9CCF-D5B7BCCE1DF4}" dt="2023-01-25T04:56:50.063" v="2794" actId="403"/>
          <ac:spMkLst>
            <pc:docMk/>
            <pc:sldMk cId="3726892099" sldId="478"/>
            <ac:spMk id="20" creationId="{00000000-0000-0000-0000-000000000000}"/>
          </ac:spMkLst>
        </pc:spChg>
        <pc:spChg chg="add mod topLvl">
          <ac:chgData name="Chittaranjan Hens" userId="6fc03958433e8a43" providerId="LiveId" clId="{309794F8-99CF-4983-9CCF-D5B7BCCE1DF4}" dt="2023-01-25T09:42:17.865" v="3418" actId="164"/>
          <ac:spMkLst>
            <pc:docMk/>
            <pc:sldMk cId="3726892099" sldId="478"/>
            <ac:spMk id="26" creationId="{88416811-7E2F-7B6B-46A7-9B42B149B2BB}"/>
          </ac:spMkLst>
        </pc:spChg>
        <pc:grpChg chg="add mod">
          <ac:chgData name="Chittaranjan Hens" userId="6fc03958433e8a43" providerId="LiveId" clId="{309794F8-99CF-4983-9CCF-D5B7BCCE1DF4}" dt="2023-01-25T09:41:07.261" v="3406" actId="164"/>
          <ac:grpSpMkLst>
            <pc:docMk/>
            <pc:sldMk cId="3726892099" sldId="478"/>
            <ac:grpSpMk id="27" creationId="{5E1B388E-56BC-4A8C-B87D-4D05E5E26B44}"/>
          </ac:grpSpMkLst>
        </pc:grpChg>
        <pc:grpChg chg="add mod">
          <ac:chgData name="Chittaranjan Hens" userId="6fc03958433e8a43" providerId="LiveId" clId="{309794F8-99CF-4983-9CCF-D5B7BCCE1DF4}" dt="2023-01-25T09:41:12.628" v="3408" actId="164"/>
          <ac:grpSpMkLst>
            <pc:docMk/>
            <pc:sldMk cId="3726892099" sldId="478"/>
            <ac:grpSpMk id="28" creationId="{AB94963C-6464-4A82-7216-80A3EF5C61C6}"/>
          </ac:grpSpMkLst>
        </pc:grpChg>
        <pc:grpChg chg="add del mod">
          <ac:chgData name="Chittaranjan Hens" userId="6fc03958433e8a43" providerId="LiveId" clId="{309794F8-99CF-4983-9CCF-D5B7BCCE1DF4}" dt="2023-01-25T09:41:37.288" v="3411" actId="165"/>
          <ac:grpSpMkLst>
            <pc:docMk/>
            <pc:sldMk cId="3726892099" sldId="478"/>
            <ac:grpSpMk id="29" creationId="{8A50F7A4-725B-3BE1-01B2-5E938DD5EAAA}"/>
          </ac:grpSpMkLst>
        </pc:grpChg>
        <pc:grpChg chg="add mod">
          <ac:chgData name="Chittaranjan Hens" userId="6fc03958433e8a43" providerId="LiveId" clId="{309794F8-99CF-4983-9CCF-D5B7BCCE1DF4}" dt="2023-01-25T09:41:55.873" v="3415" actId="1076"/>
          <ac:grpSpMkLst>
            <pc:docMk/>
            <pc:sldMk cId="3726892099" sldId="478"/>
            <ac:grpSpMk id="30" creationId="{F7FA09E4-035B-538C-9E3A-6E04CF9F7A5B}"/>
          </ac:grpSpMkLst>
        </pc:grpChg>
        <pc:grpChg chg="add mod">
          <ac:chgData name="Chittaranjan Hens" userId="6fc03958433e8a43" providerId="LiveId" clId="{309794F8-99CF-4983-9CCF-D5B7BCCE1DF4}" dt="2023-01-25T09:42:17.865" v="3418" actId="164"/>
          <ac:grpSpMkLst>
            <pc:docMk/>
            <pc:sldMk cId="3726892099" sldId="478"/>
            <ac:grpSpMk id="31" creationId="{84AA065C-4647-508C-EB41-9EC8945D71C2}"/>
          </ac:grpSpMkLst>
        </pc:grpChg>
        <pc:picChg chg="add mod ord">
          <ac:chgData name="Chittaranjan Hens" userId="6fc03958433e8a43" providerId="LiveId" clId="{309794F8-99CF-4983-9CCF-D5B7BCCE1DF4}" dt="2023-01-25T09:41:12.628" v="3408" actId="164"/>
          <ac:picMkLst>
            <pc:docMk/>
            <pc:sldMk cId="3726892099" sldId="478"/>
            <ac:picMk id="2" creationId="{D46632B5-BEDB-5424-58D9-B31AA1BB1767}"/>
          </ac:picMkLst>
        </pc:picChg>
        <pc:picChg chg="add mod">
          <ac:chgData name="Chittaranjan Hens" userId="6fc03958433e8a43" providerId="LiveId" clId="{309794F8-99CF-4983-9CCF-D5B7BCCE1DF4}" dt="2023-01-25T09:41:48.202" v="3413" actId="164"/>
          <ac:picMkLst>
            <pc:docMk/>
            <pc:sldMk cId="3726892099" sldId="478"/>
            <ac:picMk id="8" creationId="{407B18B2-A242-6D79-65B6-4E379FDFB831}"/>
          </ac:picMkLst>
        </pc:picChg>
        <pc:picChg chg="add mod ord topLvl">
          <ac:chgData name="Chittaranjan Hens" userId="6fc03958433e8a43" providerId="LiveId" clId="{309794F8-99CF-4983-9CCF-D5B7BCCE1DF4}" dt="2023-01-25T09:42:17.865" v="3418" actId="164"/>
          <ac:picMkLst>
            <pc:docMk/>
            <pc:sldMk cId="3726892099" sldId="478"/>
            <ac:picMk id="14" creationId="{8C010BA9-A519-3AC3-E53D-C52723A3A17A}"/>
          </ac:picMkLst>
        </pc:picChg>
        <pc:picChg chg="del mod">
          <ac:chgData name="Chittaranjan Hens" userId="6fc03958433e8a43" providerId="LiveId" clId="{309794F8-99CF-4983-9CCF-D5B7BCCE1DF4}" dt="2023-01-25T08:55:15.482" v="3100" actId="478"/>
          <ac:picMkLst>
            <pc:docMk/>
            <pc:sldMk cId="3726892099" sldId="478"/>
            <ac:picMk id="6146" creationId="{00000000-0000-0000-0000-000000000000}"/>
          </ac:picMkLst>
        </pc:picChg>
        <pc:picChg chg="del">
          <ac:chgData name="Chittaranjan Hens" userId="6fc03958433e8a43" providerId="LiveId" clId="{309794F8-99CF-4983-9CCF-D5B7BCCE1DF4}" dt="2023-01-25T08:57:49.176" v="3140" actId="478"/>
          <ac:picMkLst>
            <pc:docMk/>
            <pc:sldMk cId="3726892099" sldId="478"/>
            <ac:picMk id="6147" creationId="{00000000-0000-0000-0000-000000000000}"/>
          </ac:picMkLst>
        </pc:picChg>
        <pc:picChg chg="del mod">
          <ac:chgData name="Chittaranjan Hens" userId="6fc03958433e8a43" providerId="LiveId" clId="{309794F8-99CF-4983-9CCF-D5B7BCCE1DF4}" dt="2023-01-25T09:40:45.488" v="3401" actId="478"/>
          <ac:picMkLst>
            <pc:docMk/>
            <pc:sldMk cId="3726892099" sldId="478"/>
            <ac:picMk id="6148" creationId="{00000000-0000-0000-0000-000000000000}"/>
          </ac:picMkLst>
        </pc:picChg>
        <pc:picChg chg="del mod">
          <ac:chgData name="Chittaranjan Hens" userId="6fc03958433e8a43" providerId="LiveId" clId="{309794F8-99CF-4983-9CCF-D5B7BCCE1DF4}" dt="2023-01-25T09:40:47.168" v="3403" actId="478"/>
          <ac:picMkLst>
            <pc:docMk/>
            <pc:sldMk cId="3726892099" sldId="478"/>
            <ac:picMk id="6149" creationId="{00000000-0000-0000-0000-000000000000}"/>
          </ac:picMkLst>
        </pc:picChg>
        <pc:picChg chg="del mod">
          <ac:chgData name="Chittaranjan Hens" userId="6fc03958433e8a43" providerId="LiveId" clId="{309794F8-99CF-4983-9CCF-D5B7BCCE1DF4}" dt="2023-01-25T09:40:46.563" v="3402" actId="478"/>
          <ac:picMkLst>
            <pc:docMk/>
            <pc:sldMk cId="3726892099" sldId="478"/>
            <ac:picMk id="6150" creationId="{00000000-0000-0000-0000-000000000000}"/>
          </ac:picMkLst>
        </pc:picChg>
        <pc:picChg chg="del mod">
          <ac:chgData name="Chittaranjan Hens" userId="6fc03958433e8a43" providerId="LiveId" clId="{309794F8-99CF-4983-9CCF-D5B7BCCE1DF4}" dt="2023-01-25T09:27:43.587" v="3324" actId="478"/>
          <ac:picMkLst>
            <pc:docMk/>
            <pc:sldMk cId="3726892099" sldId="478"/>
            <ac:picMk id="6151" creationId="{00000000-0000-0000-0000-000000000000}"/>
          </ac:picMkLst>
        </pc:picChg>
        <pc:cxnChg chg="mod ord topLvl">
          <ac:chgData name="Chittaranjan Hens" userId="6fc03958433e8a43" providerId="LiveId" clId="{309794F8-99CF-4983-9CCF-D5B7BCCE1DF4}" dt="2023-01-25T09:42:17.865" v="3418" actId="164"/>
          <ac:cxnSpMkLst>
            <pc:docMk/>
            <pc:sldMk cId="3726892099" sldId="478"/>
            <ac:cxnSpMk id="10" creationId="{00000000-0000-0000-0000-000000000000}"/>
          </ac:cxnSpMkLst>
        </pc:cxnChg>
        <pc:cxnChg chg="add mod topLvl">
          <ac:chgData name="Chittaranjan Hens" userId="6fc03958433e8a43" providerId="LiveId" clId="{309794F8-99CF-4983-9CCF-D5B7BCCE1DF4}" dt="2023-01-25T09:42:03.838" v="3417" actId="1076"/>
          <ac:cxnSpMkLst>
            <pc:docMk/>
            <pc:sldMk cId="3726892099" sldId="478"/>
            <ac:cxnSpMk id="11" creationId="{77D058D1-F5E3-51B5-84A4-5380F56C8C3B}"/>
          </ac:cxnSpMkLst>
        </pc:cxnChg>
        <pc:cxnChg chg="add mod topLvl">
          <ac:chgData name="Chittaranjan Hens" userId="6fc03958433e8a43" providerId="LiveId" clId="{309794F8-99CF-4983-9CCF-D5B7BCCE1DF4}" dt="2023-01-25T09:42:17.865" v="3418" actId="164"/>
          <ac:cxnSpMkLst>
            <pc:docMk/>
            <pc:sldMk cId="3726892099" sldId="478"/>
            <ac:cxnSpMk id="19" creationId="{6043BF0B-02B5-853D-BAED-1B895BF30E23}"/>
          </ac:cxnSpMkLst>
        </pc:cxnChg>
        <pc:cxnChg chg="add mod topLvl">
          <ac:chgData name="Chittaranjan Hens" userId="6fc03958433e8a43" providerId="LiveId" clId="{309794F8-99CF-4983-9CCF-D5B7BCCE1DF4}" dt="2023-01-25T09:42:17.865" v="3418" actId="164"/>
          <ac:cxnSpMkLst>
            <pc:docMk/>
            <pc:sldMk cId="3726892099" sldId="478"/>
            <ac:cxnSpMk id="24" creationId="{FA2EEA0A-290E-A34C-A5C1-7DF690BAB3D1}"/>
          </ac:cxnSpMkLst>
        </pc:cxnChg>
      </pc:sldChg>
      <pc:sldChg chg="addSp delSp modSp add mod">
        <pc:chgData name="Chittaranjan Hens" userId="6fc03958433e8a43" providerId="LiveId" clId="{309794F8-99CF-4983-9CCF-D5B7BCCE1DF4}" dt="2023-01-25T08:37:52.868" v="2834" actId="27636"/>
        <pc:sldMkLst>
          <pc:docMk/>
          <pc:sldMk cId="1252726851" sldId="479"/>
        </pc:sldMkLst>
        <pc:spChg chg="add del mod">
          <ac:chgData name="Chittaranjan Hens" userId="6fc03958433e8a43" providerId="LiveId" clId="{309794F8-99CF-4983-9CCF-D5B7BCCE1DF4}" dt="2023-01-25T08:37:22.876" v="2800" actId="478"/>
          <ac:spMkLst>
            <pc:docMk/>
            <pc:sldMk cId="1252726851" sldId="479"/>
            <ac:spMk id="4" creationId="{570B7BAA-DA37-FA77-AA2B-D215A040C9E6}"/>
          </ac:spMkLst>
        </pc:spChg>
        <pc:spChg chg="add mod">
          <ac:chgData name="Chittaranjan Hens" userId="6fc03958433e8a43" providerId="LiveId" clId="{309794F8-99CF-4983-9CCF-D5B7BCCE1DF4}" dt="2023-01-25T08:37:31.487" v="2807" actId="478"/>
          <ac:spMkLst>
            <pc:docMk/>
            <pc:sldMk cId="1252726851" sldId="479"/>
            <ac:spMk id="6" creationId="{AB164218-6490-A10E-C6F6-99D3329D871D}"/>
          </ac:spMkLst>
        </pc:spChg>
        <pc:spChg chg="add mod">
          <ac:chgData name="Chittaranjan Hens" userId="6fc03958433e8a43" providerId="LiveId" clId="{309794F8-99CF-4983-9CCF-D5B7BCCE1DF4}" dt="2023-01-25T08:37:52.868" v="2834" actId="27636"/>
          <ac:spMkLst>
            <pc:docMk/>
            <pc:sldMk cId="1252726851" sldId="479"/>
            <ac:spMk id="7" creationId="{D418901D-8DB0-8BF0-E834-38C4F9EF0087}"/>
          </ac:spMkLst>
        </pc:spChg>
        <pc:spChg chg="del">
          <ac:chgData name="Chittaranjan Hens" userId="6fc03958433e8a43" providerId="LiveId" clId="{309794F8-99CF-4983-9CCF-D5B7BCCE1DF4}" dt="2023-01-25T08:37:31.487" v="2807" actId="478"/>
          <ac:spMkLst>
            <pc:docMk/>
            <pc:sldMk cId="1252726851" sldId="479"/>
            <ac:spMk id="7173" creationId="{55BE0E55-05D9-10B3-54A1-27B0B2AC6CE8}"/>
          </ac:spMkLst>
        </pc:spChg>
        <pc:spChg chg="del">
          <ac:chgData name="Chittaranjan Hens" userId="6fc03958433e8a43" providerId="LiveId" clId="{309794F8-99CF-4983-9CCF-D5B7BCCE1DF4}" dt="2023-01-25T08:37:12.376" v="2798" actId="478"/>
          <ac:spMkLst>
            <pc:docMk/>
            <pc:sldMk cId="1252726851" sldId="479"/>
            <ac:spMk id="7174" creationId="{59DF6C80-8439-BAB9-2BE8-D3F89DFDBF86}"/>
          </ac:spMkLst>
        </pc:spChg>
        <pc:spChg chg="del mod">
          <ac:chgData name="Chittaranjan Hens" userId="6fc03958433e8a43" providerId="LiveId" clId="{309794F8-99CF-4983-9CCF-D5B7BCCE1DF4}" dt="2023-01-25T08:37:29.190" v="2806" actId="478"/>
          <ac:spMkLst>
            <pc:docMk/>
            <pc:sldMk cId="1252726851" sldId="479"/>
            <ac:spMk id="7176" creationId="{F9B30A02-0A90-C477-63B3-E86AA5D198A8}"/>
          </ac:spMkLst>
        </pc:spChg>
        <pc:spChg chg="del">
          <ac:chgData name="Chittaranjan Hens" userId="6fc03958433e8a43" providerId="LiveId" clId="{309794F8-99CF-4983-9CCF-D5B7BCCE1DF4}" dt="2023-01-25T08:37:27.363" v="2805" actId="478"/>
          <ac:spMkLst>
            <pc:docMk/>
            <pc:sldMk cId="1252726851" sldId="479"/>
            <ac:spMk id="7177" creationId="{AF7709C0-768A-BAD2-B4BB-AE4535B6B56F}"/>
          </ac:spMkLst>
        </pc:spChg>
        <pc:graphicFrameChg chg="del">
          <ac:chgData name="Chittaranjan Hens" userId="6fc03958433e8a43" providerId="LiveId" clId="{309794F8-99CF-4983-9CCF-D5B7BCCE1DF4}" dt="2023-01-25T08:37:23.875" v="2801" actId="478"/>
          <ac:graphicFrameMkLst>
            <pc:docMk/>
            <pc:sldMk cId="1252726851" sldId="479"/>
            <ac:graphicFrameMk id="7170" creationId="{49BB6D19-C2B4-E573-97DB-2847AF60103B}"/>
          </ac:graphicFrameMkLst>
        </pc:graphicFrameChg>
        <pc:graphicFrameChg chg="del">
          <ac:chgData name="Chittaranjan Hens" userId="6fc03958433e8a43" providerId="LiveId" clId="{309794F8-99CF-4983-9CCF-D5B7BCCE1DF4}" dt="2023-01-25T08:37:24.824" v="2802" actId="478"/>
          <ac:graphicFrameMkLst>
            <pc:docMk/>
            <pc:sldMk cId="1252726851" sldId="479"/>
            <ac:graphicFrameMk id="7171" creationId="{B3C0C4C9-C99C-D3BC-4D50-BEA80BF6AD93}"/>
          </ac:graphicFrameMkLst>
        </pc:graphicFrameChg>
        <pc:picChg chg="del">
          <ac:chgData name="Chittaranjan Hens" userId="6fc03958433e8a43" providerId="LiveId" clId="{309794F8-99CF-4983-9CCF-D5B7BCCE1DF4}" dt="2023-01-25T08:37:21.451" v="2799" actId="478"/>
          <ac:picMkLst>
            <pc:docMk/>
            <pc:sldMk cId="1252726851" sldId="479"/>
            <ac:picMk id="2" creationId="{35BDBCD2-432B-1444-3675-C8C7B0FD529E}"/>
          </ac:picMkLst>
        </pc:picChg>
        <pc:picChg chg="del">
          <ac:chgData name="Chittaranjan Hens" userId="6fc03958433e8a43" providerId="LiveId" clId="{309794F8-99CF-4983-9CCF-D5B7BCCE1DF4}" dt="2023-01-25T08:37:25.462" v="2803" actId="478"/>
          <ac:picMkLst>
            <pc:docMk/>
            <pc:sldMk cId="1252726851" sldId="479"/>
            <ac:picMk id="7175" creationId="{7E543329-4252-9001-E550-CF1D7A556424}"/>
          </ac:picMkLst>
        </pc:picChg>
      </pc:sldChg>
      <pc:sldChg chg="addSp delSp modSp add mod ord addAnim delAnim modAnim">
        <pc:chgData name="Chittaranjan Hens" userId="6fc03958433e8a43" providerId="LiveId" clId="{309794F8-99CF-4983-9CCF-D5B7BCCE1DF4}" dt="2023-01-26T03:58:28.201" v="3611"/>
        <pc:sldMkLst>
          <pc:docMk/>
          <pc:sldMk cId="903028763" sldId="480"/>
        </pc:sldMkLst>
        <pc:spChg chg="add del mod">
          <ac:chgData name="Chittaranjan Hens" userId="6fc03958433e8a43" providerId="LiveId" clId="{309794F8-99CF-4983-9CCF-D5B7BCCE1DF4}" dt="2023-01-25T08:48:11.397" v="2845" actId="478"/>
          <ac:spMkLst>
            <pc:docMk/>
            <pc:sldMk cId="903028763" sldId="480"/>
            <ac:spMk id="3" creationId="{28E69658-A672-1AC6-A3B3-62AD936487E2}"/>
          </ac:spMkLst>
        </pc:spChg>
        <pc:spChg chg="add mod">
          <ac:chgData name="Chittaranjan Hens" userId="6fc03958433e8a43" providerId="LiveId" clId="{309794F8-99CF-4983-9CCF-D5B7BCCE1DF4}" dt="2023-01-25T08:51:34.271" v="3041" actId="1076"/>
          <ac:spMkLst>
            <pc:docMk/>
            <pc:sldMk cId="903028763" sldId="480"/>
            <ac:spMk id="4" creationId="{BF0A5A60-2D94-0F8B-3F19-C1E7531D5474}"/>
          </ac:spMkLst>
        </pc:spChg>
        <pc:spChg chg="add del mod">
          <ac:chgData name="Chittaranjan Hens" userId="6fc03958433e8a43" providerId="LiveId" clId="{309794F8-99CF-4983-9CCF-D5B7BCCE1DF4}" dt="2023-01-25T08:51:52.919" v="3046" actId="478"/>
          <ac:spMkLst>
            <pc:docMk/>
            <pc:sldMk cId="903028763" sldId="480"/>
            <ac:spMk id="5" creationId="{4E156AFB-29C0-3EE5-0542-02E4D4230EC9}"/>
          </ac:spMkLst>
        </pc:spChg>
        <pc:spChg chg="add del mod">
          <ac:chgData name="Chittaranjan Hens" userId="6fc03958433e8a43" providerId="LiveId" clId="{309794F8-99CF-4983-9CCF-D5B7BCCE1DF4}" dt="2023-01-25T09:03:30.438" v="3221" actId="478"/>
          <ac:spMkLst>
            <pc:docMk/>
            <pc:sldMk cId="903028763" sldId="480"/>
            <ac:spMk id="6" creationId="{E9DAE0C5-EA0B-B4A5-FBF4-FD348A5940CF}"/>
          </ac:spMkLst>
        </pc:spChg>
        <pc:spChg chg="del">
          <ac:chgData name="Chittaranjan Hens" userId="6fc03958433e8a43" providerId="LiveId" clId="{309794F8-99CF-4983-9CCF-D5B7BCCE1DF4}" dt="2023-01-25T08:48:07.275" v="2844" actId="478"/>
          <ac:spMkLst>
            <pc:docMk/>
            <pc:sldMk cId="903028763" sldId="480"/>
            <ac:spMk id="7" creationId="{00000000-0000-0000-0000-000000000000}"/>
          </ac:spMkLst>
        </pc:spChg>
        <pc:spChg chg="mod">
          <ac:chgData name="Chittaranjan Hens" userId="6fc03958433e8a43" providerId="LiveId" clId="{309794F8-99CF-4983-9CCF-D5B7BCCE1DF4}" dt="2023-01-25T08:50:12.589" v="3022" actId="1076"/>
          <ac:spMkLst>
            <pc:docMk/>
            <pc:sldMk cId="903028763" sldId="480"/>
            <ac:spMk id="9" creationId="{92C19891-4719-971D-6703-01BB35FEF824}"/>
          </ac:spMkLst>
        </pc:spChg>
        <pc:spChg chg="mod">
          <ac:chgData name="Chittaranjan Hens" userId="6fc03958433e8a43" providerId="LiveId" clId="{309794F8-99CF-4983-9CCF-D5B7BCCE1DF4}" dt="2023-01-25T08:50:12.589" v="3022" actId="1076"/>
          <ac:spMkLst>
            <pc:docMk/>
            <pc:sldMk cId="903028763" sldId="480"/>
            <ac:spMk id="12" creationId="{EC545804-20A2-4EAB-AAF1-E22EAB9E76F6}"/>
          </ac:spMkLst>
        </pc:spChg>
        <pc:spChg chg="mod">
          <ac:chgData name="Chittaranjan Hens" userId="6fc03958433e8a43" providerId="LiveId" clId="{309794F8-99CF-4983-9CCF-D5B7BCCE1DF4}" dt="2023-01-25T08:50:12.589" v="3022" actId="1076"/>
          <ac:spMkLst>
            <pc:docMk/>
            <pc:sldMk cId="903028763" sldId="480"/>
            <ac:spMk id="14" creationId="{12F1A5CB-F6EC-53D6-2CDA-0901CF8E6391}"/>
          </ac:spMkLst>
        </pc:spChg>
        <pc:spChg chg="mod">
          <ac:chgData name="Chittaranjan Hens" userId="6fc03958433e8a43" providerId="LiveId" clId="{309794F8-99CF-4983-9CCF-D5B7BCCE1DF4}" dt="2023-01-25T08:50:12.589" v="3022" actId="1076"/>
          <ac:spMkLst>
            <pc:docMk/>
            <pc:sldMk cId="903028763" sldId="480"/>
            <ac:spMk id="15" creationId="{C91CFEDA-9ECF-4DF4-61A1-A1C471F1EB5A}"/>
          </ac:spMkLst>
        </pc:spChg>
        <pc:spChg chg="mod">
          <ac:chgData name="Chittaranjan Hens" userId="6fc03958433e8a43" providerId="LiveId" clId="{309794F8-99CF-4983-9CCF-D5B7BCCE1DF4}" dt="2023-01-25T08:50:12.589" v="3022" actId="1076"/>
          <ac:spMkLst>
            <pc:docMk/>
            <pc:sldMk cId="903028763" sldId="480"/>
            <ac:spMk id="16" creationId="{3A8ACABC-F932-9865-A913-E00ADA0BD0A1}"/>
          </ac:spMkLst>
        </pc:spChg>
        <pc:spChg chg="mod">
          <ac:chgData name="Chittaranjan Hens" userId="6fc03958433e8a43" providerId="LiveId" clId="{309794F8-99CF-4983-9CCF-D5B7BCCE1DF4}" dt="2023-01-25T08:50:12.589" v="3022" actId="1076"/>
          <ac:spMkLst>
            <pc:docMk/>
            <pc:sldMk cId="903028763" sldId="480"/>
            <ac:spMk id="19" creationId="{E4322AB9-B5B3-10F7-88E9-1182338D3889}"/>
          </ac:spMkLst>
        </pc:spChg>
        <pc:spChg chg="mod">
          <ac:chgData name="Chittaranjan Hens" userId="6fc03958433e8a43" providerId="LiveId" clId="{309794F8-99CF-4983-9CCF-D5B7BCCE1DF4}" dt="2023-01-25T08:50:12.589" v="3022" actId="1076"/>
          <ac:spMkLst>
            <pc:docMk/>
            <pc:sldMk cId="903028763" sldId="480"/>
            <ac:spMk id="21" creationId="{4B21A54D-A3AF-76E6-FF0E-76819964CD42}"/>
          </ac:spMkLst>
        </pc:spChg>
        <pc:spChg chg="mod">
          <ac:chgData name="Chittaranjan Hens" userId="6fc03958433e8a43" providerId="LiveId" clId="{309794F8-99CF-4983-9CCF-D5B7BCCE1DF4}" dt="2023-01-25T08:50:12.589" v="3022" actId="1076"/>
          <ac:spMkLst>
            <pc:docMk/>
            <pc:sldMk cId="903028763" sldId="480"/>
            <ac:spMk id="22" creationId="{9C66D821-1F7D-1350-0901-9F51E69AA738}"/>
          </ac:spMkLst>
        </pc:spChg>
        <pc:spChg chg="mod">
          <ac:chgData name="Chittaranjan Hens" userId="6fc03958433e8a43" providerId="LiveId" clId="{309794F8-99CF-4983-9CCF-D5B7BCCE1DF4}" dt="2023-01-25T08:50:12.589" v="3022" actId="1076"/>
          <ac:spMkLst>
            <pc:docMk/>
            <pc:sldMk cId="903028763" sldId="480"/>
            <ac:spMk id="23" creationId="{7139EA54-4309-A3D3-DBCD-0F828EEEC5B9}"/>
          </ac:spMkLst>
        </pc:spChg>
        <pc:spChg chg="mod">
          <ac:chgData name="Chittaranjan Hens" userId="6fc03958433e8a43" providerId="LiveId" clId="{309794F8-99CF-4983-9CCF-D5B7BCCE1DF4}" dt="2023-01-25T08:50:12.589" v="3022" actId="1076"/>
          <ac:spMkLst>
            <pc:docMk/>
            <pc:sldMk cId="903028763" sldId="480"/>
            <ac:spMk id="24" creationId="{4E7B7FAB-4DB6-22F4-DA51-2B5DB690B8FC}"/>
          </ac:spMkLst>
        </pc:spChg>
        <pc:spChg chg="mod">
          <ac:chgData name="Chittaranjan Hens" userId="6fc03958433e8a43" providerId="LiveId" clId="{309794F8-99CF-4983-9CCF-D5B7BCCE1DF4}" dt="2023-01-25T08:50:12.589" v="3022" actId="1076"/>
          <ac:spMkLst>
            <pc:docMk/>
            <pc:sldMk cId="903028763" sldId="480"/>
            <ac:spMk id="25" creationId="{48F4461D-F09A-30F3-0F50-E3A26B87097D}"/>
          </ac:spMkLst>
        </pc:spChg>
        <pc:spChg chg="mod">
          <ac:chgData name="Chittaranjan Hens" userId="6fc03958433e8a43" providerId="LiveId" clId="{309794F8-99CF-4983-9CCF-D5B7BCCE1DF4}" dt="2023-01-25T08:50:12.589" v="3022" actId="1076"/>
          <ac:spMkLst>
            <pc:docMk/>
            <pc:sldMk cId="903028763" sldId="480"/>
            <ac:spMk id="27" creationId="{0D360E65-3D00-4F6B-4E39-D934EFB317CF}"/>
          </ac:spMkLst>
        </pc:spChg>
        <pc:spChg chg="mod">
          <ac:chgData name="Chittaranjan Hens" userId="6fc03958433e8a43" providerId="LiveId" clId="{309794F8-99CF-4983-9CCF-D5B7BCCE1DF4}" dt="2023-01-25T08:50:12.589" v="3022" actId="1076"/>
          <ac:spMkLst>
            <pc:docMk/>
            <pc:sldMk cId="903028763" sldId="480"/>
            <ac:spMk id="28" creationId="{5E58329E-5F22-116E-8272-8AB7FEF17977}"/>
          </ac:spMkLst>
        </pc:spChg>
        <pc:spChg chg="mod">
          <ac:chgData name="Chittaranjan Hens" userId="6fc03958433e8a43" providerId="LiveId" clId="{309794F8-99CF-4983-9CCF-D5B7BCCE1DF4}" dt="2023-01-25T08:50:12.589" v="3022" actId="1076"/>
          <ac:spMkLst>
            <pc:docMk/>
            <pc:sldMk cId="903028763" sldId="480"/>
            <ac:spMk id="29" creationId="{FD9AB830-E171-316C-700C-5600C9457121}"/>
          </ac:spMkLst>
        </pc:spChg>
        <pc:spChg chg="mod">
          <ac:chgData name="Chittaranjan Hens" userId="6fc03958433e8a43" providerId="LiveId" clId="{309794F8-99CF-4983-9CCF-D5B7BCCE1DF4}" dt="2023-01-25T08:50:12.589" v="3022" actId="1076"/>
          <ac:spMkLst>
            <pc:docMk/>
            <pc:sldMk cId="903028763" sldId="480"/>
            <ac:spMk id="30" creationId="{2EA5DEEF-0FBE-07C3-F4C4-740CA6461A13}"/>
          </ac:spMkLst>
        </pc:spChg>
        <pc:spChg chg="mod">
          <ac:chgData name="Chittaranjan Hens" userId="6fc03958433e8a43" providerId="LiveId" clId="{309794F8-99CF-4983-9CCF-D5B7BCCE1DF4}" dt="2023-01-25T08:50:12.589" v="3022" actId="1076"/>
          <ac:spMkLst>
            <pc:docMk/>
            <pc:sldMk cId="903028763" sldId="480"/>
            <ac:spMk id="31" creationId="{7B4E4B8F-DFC1-2187-2E51-67BDD092D480}"/>
          </ac:spMkLst>
        </pc:spChg>
        <pc:spChg chg="mod">
          <ac:chgData name="Chittaranjan Hens" userId="6fc03958433e8a43" providerId="LiveId" clId="{309794F8-99CF-4983-9CCF-D5B7BCCE1DF4}" dt="2023-01-25T08:50:12.589" v="3022" actId="1076"/>
          <ac:spMkLst>
            <pc:docMk/>
            <pc:sldMk cId="903028763" sldId="480"/>
            <ac:spMk id="32" creationId="{36CF6594-62B3-4955-822E-1193D702076F}"/>
          </ac:spMkLst>
        </pc:spChg>
        <pc:spChg chg="mod">
          <ac:chgData name="Chittaranjan Hens" userId="6fc03958433e8a43" providerId="LiveId" clId="{309794F8-99CF-4983-9CCF-D5B7BCCE1DF4}" dt="2023-01-25T08:50:12.589" v="3022" actId="1076"/>
          <ac:spMkLst>
            <pc:docMk/>
            <pc:sldMk cId="903028763" sldId="480"/>
            <ac:spMk id="33" creationId="{F05B7D76-A092-072D-C47D-C7D0262660E2}"/>
          </ac:spMkLst>
        </pc:spChg>
        <pc:spChg chg="mod">
          <ac:chgData name="Chittaranjan Hens" userId="6fc03958433e8a43" providerId="LiveId" clId="{309794F8-99CF-4983-9CCF-D5B7BCCE1DF4}" dt="2023-01-25T08:50:12.589" v="3022" actId="1076"/>
          <ac:spMkLst>
            <pc:docMk/>
            <pc:sldMk cId="903028763" sldId="480"/>
            <ac:spMk id="34" creationId="{79BA5C50-EFFF-8645-CD88-8E9063D3E696}"/>
          </ac:spMkLst>
        </pc:spChg>
        <pc:spChg chg="add mod">
          <ac:chgData name="Chittaranjan Hens" userId="6fc03958433e8a43" providerId="LiveId" clId="{309794F8-99CF-4983-9CCF-D5B7BCCE1DF4}" dt="2023-01-25T08:50:12.589" v="3022" actId="1076"/>
          <ac:spMkLst>
            <pc:docMk/>
            <pc:sldMk cId="903028763" sldId="480"/>
            <ac:spMk id="35" creationId="{59BD8F87-4EC1-4A3A-FA9B-17C99F376E18}"/>
          </ac:spMkLst>
        </pc:spChg>
        <pc:spChg chg="mod">
          <ac:chgData name="Chittaranjan Hens" userId="6fc03958433e8a43" providerId="LiveId" clId="{309794F8-99CF-4983-9CCF-D5B7BCCE1DF4}" dt="2023-01-25T08:50:12.589" v="3022" actId="1076"/>
          <ac:spMkLst>
            <pc:docMk/>
            <pc:sldMk cId="903028763" sldId="480"/>
            <ac:spMk id="36" creationId="{D29A250E-BA16-940E-DC4A-8BDF1240CD2B}"/>
          </ac:spMkLst>
        </pc:spChg>
        <pc:spChg chg="mod">
          <ac:chgData name="Chittaranjan Hens" userId="6fc03958433e8a43" providerId="LiveId" clId="{309794F8-99CF-4983-9CCF-D5B7BCCE1DF4}" dt="2023-01-25T08:50:12.589" v="3022" actId="1076"/>
          <ac:spMkLst>
            <pc:docMk/>
            <pc:sldMk cId="903028763" sldId="480"/>
            <ac:spMk id="37" creationId="{57A5847A-333A-DDCC-FE47-A7B6B25498D1}"/>
          </ac:spMkLst>
        </pc:spChg>
        <pc:spChg chg="mod">
          <ac:chgData name="Chittaranjan Hens" userId="6fc03958433e8a43" providerId="LiveId" clId="{309794F8-99CF-4983-9CCF-D5B7BCCE1DF4}" dt="2023-01-25T08:50:12.589" v="3022" actId="1076"/>
          <ac:spMkLst>
            <pc:docMk/>
            <pc:sldMk cId="903028763" sldId="480"/>
            <ac:spMk id="38" creationId="{E5AE6255-9A7D-6C26-403C-89165DF50796}"/>
          </ac:spMkLst>
        </pc:spChg>
        <pc:spChg chg="mod">
          <ac:chgData name="Chittaranjan Hens" userId="6fc03958433e8a43" providerId="LiveId" clId="{309794F8-99CF-4983-9CCF-D5B7BCCE1DF4}" dt="2023-01-25T08:50:12.589" v="3022" actId="1076"/>
          <ac:spMkLst>
            <pc:docMk/>
            <pc:sldMk cId="903028763" sldId="480"/>
            <ac:spMk id="39" creationId="{6D88681A-6BAF-35FA-085C-D520D649AE45}"/>
          </ac:spMkLst>
        </pc:spChg>
        <pc:spChg chg="mod">
          <ac:chgData name="Chittaranjan Hens" userId="6fc03958433e8a43" providerId="LiveId" clId="{309794F8-99CF-4983-9CCF-D5B7BCCE1DF4}" dt="2023-01-25T08:50:12.589" v="3022" actId="1076"/>
          <ac:spMkLst>
            <pc:docMk/>
            <pc:sldMk cId="903028763" sldId="480"/>
            <ac:spMk id="40" creationId="{60193F2B-9965-1A6E-28C4-6AD256D6ED87}"/>
          </ac:spMkLst>
        </pc:spChg>
        <pc:spChg chg="mod">
          <ac:chgData name="Chittaranjan Hens" userId="6fc03958433e8a43" providerId="LiveId" clId="{309794F8-99CF-4983-9CCF-D5B7BCCE1DF4}" dt="2023-01-25T08:50:12.589" v="3022" actId="1076"/>
          <ac:spMkLst>
            <pc:docMk/>
            <pc:sldMk cId="903028763" sldId="480"/>
            <ac:spMk id="41" creationId="{0872692F-DE1E-8BB2-366F-5A1D8E7E4825}"/>
          </ac:spMkLst>
        </pc:spChg>
        <pc:spChg chg="mod">
          <ac:chgData name="Chittaranjan Hens" userId="6fc03958433e8a43" providerId="LiveId" clId="{309794F8-99CF-4983-9CCF-D5B7BCCE1DF4}" dt="2023-01-25T08:50:12.589" v="3022" actId="1076"/>
          <ac:spMkLst>
            <pc:docMk/>
            <pc:sldMk cId="903028763" sldId="480"/>
            <ac:spMk id="42" creationId="{1A319F4A-793C-F8B1-7B52-82B3109ED9F9}"/>
          </ac:spMkLst>
        </pc:spChg>
        <pc:spChg chg="mod">
          <ac:chgData name="Chittaranjan Hens" userId="6fc03958433e8a43" providerId="LiveId" clId="{309794F8-99CF-4983-9CCF-D5B7BCCE1DF4}" dt="2023-01-25T08:50:12.589" v="3022" actId="1076"/>
          <ac:spMkLst>
            <pc:docMk/>
            <pc:sldMk cId="903028763" sldId="480"/>
            <ac:spMk id="43" creationId="{EF9D5311-81D9-E41A-F6AA-AAA15E781EE0}"/>
          </ac:spMkLst>
        </pc:spChg>
        <pc:spChg chg="mod">
          <ac:chgData name="Chittaranjan Hens" userId="6fc03958433e8a43" providerId="LiveId" clId="{309794F8-99CF-4983-9CCF-D5B7BCCE1DF4}" dt="2023-01-25T08:50:12.589" v="3022" actId="1076"/>
          <ac:spMkLst>
            <pc:docMk/>
            <pc:sldMk cId="903028763" sldId="480"/>
            <ac:spMk id="44" creationId="{CDBBE5D7-E1B7-D2A8-93DC-1B0C8D39CF75}"/>
          </ac:spMkLst>
        </pc:spChg>
        <pc:spChg chg="mod">
          <ac:chgData name="Chittaranjan Hens" userId="6fc03958433e8a43" providerId="LiveId" clId="{309794F8-99CF-4983-9CCF-D5B7BCCE1DF4}" dt="2023-01-25T08:50:12.589" v="3022" actId="1076"/>
          <ac:spMkLst>
            <pc:docMk/>
            <pc:sldMk cId="903028763" sldId="480"/>
            <ac:spMk id="45" creationId="{D1F8EDD0-2AB0-9EC5-1A1A-E8287A8654F9}"/>
          </ac:spMkLst>
        </pc:spChg>
        <pc:spChg chg="mod">
          <ac:chgData name="Chittaranjan Hens" userId="6fc03958433e8a43" providerId="LiveId" clId="{309794F8-99CF-4983-9CCF-D5B7BCCE1DF4}" dt="2023-01-25T08:50:12.589" v="3022" actId="1076"/>
          <ac:spMkLst>
            <pc:docMk/>
            <pc:sldMk cId="903028763" sldId="480"/>
            <ac:spMk id="46" creationId="{DBA8BE01-4E00-2546-7E20-E9E51DB0CDCB}"/>
          </ac:spMkLst>
        </pc:spChg>
        <pc:spChg chg="mod">
          <ac:chgData name="Chittaranjan Hens" userId="6fc03958433e8a43" providerId="LiveId" clId="{309794F8-99CF-4983-9CCF-D5B7BCCE1DF4}" dt="2023-01-25T08:50:12.589" v="3022" actId="1076"/>
          <ac:spMkLst>
            <pc:docMk/>
            <pc:sldMk cId="903028763" sldId="480"/>
            <ac:spMk id="47" creationId="{2D35B041-D429-A60C-9A42-751CF0B3F439}"/>
          </ac:spMkLst>
        </pc:spChg>
        <pc:spChg chg="mod">
          <ac:chgData name="Chittaranjan Hens" userId="6fc03958433e8a43" providerId="LiveId" clId="{309794F8-99CF-4983-9CCF-D5B7BCCE1DF4}" dt="2023-01-25T08:50:12.589" v="3022" actId="1076"/>
          <ac:spMkLst>
            <pc:docMk/>
            <pc:sldMk cId="903028763" sldId="480"/>
            <ac:spMk id="48" creationId="{89F0BC13-A676-CEDE-5495-91AEF04001CF}"/>
          </ac:spMkLst>
        </pc:spChg>
        <pc:spChg chg="mod">
          <ac:chgData name="Chittaranjan Hens" userId="6fc03958433e8a43" providerId="LiveId" clId="{309794F8-99CF-4983-9CCF-D5B7BCCE1DF4}" dt="2023-01-25T08:50:12.589" v="3022" actId="1076"/>
          <ac:spMkLst>
            <pc:docMk/>
            <pc:sldMk cId="903028763" sldId="480"/>
            <ac:spMk id="55" creationId="{B215F2EE-C338-BAC1-E3FD-0B7615CBCD66}"/>
          </ac:spMkLst>
        </pc:spChg>
        <pc:spChg chg="mod">
          <ac:chgData name="Chittaranjan Hens" userId="6fc03958433e8a43" providerId="LiveId" clId="{309794F8-99CF-4983-9CCF-D5B7BCCE1DF4}" dt="2023-01-25T08:50:12.589" v="3022" actId="1076"/>
          <ac:spMkLst>
            <pc:docMk/>
            <pc:sldMk cId="903028763" sldId="480"/>
            <ac:spMk id="56" creationId="{144B122F-A9A1-BDD7-6121-F1F8F0AF0EBE}"/>
          </ac:spMkLst>
        </pc:spChg>
        <pc:spChg chg="mod">
          <ac:chgData name="Chittaranjan Hens" userId="6fc03958433e8a43" providerId="LiveId" clId="{309794F8-99CF-4983-9CCF-D5B7BCCE1DF4}" dt="2023-01-25T08:50:12.589" v="3022" actId="1076"/>
          <ac:spMkLst>
            <pc:docMk/>
            <pc:sldMk cId="903028763" sldId="480"/>
            <ac:spMk id="57" creationId="{35ABBE14-BE55-C3C0-012B-FAC379E824B8}"/>
          </ac:spMkLst>
        </pc:spChg>
        <pc:spChg chg="mod">
          <ac:chgData name="Chittaranjan Hens" userId="6fc03958433e8a43" providerId="LiveId" clId="{309794F8-99CF-4983-9CCF-D5B7BCCE1DF4}" dt="2023-01-25T08:50:12.589" v="3022" actId="1076"/>
          <ac:spMkLst>
            <pc:docMk/>
            <pc:sldMk cId="903028763" sldId="480"/>
            <ac:spMk id="58" creationId="{9843846B-1506-2EF0-2ED4-172DEEA3309B}"/>
          </ac:spMkLst>
        </pc:spChg>
        <pc:spChg chg="mod">
          <ac:chgData name="Chittaranjan Hens" userId="6fc03958433e8a43" providerId="LiveId" clId="{309794F8-99CF-4983-9CCF-D5B7BCCE1DF4}" dt="2023-01-25T08:50:12.589" v="3022" actId="1076"/>
          <ac:spMkLst>
            <pc:docMk/>
            <pc:sldMk cId="903028763" sldId="480"/>
            <ac:spMk id="59" creationId="{D40F1ECD-C1F6-2D94-5024-099D915491C1}"/>
          </ac:spMkLst>
        </pc:spChg>
        <pc:spChg chg="mod">
          <ac:chgData name="Chittaranjan Hens" userId="6fc03958433e8a43" providerId="LiveId" clId="{309794F8-99CF-4983-9CCF-D5B7BCCE1DF4}" dt="2023-01-25T08:50:12.589" v="3022" actId="1076"/>
          <ac:spMkLst>
            <pc:docMk/>
            <pc:sldMk cId="903028763" sldId="480"/>
            <ac:spMk id="60" creationId="{5EF0D377-2255-8EBA-0EA8-103FB96BB00F}"/>
          </ac:spMkLst>
        </pc:spChg>
        <pc:spChg chg="mod">
          <ac:chgData name="Chittaranjan Hens" userId="6fc03958433e8a43" providerId="LiveId" clId="{309794F8-99CF-4983-9CCF-D5B7BCCE1DF4}" dt="2023-01-25T08:50:12.589" v="3022" actId="1076"/>
          <ac:spMkLst>
            <pc:docMk/>
            <pc:sldMk cId="903028763" sldId="480"/>
            <ac:spMk id="61" creationId="{DA0E0C6B-2109-750C-3F19-4F22C7E632F4}"/>
          </ac:spMkLst>
        </pc:spChg>
        <pc:spChg chg="mod">
          <ac:chgData name="Chittaranjan Hens" userId="6fc03958433e8a43" providerId="LiveId" clId="{309794F8-99CF-4983-9CCF-D5B7BCCE1DF4}" dt="2023-01-25T08:50:12.589" v="3022" actId="1076"/>
          <ac:spMkLst>
            <pc:docMk/>
            <pc:sldMk cId="903028763" sldId="480"/>
            <ac:spMk id="62" creationId="{7E157421-D6D5-8532-8622-08BA71582E91}"/>
          </ac:spMkLst>
        </pc:spChg>
        <pc:spChg chg="mod">
          <ac:chgData name="Chittaranjan Hens" userId="6fc03958433e8a43" providerId="LiveId" clId="{309794F8-99CF-4983-9CCF-D5B7BCCE1DF4}" dt="2023-01-25T08:50:12.589" v="3022" actId="1076"/>
          <ac:spMkLst>
            <pc:docMk/>
            <pc:sldMk cId="903028763" sldId="480"/>
            <ac:spMk id="63" creationId="{0CDDF990-F13E-C83F-1368-D39E83759E9E}"/>
          </ac:spMkLst>
        </pc:spChg>
        <pc:spChg chg="mod">
          <ac:chgData name="Chittaranjan Hens" userId="6fc03958433e8a43" providerId="LiveId" clId="{309794F8-99CF-4983-9CCF-D5B7BCCE1DF4}" dt="2023-01-25T08:50:12.589" v="3022" actId="1076"/>
          <ac:spMkLst>
            <pc:docMk/>
            <pc:sldMk cId="903028763" sldId="480"/>
            <ac:spMk id="6144" creationId="{FE09D0D0-C94B-514F-9603-51EC76A9F52C}"/>
          </ac:spMkLst>
        </pc:spChg>
        <pc:spChg chg="mod">
          <ac:chgData name="Chittaranjan Hens" userId="6fc03958433e8a43" providerId="LiveId" clId="{309794F8-99CF-4983-9CCF-D5B7BCCE1DF4}" dt="2023-01-25T08:50:12.589" v="3022" actId="1076"/>
          <ac:spMkLst>
            <pc:docMk/>
            <pc:sldMk cId="903028763" sldId="480"/>
            <ac:spMk id="6145" creationId="{0F649FE9-E8E7-9FB9-D8E7-94A4531B41CE}"/>
          </ac:spMkLst>
        </pc:spChg>
        <pc:spChg chg="mod">
          <ac:chgData name="Chittaranjan Hens" userId="6fc03958433e8a43" providerId="LiveId" clId="{309794F8-99CF-4983-9CCF-D5B7BCCE1DF4}" dt="2023-01-25T08:50:12.589" v="3022" actId="1076"/>
          <ac:spMkLst>
            <pc:docMk/>
            <pc:sldMk cId="903028763" sldId="480"/>
            <ac:spMk id="6152" creationId="{A0B3720C-5BAA-F7E4-2E10-9069852C2AA0}"/>
          </ac:spMkLst>
        </pc:spChg>
        <pc:spChg chg="mod">
          <ac:chgData name="Chittaranjan Hens" userId="6fc03958433e8a43" providerId="LiveId" clId="{309794F8-99CF-4983-9CCF-D5B7BCCE1DF4}" dt="2023-01-25T08:50:12.589" v="3022" actId="1076"/>
          <ac:spMkLst>
            <pc:docMk/>
            <pc:sldMk cId="903028763" sldId="480"/>
            <ac:spMk id="6153" creationId="{04D594E9-70A9-6394-696A-0965CC69BE17}"/>
          </ac:spMkLst>
        </pc:spChg>
        <pc:spChg chg="mod">
          <ac:chgData name="Chittaranjan Hens" userId="6fc03958433e8a43" providerId="LiveId" clId="{309794F8-99CF-4983-9CCF-D5B7BCCE1DF4}" dt="2023-01-25T08:50:12.589" v="3022" actId="1076"/>
          <ac:spMkLst>
            <pc:docMk/>
            <pc:sldMk cId="903028763" sldId="480"/>
            <ac:spMk id="6154" creationId="{7D84CED6-DEA4-F8B3-8B82-6B146175F4C1}"/>
          </ac:spMkLst>
        </pc:spChg>
        <pc:spChg chg="add del mod">
          <ac:chgData name="Chittaranjan Hens" userId="6fc03958433e8a43" providerId="LiveId" clId="{309794F8-99CF-4983-9CCF-D5B7BCCE1DF4}" dt="2023-01-25T09:03:36.452" v="3222" actId="478"/>
          <ac:spMkLst>
            <pc:docMk/>
            <pc:sldMk cId="903028763" sldId="480"/>
            <ac:spMk id="6155" creationId="{BB4A131F-18D1-2407-EECB-95F365B5F7DA}"/>
          </ac:spMkLst>
        </pc:spChg>
        <pc:spChg chg="add del mod">
          <ac:chgData name="Chittaranjan Hens" userId="6fc03958433e8a43" providerId="LiveId" clId="{309794F8-99CF-4983-9CCF-D5B7BCCE1DF4}" dt="2023-01-26T03:58:02.623" v="3608" actId="478"/>
          <ac:spMkLst>
            <pc:docMk/>
            <pc:sldMk cId="903028763" sldId="480"/>
            <ac:spMk id="6156" creationId="{CD5541B4-54A8-B9F7-5D91-7FC48738A5E7}"/>
          </ac:spMkLst>
        </pc:spChg>
        <pc:spChg chg="add del mod">
          <ac:chgData name="Chittaranjan Hens" userId="6fc03958433e8a43" providerId="LiveId" clId="{309794F8-99CF-4983-9CCF-D5B7BCCE1DF4}" dt="2023-01-26T03:58:09.373" v="3610" actId="478"/>
          <ac:spMkLst>
            <pc:docMk/>
            <pc:sldMk cId="903028763" sldId="480"/>
            <ac:spMk id="6157" creationId="{3EA4BE20-D3BB-A775-BAD5-25485D484F4B}"/>
          </ac:spMkLst>
        </pc:spChg>
        <pc:spChg chg="add del mod">
          <ac:chgData name="Chittaranjan Hens" userId="6fc03958433e8a43" providerId="LiveId" clId="{309794F8-99CF-4983-9CCF-D5B7BCCE1DF4}" dt="2023-01-26T03:58:06.604" v="3609" actId="478"/>
          <ac:spMkLst>
            <pc:docMk/>
            <pc:sldMk cId="903028763" sldId="480"/>
            <ac:spMk id="6158" creationId="{795C5B30-BE7C-B433-56A7-5AC0B564C28D}"/>
          </ac:spMkLst>
        </pc:spChg>
        <pc:spChg chg="add del mod">
          <ac:chgData name="Chittaranjan Hens" userId="6fc03958433e8a43" providerId="LiveId" clId="{309794F8-99CF-4983-9CCF-D5B7BCCE1DF4}" dt="2023-01-25T08:51:52.001" v="3045" actId="478"/>
          <ac:spMkLst>
            <pc:docMk/>
            <pc:sldMk cId="903028763" sldId="480"/>
            <ac:spMk id="6159" creationId="{97B8DEAD-099F-D729-45C6-971584F81837}"/>
          </ac:spMkLst>
        </pc:spChg>
        <pc:spChg chg="add mod">
          <ac:chgData name="Chittaranjan Hens" userId="6fc03958433e8a43" providerId="LiveId" clId="{309794F8-99CF-4983-9CCF-D5B7BCCE1DF4}" dt="2023-01-25T09:04:47.407" v="3249"/>
          <ac:spMkLst>
            <pc:docMk/>
            <pc:sldMk cId="903028763" sldId="480"/>
            <ac:spMk id="6173" creationId="{8BDE13F3-F813-EE54-7809-DE62A61ACE64}"/>
          </ac:spMkLst>
        </pc:spChg>
        <pc:spChg chg="add mod">
          <ac:chgData name="Chittaranjan Hens" userId="6fc03958433e8a43" providerId="LiveId" clId="{309794F8-99CF-4983-9CCF-D5B7BCCE1DF4}" dt="2023-01-25T09:06:27.897" v="3263" actId="113"/>
          <ac:spMkLst>
            <pc:docMk/>
            <pc:sldMk cId="903028763" sldId="480"/>
            <ac:spMk id="6174" creationId="{E47F359B-6927-EFF0-CE58-3CF2D820D65A}"/>
          </ac:spMkLst>
        </pc:spChg>
        <pc:spChg chg="add del mod">
          <ac:chgData name="Chittaranjan Hens" userId="6fc03958433e8a43" providerId="LiveId" clId="{309794F8-99CF-4983-9CCF-D5B7BCCE1DF4}" dt="2023-01-25T09:05:07.762" v="3251" actId="478"/>
          <ac:spMkLst>
            <pc:docMk/>
            <pc:sldMk cId="903028763" sldId="480"/>
            <ac:spMk id="6175" creationId="{DA5CD701-72E7-221B-90D3-D4E96E6787EB}"/>
          </ac:spMkLst>
        </pc:spChg>
        <pc:spChg chg="mod">
          <ac:chgData name="Chittaranjan Hens" userId="6fc03958433e8a43" providerId="LiveId" clId="{309794F8-99CF-4983-9CCF-D5B7BCCE1DF4}" dt="2023-01-25T09:04:47.407" v="3249"/>
          <ac:spMkLst>
            <pc:docMk/>
            <pc:sldMk cId="903028763" sldId="480"/>
            <ac:spMk id="6178" creationId="{B8B0A766-EB1F-E39E-2EE9-D9DD11428050}"/>
          </ac:spMkLst>
        </pc:spChg>
        <pc:grpChg chg="add del mod">
          <ac:chgData name="Chittaranjan Hens" userId="6fc03958433e8a43" providerId="LiveId" clId="{309794F8-99CF-4983-9CCF-D5B7BCCE1DF4}" dt="2023-01-25T08:50:32.457" v="3024" actId="478"/>
          <ac:grpSpMkLst>
            <pc:docMk/>
            <pc:sldMk cId="903028763" sldId="480"/>
            <ac:grpSpMk id="8" creationId="{E392DF33-C328-21B0-5EDE-53CF7992913A}"/>
          </ac:grpSpMkLst>
        </pc:grpChg>
        <pc:grpChg chg="mod">
          <ac:chgData name="Chittaranjan Hens" userId="6fc03958433e8a43" providerId="LiveId" clId="{309794F8-99CF-4983-9CCF-D5B7BCCE1DF4}" dt="2023-01-25T08:50:12.589" v="3022" actId="1076"/>
          <ac:grpSpMkLst>
            <pc:docMk/>
            <pc:sldMk cId="903028763" sldId="480"/>
            <ac:grpSpMk id="11" creationId="{B03257B2-E5E8-4983-9883-5C1C95677417}"/>
          </ac:grpSpMkLst>
        </pc:grpChg>
        <pc:grpChg chg="mod">
          <ac:chgData name="Chittaranjan Hens" userId="6fc03958433e8a43" providerId="LiveId" clId="{309794F8-99CF-4983-9CCF-D5B7BCCE1DF4}" dt="2023-01-25T08:50:12.589" v="3022" actId="1076"/>
          <ac:grpSpMkLst>
            <pc:docMk/>
            <pc:sldMk cId="903028763" sldId="480"/>
            <ac:grpSpMk id="13" creationId="{F0E80398-8913-A724-41A4-3B2895FDF680}"/>
          </ac:grpSpMkLst>
        </pc:grpChg>
        <pc:grpChg chg="mod">
          <ac:chgData name="Chittaranjan Hens" userId="6fc03958433e8a43" providerId="LiveId" clId="{309794F8-99CF-4983-9CCF-D5B7BCCE1DF4}" dt="2023-01-25T08:50:12.589" v="3022" actId="1076"/>
          <ac:grpSpMkLst>
            <pc:docMk/>
            <pc:sldMk cId="903028763" sldId="480"/>
            <ac:grpSpMk id="17" creationId="{CF9DF651-4DAF-07A9-ED07-F20C0722934D}"/>
          </ac:grpSpMkLst>
        </pc:grpChg>
        <pc:grpChg chg="mod">
          <ac:chgData name="Chittaranjan Hens" userId="6fc03958433e8a43" providerId="LiveId" clId="{309794F8-99CF-4983-9CCF-D5B7BCCE1DF4}" dt="2023-01-25T08:50:12.589" v="3022" actId="1076"/>
          <ac:grpSpMkLst>
            <pc:docMk/>
            <pc:sldMk cId="903028763" sldId="480"/>
            <ac:grpSpMk id="18" creationId="{4364C4FE-C2AC-5C3A-C9EA-0C8E7181AD78}"/>
          </ac:grpSpMkLst>
        </pc:grpChg>
        <pc:grpChg chg="mod">
          <ac:chgData name="Chittaranjan Hens" userId="6fc03958433e8a43" providerId="LiveId" clId="{309794F8-99CF-4983-9CCF-D5B7BCCE1DF4}" dt="2023-01-25T08:50:12.589" v="3022" actId="1076"/>
          <ac:grpSpMkLst>
            <pc:docMk/>
            <pc:sldMk cId="903028763" sldId="480"/>
            <ac:grpSpMk id="26" creationId="{A5144374-81F5-1D2B-2100-EA36CF131071}"/>
          </ac:grpSpMkLst>
        </pc:grpChg>
        <pc:grpChg chg="mod">
          <ac:chgData name="Chittaranjan Hens" userId="6fc03958433e8a43" providerId="LiveId" clId="{309794F8-99CF-4983-9CCF-D5B7BCCE1DF4}" dt="2023-01-25T08:50:12.589" v="3022" actId="1076"/>
          <ac:grpSpMkLst>
            <pc:docMk/>
            <pc:sldMk cId="903028763" sldId="480"/>
            <ac:grpSpMk id="49" creationId="{3C6A10B5-20C4-8CAA-D1E8-AC8214DA51A4}"/>
          </ac:grpSpMkLst>
        </pc:grpChg>
        <pc:grpChg chg="mod">
          <ac:chgData name="Chittaranjan Hens" userId="6fc03958433e8a43" providerId="LiveId" clId="{309794F8-99CF-4983-9CCF-D5B7BCCE1DF4}" dt="2023-01-25T08:50:12.589" v="3022" actId="1076"/>
          <ac:grpSpMkLst>
            <pc:docMk/>
            <pc:sldMk cId="903028763" sldId="480"/>
            <ac:grpSpMk id="50" creationId="{1BEBF231-E434-446C-40A5-1C9D7C8D3F98}"/>
          </ac:grpSpMkLst>
        </pc:grpChg>
        <pc:grpChg chg="mod">
          <ac:chgData name="Chittaranjan Hens" userId="6fc03958433e8a43" providerId="LiveId" clId="{309794F8-99CF-4983-9CCF-D5B7BCCE1DF4}" dt="2023-01-25T08:50:12.589" v="3022" actId="1076"/>
          <ac:grpSpMkLst>
            <pc:docMk/>
            <pc:sldMk cId="903028763" sldId="480"/>
            <ac:grpSpMk id="51" creationId="{1EA974D3-250A-8CF1-7BB4-C7B3349E8782}"/>
          </ac:grpSpMkLst>
        </pc:grpChg>
        <pc:grpChg chg="mod">
          <ac:chgData name="Chittaranjan Hens" userId="6fc03958433e8a43" providerId="LiveId" clId="{309794F8-99CF-4983-9CCF-D5B7BCCE1DF4}" dt="2023-01-25T08:50:12.589" v="3022" actId="1076"/>
          <ac:grpSpMkLst>
            <pc:docMk/>
            <pc:sldMk cId="903028763" sldId="480"/>
            <ac:grpSpMk id="52" creationId="{DEB1D1A9-BAC3-000B-9541-B70EA101E29E}"/>
          </ac:grpSpMkLst>
        </pc:grpChg>
        <pc:grpChg chg="mod">
          <ac:chgData name="Chittaranjan Hens" userId="6fc03958433e8a43" providerId="LiveId" clId="{309794F8-99CF-4983-9CCF-D5B7BCCE1DF4}" dt="2023-01-25T08:50:12.589" v="3022" actId="1076"/>
          <ac:grpSpMkLst>
            <pc:docMk/>
            <pc:sldMk cId="903028763" sldId="480"/>
            <ac:grpSpMk id="53" creationId="{DE10B68F-D17E-7A2D-D0CE-88A99F1C1C36}"/>
          </ac:grpSpMkLst>
        </pc:grpChg>
        <pc:grpChg chg="mod">
          <ac:chgData name="Chittaranjan Hens" userId="6fc03958433e8a43" providerId="LiveId" clId="{309794F8-99CF-4983-9CCF-D5B7BCCE1DF4}" dt="2023-01-25T08:50:12.589" v="3022" actId="1076"/>
          <ac:grpSpMkLst>
            <pc:docMk/>
            <pc:sldMk cId="903028763" sldId="480"/>
            <ac:grpSpMk id="54" creationId="{8728D006-A188-7D11-FB8F-66B057DBDEFA}"/>
          </ac:grpSpMkLst>
        </pc:grpChg>
        <pc:grpChg chg="add mod">
          <ac:chgData name="Chittaranjan Hens" userId="6fc03958433e8a43" providerId="LiveId" clId="{309794F8-99CF-4983-9CCF-D5B7BCCE1DF4}" dt="2023-01-25T09:04:47.407" v="3249"/>
          <ac:grpSpMkLst>
            <pc:docMk/>
            <pc:sldMk cId="903028763" sldId="480"/>
            <ac:grpSpMk id="6176" creationId="{156DD987-0D3E-F38A-19E4-F52D5582C23E}"/>
          </ac:grpSpMkLst>
        </pc:grpChg>
        <pc:graphicFrameChg chg="add del mod replId">
          <ac:chgData name="Chittaranjan Hens" userId="6fc03958433e8a43" providerId="LiveId" clId="{309794F8-99CF-4983-9CCF-D5B7BCCE1DF4}" dt="2023-01-25T08:49:24.253" v="2938"/>
          <ac:graphicFrameMkLst>
            <pc:docMk/>
            <pc:sldMk cId="903028763" sldId="480"/>
            <ac:graphicFrameMk id="6160" creationId="{E9DAE0C5-EA0B-B4A5-FBF4-FD348A5940CF}"/>
          </ac:graphicFrameMkLst>
        </pc:graphicFrameChg>
        <pc:graphicFrameChg chg="del mod replId">
          <ac:chgData name="Chittaranjan Hens" userId="6fc03958433e8a43" providerId="LiveId" clId="{309794F8-99CF-4983-9CCF-D5B7BCCE1DF4}" dt="2023-01-25T08:49:24.253" v="2938"/>
          <ac:graphicFrameMkLst>
            <pc:docMk/>
            <pc:sldMk cId="903028763" sldId="480"/>
            <ac:graphicFrameMk id="6162" creationId="{59BD8F87-4EC1-4A3A-FA9B-17C99F376E18}"/>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64" creationId="{BB4A131F-18D1-2407-EECB-95F365B5F7DA}"/>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66" creationId="{CD5541B4-54A8-B9F7-5D91-7FC48738A5E7}"/>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68" creationId="{3EA4BE20-D3BB-A775-BAD5-25485D484F4B}"/>
          </ac:graphicFrameMkLst>
        </pc:graphicFrameChg>
        <pc:graphicFrameChg chg="add del mod replId">
          <ac:chgData name="Chittaranjan Hens" userId="6fc03958433e8a43" providerId="LiveId" clId="{309794F8-99CF-4983-9CCF-D5B7BCCE1DF4}" dt="2023-01-25T08:49:24.253" v="2938"/>
          <ac:graphicFrameMkLst>
            <pc:docMk/>
            <pc:sldMk cId="903028763" sldId="480"/>
            <ac:graphicFrameMk id="6170" creationId="{795C5B30-BE7C-B433-56A7-5AC0B564C28D}"/>
          </ac:graphicFrameMkLst>
        </pc:graphicFrameChg>
        <pc:picChg chg="del">
          <ac:chgData name="Chittaranjan Hens" userId="6fc03958433e8a43" providerId="LiveId" clId="{309794F8-99CF-4983-9CCF-D5B7BCCE1DF4}" dt="2023-01-25T08:48:07.275" v="2844" actId="478"/>
          <ac:picMkLst>
            <pc:docMk/>
            <pc:sldMk cId="903028763" sldId="480"/>
            <ac:picMk id="6146" creationId="{00000000-0000-0000-0000-000000000000}"/>
          </ac:picMkLst>
        </pc:picChg>
        <pc:picChg chg="del">
          <ac:chgData name="Chittaranjan Hens" userId="6fc03958433e8a43" providerId="LiveId" clId="{309794F8-99CF-4983-9CCF-D5B7BCCE1DF4}" dt="2023-01-25T08:48:07.275" v="2844" actId="478"/>
          <ac:picMkLst>
            <pc:docMk/>
            <pc:sldMk cId="903028763" sldId="480"/>
            <ac:picMk id="6147" creationId="{00000000-0000-0000-0000-000000000000}"/>
          </ac:picMkLst>
        </pc:picChg>
        <pc:picChg chg="del">
          <ac:chgData name="Chittaranjan Hens" userId="6fc03958433e8a43" providerId="LiveId" clId="{309794F8-99CF-4983-9CCF-D5B7BCCE1DF4}" dt="2023-01-25T08:48:07.275" v="2844" actId="478"/>
          <ac:picMkLst>
            <pc:docMk/>
            <pc:sldMk cId="903028763" sldId="480"/>
            <ac:picMk id="6148" creationId="{00000000-0000-0000-0000-000000000000}"/>
          </ac:picMkLst>
        </pc:picChg>
        <pc:picChg chg="del">
          <ac:chgData name="Chittaranjan Hens" userId="6fc03958433e8a43" providerId="LiveId" clId="{309794F8-99CF-4983-9CCF-D5B7BCCE1DF4}" dt="2023-01-25T08:48:14.537" v="2847" actId="478"/>
          <ac:picMkLst>
            <pc:docMk/>
            <pc:sldMk cId="903028763" sldId="480"/>
            <ac:picMk id="6149" creationId="{00000000-0000-0000-0000-000000000000}"/>
          </ac:picMkLst>
        </pc:picChg>
        <pc:picChg chg="del">
          <ac:chgData name="Chittaranjan Hens" userId="6fc03958433e8a43" providerId="LiveId" clId="{309794F8-99CF-4983-9CCF-D5B7BCCE1DF4}" dt="2023-01-25T08:48:13.788" v="2846" actId="478"/>
          <ac:picMkLst>
            <pc:docMk/>
            <pc:sldMk cId="903028763" sldId="480"/>
            <ac:picMk id="6150" creationId="{00000000-0000-0000-0000-000000000000}"/>
          </ac:picMkLst>
        </pc:picChg>
        <pc:picChg chg="del">
          <ac:chgData name="Chittaranjan Hens" userId="6fc03958433e8a43" providerId="LiveId" clId="{309794F8-99CF-4983-9CCF-D5B7BCCE1DF4}" dt="2023-01-25T08:48:07.275" v="2844" actId="478"/>
          <ac:picMkLst>
            <pc:docMk/>
            <pc:sldMk cId="903028763" sldId="480"/>
            <ac:picMk id="6151" creationId="{00000000-0000-0000-0000-000000000000}"/>
          </ac:picMkLst>
        </pc:picChg>
        <pc:picChg chg="add del mod">
          <ac:chgData name="Chittaranjan Hens" userId="6fc03958433e8a43" providerId="LiveId" clId="{309794F8-99CF-4983-9CCF-D5B7BCCE1DF4}" dt="2023-01-25T09:03:27.911" v="3220" actId="478"/>
          <ac:picMkLst>
            <pc:docMk/>
            <pc:sldMk cId="903028763" sldId="480"/>
            <ac:picMk id="6172" creationId="{D1443A5C-1C86-FF45-BE23-103214CC36D8}"/>
          </ac:picMkLst>
        </pc:picChg>
        <pc:picChg chg="mod">
          <ac:chgData name="Chittaranjan Hens" userId="6fc03958433e8a43" providerId="LiveId" clId="{309794F8-99CF-4983-9CCF-D5B7BCCE1DF4}" dt="2023-01-25T09:04:47.407" v="3249"/>
          <ac:picMkLst>
            <pc:docMk/>
            <pc:sldMk cId="903028763" sldId="480"/>
            <ac:picMk id="6177" creationId="{BC379EC0-D5AF-C0E7-1C81-08C74D03FAE6}"/>
          </ac:picMkLst>
        </pc:picChg>
        <pc:cxnChg chg="del">
          <ac:chgData name="Chittaranjan Hens" userId="6fc03958433e8a43" providerId="LiveId" clId="{309794F8-99CF-4983-9CCF-D5B7BCCE1DF4}" dt="2023-01-25T08:48:15.297" v="2848" actId="478"/>
          <ac:cxnSpMkLst>
            <pc:docMk/>
            <pc:sldMk cId="903028763" sldId="480"/>
            <ac:cxnSpMk id="10" creationId="{00000000-0000-0000-0000-000000000000}"/>
          </ac:cxnSpMkLst>
        </pc:cxnChg>
      </pc:sldChg>
      <pc:sldChg chg="addSp delSp modSp add mod delAnim modAnim">
        <pc:chgData name="Chittaranjan Hens" userId="6fc03958433e8a43" providerId="LiveId" clId="{309794F8-99CF-4983-9CCF-D5B7BCCE1DF4}" dt="2023-01-26T03:57:31.996" v="3606" actId="14100"/>
        <pc:sldMkLst>
          <pc:docMk/>
          <pc:sldMk cId="1804185450" sldId="481"/>
        </pc:sldMkLst>
        <pc:spChg chg="add del mod">
          <ac:chgData name="Chittaranjan Hens" userId="6fc03958433e8a43" providerId="LiveId" clId="{309794F8-99CF-4983-9CCF-D5B7BCCE1DF4}" dt="2023-01-25T08:53:48.730" v="3075" actId="478"/>
          <ac:spMkLst>
            <pc:docMk/>
            <pc:sldMk cId="1804185450" sldId="481"/>
            <ac:spMk id="3" creationId="{A5372ECC-145D-7E2E-CB70-9D260931FFD3}"/>
          </ac:spMkLst>
        </pc:spChg>
        <pc:spChg chg="add del mod">
          <ac:chgData name="Chittaranjan Hens" userId="6fc03958433e8a43" providerId="LiveId" clId="{309794F8-99CF-4983-9CCF-D5B7BCCE1DF4}" dt="2023-01-25T08:54:51.467" v="3090" actId="478"/>
          <ac:spMkLst>
            <pc:docMk/>
            <pc:sldMk cId="1804185450" sldId="481"/>
            <ac:spMk id="5" creationId="{F0BD3F36-D993-A8D6-E829-E02320E23709}"/>
          </ac:spMkLst>
        </pc:spChg>
        <pc:spChg chg="mod">
          <ac:chgData name="Chittaranjan Hens" userId="6fc03958433e8a43" providerId="LiveId" clId="{309794F8-99CF-4983-9CCF-D5B7BCCE1DF4}" dt="2023-01-25T09:00:04.699" v="3199" actId="20577"/>
          <ac:spMkLst>
            <pc:docMk/>
            <pc:sldMk cId="1804185450" sldId="481"/>
            <ac:spMk id="6" creationId="{E9DAE0C5-EA0B-B4A5-FBF4-FD348A5940CF}"/>
          </ac:spMkLst>
        </pc:spChg>
        <pc:spChg chg="add del mod">
          <ac:chgData name="Chittaranjan Hens" userId="6fc03958433e8a43" providerId="LiveId" clId="{309794F8-99CF-4983-9CCF-D5B7BCCE1DF4}" dt="2023-01-25T08:54:47.682" v="3089" actId="478"/>
          <ac:spMkLst>
            <pc:docMk/>
            <pc:sldMk cId="1804185450" sldId="481"/>
            <ac:spMk id="7" creationId="{229EE98D-194B-30DA-3D43-6C4A94D36F4F}"/>
          </ac:spMkLst>
        </pc:spChg>
        <pc:spChg chg="add mod">
          <ac:chgData name="Chittaranjan Hens" userId="6fc03958433e8a43" providerId="LiveId" clId="{309794F8-99CF-4983-9CCF-D5B7BCCE1DF4}" dt="2023-01-25T09:13:54.526" v="3321" actId="113"/>
          <ac:spMkLst>
            <pc:docMk/>
            <pc:sldMk cId="1804185450" sldId="481"/>
            <ac:spMk id="8" creationId="{28A7BC29-A3B2-5F1D-6D59-1F5186D255BF}"/>
          </ac:spMkLst>
        </pc:spChg>
        <pc:spChg chg="add mod">
          <ac:chgData name="Chittaranjan Hens" userId="6fc03958433e8a43" providerId="LiveId" clId="{309794F8-99CF-4983-9CCF-D5B7BCCE1DF4}" dt="2023-01-25T09:14:00.243" v="3323" actId="113"/>
          <ac:spMkLst>
            <pc:docMk/>
            <pc:sldMk cId="1804185450" sldId="481"/>
            <ac:spMk id="9" creationId="{CCC3805E-DA3E-5141-B167-52CB9D9C212B}"/>
          </ac:spMkLst>
        </pc:spChg>
        <pc:spChg chg="add mod">
          <ac:chgData name="Chittaranjan Hens" userId="6fc03958433e8a43" providerId="LiveId" clId="{309794F8-99CF-4983-9CCF-D5B7BCCE1DF4}" dt="2023-01-25T09:06:35.824" v="3266" actId="1076"/>
          <ac:spMkLst>
            <pc:docMk/>
            <pc:sldMk cId="1804185450" sldId="481"/>
            <ac:spMk id="10" creationId="{F1AA2F35-9B5D-BDBC-126D-250A82ED05BB}"/>
          </ac:spMkLst>
        </pc:spChg>
        <pc:spChg chg="add mod">
          <ac:chgData name="Chittaranjan Hens" userId="6fc03958433e8a43" providerId="LiveId" clId="{309794F8-99CF-4983-9CCF-D5B7BCCE1DF4}" dt="2023-01-25T09:02:19.689" v="3216" actId="164"/>
          <ac:spMkLst>
            <pc:docMk/>
            <pc:sldMk cId="1804185450" sldId="481"/>
            <ac:spMk id="25" creationId="{9039844D-6D4F-DD1B-D06A-9C8E241E5A6C}"/>
          </ac:spMkLst>
        </pc:spChg>
        <pc:spChg chg="add mod">
          <ac:chgData name="Chittaranjan Hens" userId="6fc03958433e8a43" providerId="LiveId" clId="{309794F8-99CF-4983-9CCF-D5B7BCCE1DF4}" dt="2023-01-25T09:08:29.987" v="3292" actId="20577"/>
          <ac:spMkLst>
            <pc:docMk/>
            <pc:sldMk cId="1804185450" sldId="481"/>
            <ac:spMk id="27" creationId="{2493E728-2AAB-8928-942F-8486C64027A7}"/>
          </ac:spMkLst>
        </pc:spChg>
        <pc:spChg chg="add mod">
          <ac:chgData name="Chittaranjan Hens" userId="6fc03958433e8a43" providerId="LiveId" clId="{309794F8-99CF-4983-9CCF-D5B7BCCE1DF4}" dt="2023-01-26T03:57:31.996" v="3606" actId="14100"/>
          <ac:spMkLst>
            <pc:docMk/>
            <pc:sldMk cId="1804185450" sldId="481"/>
            <ac:spMk id="28" creationId="{8A3F56A6-52A4-AC98-50C8-EDC0BB0639E7}"/>
          </ac:spMkLst>
        </pc:spChg>
        <pc:spChg chg="add mod">
          <ac:chgData name="Chittaranjan Hens" userId="6fc03958433e8a43" providerId="LiveId" clId="{309794F8-99CF-4983-9CCF-D5B7BCCE1DF4}" dt="2023-01-25T09:09:27.592" v="3303" actId="20577"/>
          <ac:spMkLst>
            <pc:docMk/>
            <pc:sldMk cId="1804185450" sldId="481"/>
            <ac:spMk id="29" creationId="{C71664A5-E108-AC53-3F6C-E85B45739EFE}"/>
          </ac:spMkLst>
        </pc:spChg>
        <pc:spChg chg="mod">
          <ac:chgData name="Chittaranjan Hens" userId="6fc03958433e8a43" providerId="LiveId" clId="{309794F8-99CF-4983-9CCF-D5B7BCCE1DF4}" dt="2023-01-25T09:13:45.184" v="3318" actId="1076"/>
          <ac:spMkLst>
            <pc:docMk/>
            <pc:sldMk cId="1804185450" sldId="481"/>
            <ac:spMk id="6155" creationId="{BB4A131F-18D1-2407-EECB-95F365B5F7DA}"/>
          </ac:spMkLst>
        </pc:spChg>
        <pc:spChg chg="del">
          <ac:chgData name="Chittaranjan Hens" userId="6fc03958433e8a43" providerId="LiveId" clId="{309794F8-99CF-4983-9CCF-D5B7BCCE1DF4}" dt="2023-01-25T08:53:00.470" v="3063" actId="478"/>
          <ac:spMkLst>
            <pc:docMk/>
            <pc:sldMk cId="1804185450" sldId="481"/>
            <ac:spMk id="6156" creationId="{CD5541B4-54A8-B9F7-5D91-7FC48738A5E7}"/>
          </ac:spMkLst>
        </pc:spChg>
        <pc:spChg chg="del">
          <ac:chgData name="Chittaranjan Hens" userId="6fc03958433e8a43" providerId="LiveId" clId="{309794F8-99CF-4983-9CCF-D5B7BCCE1DF4}" dt="2023-01-25T08:53:00.470" v="3063" actId="478"/>
          <ac:spMkLst>
            <pc:docMk/>
            <pc:sldMk cId="1804185450" sldId="481"/>
            <ac:spMk id="6157" creationId="{3EA4BE20-D3BB-A775-BAD5-25485D484F4B}"/>
          </ac:spMkLst>
        </pc:spChg>
        <pc:spChg chg="mod">
          <ac:chgData name="Chittaranjan Hens" userId="6fc03958433e8a43" providerId="LiveId" clId="{309794F8-99CF-4983-9CCF-D5B7BCCE1DF4}" dt="2023-01-25T09:13:51.664" v="3320" actId="113"/>
          <ac:spMkLst>
            <pc:docMk/>
            <pc:sldMk cId="1804185450" sldId="481"/>
            <ac:spMk id="6158" creationId="{795C5B30-BE7C-B433-56A7-5AC0B564C28D}"/>
          </ac:spMkLst>
        </pc:spChg>
        <pc:grpChg chg="add mod">
          <ac:chgData name="Chittaranjan Hens" userId="6fc03958433e8a43" providerId="LiveId" clId="{309794F8-99CF-4983-9CCF-D5B7BCCE1DF4}" dt="2023-01-25T09:04:32.275" v="3248" actId="1076"/>
          <ac:grpSpMkLst>
            <pc:docMk/>
            <pc:sldMk cId="1804185450" sldId="481"/>
            <ac:grpSpMk id="26" creationId="{0C914B07-F592-174E-0A74-1E4E5456F6C5}"/>
          </ac:grpSpMkLst>
        </pc:grpChg>
        <pc:graphicFrameChg chg="add del mod replId">
          <ac:chgData name="Chittaranjan Hens" userId="6fc03958433e8a43" providerId="LiveId" clId="{309794F8-99CF-4983-9CCF-D5B7BCCE1DF4}" dt="2023-01-25T08:53:39.674" v="3073"/>
          <ac:graphicFrameMkLst>
            <pc:docMk/>
            <pc:sldMk cId="1804185450" sldId="481"/>
            <ac:graphicFrameMk id="11" creationId="{A5372ECC-145D-7E2E-CB70-9D260931FFD3}"/>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3" creationId="{F0BD3F36-D993-A8D6-E829-E02320E23709}"/>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5" creationId="{229EE98D-194B-30DA-3D43-6C4A94D36F4F}"/>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7" creationId="{28A7BC29-A3B2-5F1D-6D59-1F5186D255BF}"/>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19" creationId="{CCC3805E-DA3E-5141-B167-52CB9D9C212B}"/>
          </ac:graphicFrameMkLst>
        </pc:graphicFrameChg>
        <pc:graphicFrameChg chg="add del mod replId">
          <ac:chgData name="Chittaranjan Hens" userId="6fc03958433e8a43" providerId="LiveId" clId="{309794F8-99CF-4983-9CCF-D5B7BCCE1DF4}" dt="2023-01-25T08:53:39.674" v="3073"/>
          <ac:graphicFrameMkLst>
            <pc:docMk/>
            <pc:sldMk cId="1804185450" sldId="481"/>
            <ac:graphicFrameMk id="22" creationId="{F1AA2F35-9B5D-BDBC-126D-250A82ED05BB}"/>
          </ac:graphicFrameMkLst>
        </pc:graphicFrameChg>
        <pc:picChg chg="mod">
          <ac:chgData name="Chittaranjan Hens" userId="6fc03958433e8a43" providerId="LiveId" clId="{309794F8-99CF-4983-9CCF-D5B7BCCE1DF4}" dt="2023-01-25T09:07:43.557" v="3278" actId="1076"/>
          <ac:picMkLst>
            <pc:docMk/>
            <pc:sldMk cId="1804185450" sldId="481"/>
            <ac:picMk id="2" creationId="{D46632B5-BEDB-5424-58D9-B31AA1BB1767}"/>
          </ac:picMkLst>
        </pc:picChg>
        <pc:picChg chg="mod">
          <ac:chgData name="Chittaranjan Hens" userId="6fc03958433e8a43" providerId="LiveId" clId="{309794F8-99CF-4983-9CCF-D5B7BCCE1DF4}" dt="2023-01-25T09:02:19.689" v="3216" actId="164"/>
          <ac:picMkLst>
            <pc:docMk/>
            <pc:sldMk cId="1804185450" sldId="481"/>
            <ac:picMk id="6172" creationId="{D1443A5C-1C86-FF45-BE23-103214CC36D8}"/>
          </ac:picMkLst>
        </pc:picChg>
      </pc:sldChg>
      <pc:sldChg chg="add del">
        <pc:chgData name="Chittaranjan Hens" userId="6fc03958433e8a43" providerId="LiveId" clId="{309794F8-99CF-4983-9CCF-D5B7BCCE1DF4}" dt="2023-01-25T08:48:50.710" v="2852"/>
        <pc:sldMkLst>
          <pc:docMk/>
          <pc:sldMk cId="3360002119" sldId="481"/>
        </pc:sldMkLst>
      </pc:sldChg>
      <pc:sldChg chg="add">
        <pc:chgData name="Chittaranjan Hens" userId="6fc03958433e8a43" providerId="LiveId" clId="{309794F8-99CF-4983-9CCF-D5B7BCCE1DF4}" dt="2023-01-26T03:57:46.912" v="3607"/>
        <pc:sldMkLst>
          <pc:docMk/>
          <pc:sldMk cId="275163279" sldId="482"/>
        </pc:sldMkLst>
      </pc:sldChg>
      <pc:sldChg chg="add del">
        <pc:chgData name="Chittaranjan Hens" userId="6fc03958433e8a43" providerId="LiveId" clId="{309794F8-99CF-4983-9CCF-D5B7BCCE1DF4}" dt="2023-01-25T08:47:56.746" v="2842"/>
        <pc:sldMkLst>
          <pc:docMk/>
          <pc:sldMk cId="0" sldId="636"/>
        </pc:sldMkLst>
      </pc:sldChg>
      <pc:sldChg chg="add del">
        <pc:chgData name="Chittaranjan Hens" userId="6fc03958433e8a43" providerId="LiveId" clId="{309794F8-99CF-4983-9CCF-D5B7BCCE1DF4}" dt="2023-01-25T08:47:56.746" v="2842"/>
        <pc:sldMkLst>
          <pc:docMk/>
          <pc:sldMk cId="0" sldId="637"/>
        </pc:sldMkLst>
      </pc:sldChg>
      <pc:sldChg chg="add del">
        <pc:chgData name="Chittaranjan Hens" userId="6fc03958433e8a43" providerId="LiveId" clId="{309794F8-99CF-4983-9CCF-D5B7BCCE1DF4}" dt="2023-01-25T08:47:56.746" v="2842"/>
        <pc:sldMkLst>
          <pc:docMk/>
          <pc:sldMk cId="0" sldId="638"/>
        </pc:sldMkLst>
      </pc:sldChg>
      <pc:sldChg chg="add del">
        <pc:chgData name="Chittaranjan Hens" userId="6fc03958433e8a43" providerId="LiveId" clId="{309794F8-99CF-4983-9CCF-D5B7BCCE1DF4}" dt="2023-01-25T08:47:56.746" v="2842"/>
        <pc:sldMkLst>
          <pc:docMk/>
          <pc:sldMk cId="0" sldId="639"/>
        </pc:sldMkLst>
      </pc:sldChg>
      <pc:sldChg chg="add del">
        <pc:chgData name="Chittaranjan Hens" userId="6fc03958433e8a43" providerId="LiveId" clId="{309794F8-99CF-4983-9CCF-D5B7BCCE1DF4}" dt="2023-01-25T08:47:56.746" v="2842"/>
        <pc:sldMkLst>
          <pc:docMk/>
          <pc:sldMk cId="0" sldId="640"/>
        </pc:sldMkLst>
      </pc:sldChg>
      <pc:sldChg chg="add del">
        <pc:chgData name="Chittaranjan Hens" userId="6fc03958433e8a43" providerId="LiveId" clId="{309794F8-99CF-4983-9CCF-D5B7BCCE1DF4}" dt="2023-01-25T08:47:56.746" v="2842"/>
        <pc:sldMkLst>
          <pc:docMk/>
          <pc:sldMk cId="0" sldId="641"/>
        </pc:sldMkLst>
      </pc:sldChg>
    </pc:docChg>
  </pc:docChgLst>
  <pc:docChgLst>
    <pc:chgData name="Chittaranjan Hens" userId="6fc03958433e8a43" providerId="LiveId" clId="{AE445185-F013-4E27-B402-5F71FF9385C1}"/>
    <pc:docChg chg="undo custSel addSld delSld modSld sldOrd">
      <pc:chgData name="Chittaranjan Hens" userId="6fc03958433e8a43" providerId="LiveId" clId="{AE445185-F013-4E27-B402-5F71FF9385C1}" dt="2023-01-04T04:54:16.229" v="1661" actId="20577"/>
      <pc:docMkLst>
        <pc:docMk/>
      </pc:docMkLst>
      <pc:sldChg chg="addSp delSp modSp mod">
        <pc:chgData name="Chittaranjan Hens" userId="6fc03958433e8a43" providerId="LiveId" clId="{AE445185-F013-4E27-B402-5F71FF9385C1}" dt="2023-01-03T06:41:34.968" v="11" actId="478"/>
        <pc:sldMkLst>
          <pc:docMk/>
          <pc:sldMk cId="1314684922" sldId="265"/>
        </pc:sldMkLst>
        <pc:spChg chg="del">
          <ac:chgData name="Chittaranjan Hens" userId="6fc03958433e8a43" providerId="LiveId" clId="{AE445185-F013-4E27-B402-5F71FF9385C1}" dt="2023-01-03T06:41:34.968" v="11" actId="478"/>
          <ac:spMkLst>
            <pc:docMk/>
            <pc:sldMk cId="1314684922" sldId="265"/>
            <ac:spMk id="10" creationId="{1C15AE70-CE66-C80A-3774-62D466699564}"/>
          </ac:spMkLst>
        </pc:spChg>
        <pc:spChg chg="add del mod">
          <ac:chgData name="Chittaranjan Hens" userId="6fc03958433e8a43" providerId="LiveId" clId="{AE445185-F013-4E27-B402-5F71FF9385C1}" dt="2023-01-03T06:41:34.968" v="11" actId="478"/>
          <ac:spMkLst>
            <pc:docMk/>
            <pc:sldMk cId="1314684922" sldId="265"/>
            <ac:spMk id="11" creationId="{1FF2F98F-485E-1D68-FF73-11DB93DEC4A1}"/>
          </ac:spMkLst>
        </pc:spChg>
      </pc:sldChg>
      <pc:sldChg chg="add ord">
        <pc:chgData name="Chittaranjan Hens" userId="6fc03958433e8a43" providerId="LiveId" clId="{AE445185-F013-4E27-B402-5F71FF9385C1}" dt="2023-01-03T15:25:11.307" v="692"/>
        <pc:sldMkLst>
          <pc:docMk/>
          <pc:sldMk cId="3796521375" sldId="266"/>
        </pc:sldMkLst>
      </pc:sldChg>
      <pc:sldChg chg="addSp delSp modSp del mod">
        <pc:chgData name="Chittaranjan Hens" userId="6fc03958433e8a43" providerId="LiveId" clId="{AE445185-F013-4E27-B402-5F71FF9385C1}" dt="2023-01-03T15:24:55.888" v="689" actId="2696"/>
        <pc:sldMkLst>
          <pc:docMk/>
          <pc:sldMk cId="4274601899" sldId="266"/>
        </pc:sldMkLst>
        <pc:spChg chg="del mod">
          <ac:chgData name="Chittaranjan Hens" userId="6fc03958433e8a43" providerId="LiveId" clId="{AE445185-F013-4E27-B402-5F71FF9385C1}" dt="2023-01-03T06:42:06.344" v="16" actId="21"/>
          <ac:spMkLst>
            <pc:docMk/>
            <pc:sldMk cId="4274601899" sldId="266"/>
            <ac:spMk id="3" creationId="{59453772-5ED0-36E9-D627-C209C17A9569}"/>
          </ac:spMkLst>
        </pc:spChg>
        <pc:spChg chg="del mod ord">
          <ac:chgData name="Chittaranjan Hens" userId="6fc03958433e8a43" providerId="LiveId" clId="{AE445185-F013-4E27-B402-5F71FF9385C1}" dt="2023-01-03T06:44:36.339" v="51" actId="478"/>
          <ac:spMkLst>
            <pc:docMk/>
            <pc:sldMk cId="4274601899" sldId="266"/>
            <ac:spMk id="7" creationId="{21117221-805A-A307-A95D-5DE83F3C60CF}"/>
          </ac:spMkLst>
        </pc:spChg>
        <pc:spChg chg="del">
          <ac:chgData name="Chittaranjan Hens" userId="6fc03958433e8a43" providerId="LiveId" clId="{AE445185-F013-4E27-B402-5F71FF9385C1}" dt="2023-01-03T06:41:47.840" v="12" actId="478"/>
          <ac:spMkLst>
            <pc:docMk/>
            <pc:sldMk cId="4274601899" sldId="266"/>
            <ac:spMk id="8" creationId="{25DB9404-1245-DBD1-0A6B-C45569333CB3}"/>
          </ac:spMkLst>
        </pc:spChg>
        <pc:spChg chg="del mod ord">
          <ac:chgData name="Chittaranjan Hens" userId="6fc03958433e8a43" providerId="LiveId" clId="{AE445185-F013-4E27-B402-5F71FF9385C1}" dt="2023-01-03T06:44:36.339" v="51" actId="478"/>
          <ac:spMkLst>
            <pc:docMk/>
            <pc:sldMk cId="4274601899" sldId="266"/>
            <ac:spMk id="10" creationId="{766FA964-726A-3589-C687-AAAD5C196735}"/>
          </ac:spMkLst>
        </pc:spChg>
        <pc:spChg chg="del">
          <ac:chgData name="Chittaranjan Hens" userId="6fc03958433e8a43" providerId="LiveId" clId="{AE445185-F013-4E27-B402-5F71FF9385C1}" dt="2023-01-03T06:45:32.552" v="67" actId="21"/>
          <ac:spMkLst>
            <pc:docMk/>
            <pc:sldMk cId="4274601899" sldId="266"/>
            <ac:spMk id="11" creationId="{978A99B9-EEDA-CD51-30CA-B2D8090E258D}"/>
          </ac:spMkLst>
        </pc:spChg>
        <pc:spChg chg="mod ord">
          <ac:chgData name="Chittaranjan Hens" userId="6fc03958433e8a43" providerId="LiveId" clId="{AE445185-F013-4E27-B402-5F71FF9385C1}" dt="2023-01-03T06:45:06.255" v="60" actId="164"/>
          <ac:spMkLst>
            <pc:docMk/>
            <pc:sldMk cId="4274601899" sldId="266"/>
            <ac:spMk id="12" creationId="{91DB39D1-498E-B306-B9F3-0694A13EF8C2}"/>
          </ac:spMkLst>
        </pc:spChg>
        <pc:spChg chg="mod ord">
          <ac:chgData name="Chittaranjan Hens" userId="6fc03958433e8a43" providerId="LiveId" clId="{AE445185-F013-4E27-B402-5F71FF9385C1}" dt="2023-01-03T06:45:06.255" v="60" actId="164"/>
          <ac:spMkLst>
            <pc:docMk/>
            <pc:sldMk cId="4274601899" sldId="266"/>
            <ac:spMk id="13" creationId="{F0ADBD19-E508-4250-4278-575CC9BED2B4}"/>
          </ac:spMkLst>
        </pc:spChg>
        <pc:spChg chg="mod ord">
          <ac:chgData name="Chittaranjan Hens" userId="6fc03958433e8a43" providerId="LiveId" clId="{AE445185-F013-4E27-B402-5F71FF9385C1}" dt="2023-01-03T06:45:06.255" v="60" actId="164"/>
          <ac:spMkLst>
            <pc:docMk/>
            <pc:sldMk cId="4274601899" sldId="266"/>
            <ac:spMk id="14" creationId="{8C2EB2F2-7470-CC07-0F64-3FB8D76B09A0}"/>
          </ac:spMkLst>
        </pc:spChg>
        <pc:spChg chg="mod ord">
          <ac:chgData name="Chittaranjan Hens" userId="6fc03958433e8a43" providerId="LiveId" clId="{AE445185-F013-4E27-B402-5F71FF9385C1}" dt="2023-01-03T06:45:06.255" v="60" actId="164"/>
          <ac:spMkLst>
            <pc:docMk/>
            <pc:sldMk cId="4274601899" sldId="266"/>
            <ac:spMk id="15" creationId="{6A610DD8-6ABF-7D1F-4A23-25E0E99E5295}"/>
          </ac:spMkLst>
        </pc:spChg>
        <pc:spChg chg="mod ord">
          <ac:chgData name="Chittaranjan Hens" userId="6fc03958433e8a43" providerId="LiveId" clId="{AE445185-F013-4E27-B402-5F71FF9385C1}" dt="2023-01-03T06:45:06.255" v="60" actId="164"/>
          <ac:spMkLst>
            <pc:docMk/>
            <pc:sldMk cId="4274601899" sldId="266"/>
            <ac:spMk id="16" creationId="{CF3FE3C4-B51C-B428-FFF8-CD492169AF83}"/>
          </ac:spMkLst>
        </pc:spChg>
        <pc:spChg chg="add mod">
          <ac:chgData name="Chittaranjan Hens" userId="6fc03958433e8a43" providerId="LiveId" clId="{AE445185-F013-4E27-B402-5F71FF9385C1}" dt="2023-01-03T13:23:25.895" v="221" actId="14100"/>
          <ac:spMkLst>
            <pc:docMk/>
            <pc:sldMk cId="4274601899" sldId="266"/>
            <ac:spMk id="17" creationId="{F85CD333-F927-35AD-9B26-D704E9D39C34}"/>
          </ac:spMkLst>
        </pc:spChg>
        <pc:spChg chg="add del">
          <ac:chgData name="Chittaranjan Hens" userId="6fc03958433e8a43" providerId="LiveId" clId="{AE445185-F013-4E27-B402-5F71FF9385C1}" dt="2023-01-03T06:43:52.593" v="37" actId="22"/>
          <ac:spMkLst>
            <pc:docMk/>
            <pc:sldMk cId="4274601899" sldId="266"/>
            <ac:spMk id="20" creationId="{021ED659-DC64-0E44-18A8-1931844FF528}"/>
          </ac:spMkLst>
        </pc:spChg>
        <pc:spChg chg="add mod">
          <ac:chgData name="Chittaranjan Hens" userId="6fc03958433e8a43" providerId="LiveId" clId="{AE445185-F013-4E27-B402-5F71FF9385C1}" dt="2023-01-03T08:15:42.321" v="154" actId="1035"/>
          <ac:spMkLst>
            <pc:docMk/>
            <pc:sldMk cId="4274601899" sldId="266"/>
            <ac:spMk id="24" creationId="{E306A1FA-A972-6880-8A1D-886D17FD3054}"/>
          </ac:spMkLst>
        </pc:spChg>
        <pc:grpChg chg="add mod">
          <ac:chgData name="Chittaranjan Hens" userId="6fc03958433e8a43" providerId="LiveId" clId="{AE445185-F013-4E27-B402-5F71FF9385C1}" dt="2023-01-03T06:44:02.730" v="42" actId="164"/>
          <ac:grpSpMkLst>
            <pc:docMk/>
            <pc:sldMk cId="4274601899" sldId="266"/>
            <ac:grpSpMk id="18" creationId="{25BF2DC3-10D6-FC72-3104-D5F24AB381BD}"/>
          </ac:grpSpMkLst>
        </pc:grpChg>
        <pc:grpChg chg="add del mod">
          <ac:chgData name="Chittaranjan Hens" userId="6fc03958433e8a43" providerId="LiveId" clId="{AE445185-F013-4E27-B402-5F71FF9385C1}" dt="2023-01-03T06:45:08.930" v="61" actId="21"/>
          <ac:grpSpMkLst>
            <pc:docMk/>
            <pc:sldMk cId="4274601899" sldId="266"/>
            <ac:grpSpMk id="21" creationId="{A2257C63-0EBF-CE02-386E-1093E3FF90CE}"/>
          </ac:grpSpMkLst>
        </pc:grpChg>
        <pc:picChg chg="mod">
          <ac:chgData name="Chittaranjan Hens" userId="6fc03958433e8a43" providerId="LiveId" clId="{AE445185-F013-4E27-B402-5F71FF9385C1}" dt="2023-01-03T06:44:57.166" v="59" actId="1076"/>
          <ac:picMkLst>
            <pc:docMk/>
            <pc:sldMk cId="4274601899" sldId="266"/>
            <ac:picMk id="4" creationId="{A77CDD2A-AFD3-0864-6D67-957A858D6745}"/>
          </ac:picMkLst>
        </pc:picChg>
        <pc:picChg chg="add mod">
          <ac:chgData name="Chittaranjan Hens" userId="6fc03958433e8a43" providerId="LiveId" clId="{AE445185-F013-4E27-B402-5F71FF9385C1}" dt="2023-01-03T08:15:42.321" v="154" actId="1035"/>
          <ac:picMkLst>
            <pc:docMk/>
            <pc:sldMk cId="4274601899" sldId="266"/>
            <ac:picMk id="23" creationId="{58A8FC9A-94B9-BF69-48DB-4E451979AE26}"/>
          </ac:picMkLst>
        </pc:picChg>
      </pc:sldChg>
      <pc:sldChg chg="modSp add mod">
        <pc:chgData name="Chittaranjan Hens" userId="6fc03958433e8a43" providerId="LiveId" clId="{AE445185-F013-4E27-B402-5F71FF9385C1}" dt="2023-01-03T06:42:32.750" v="26" actId="6549"/>
        <pc:sldMkLst>
          <pc:docMk/>
          <pc:sldMk cId="2025591606" sldId="267"/>
        </pc:sldMkLst>
        <pc:spChg chg="mod">
          <ac:chgData name="Chittaranjan Hens" userId="6fc03958433e8a43" providerId="LiveId" clId="{AE445185-F013-4E27-B402-5F71FF9385C1}" dt="2023-01-03T06:42:22.654" v="19" actId="1076"/>
          <ac:spMkLst>
            <pc:docMk/>
            <pc:sldMk cId="2025591606" sldId="267"/>
            <ac:spMk id="10" creationId="{1C15AE70-CE66-C80A-3774-62D466699564}"/>
          </ac:spMkLst>
        </pc:spChg>
        <pc:spChg chg="mod">
          <ac:chgData name="Chittaranjan Hens" userId="6fc03958433e8a43" providerId="LiveId" clId="{AE445185-F013-4E27-B402-5F71FF9385C1}" dt="2023-01-03T06:42:32.750" v="26" actId="6549"/>
          <ac:spMkLst>
            <pc:docMk/>
            <pc:sldMk cId="2025591606" sldId="267"/>
            <ac:spMk id="11" creationId="{1FF2F98F-485E-1D68-FF73-11DB93DEC4A1}"/>
          </ac:spMkLst>
        </pc:spChg>
        <pc:picChg chg="mod">
          <ac:chgData name="Chittaranjan Hens" userId="6fc03958433e8a43" providerId="LiveId" clId="{AE445185-F013-4E27-B402-5F71FF9385C1}" dt="2023-01-03T06:42:13.152" v="18" actId="1076"/>
          <ac:picMkLst>
            <pc:docMk/>
            <pc:sldMk cId="2025591606" sldId="267"/>
            <ac:picMk id="4" creationId="{A77CDD2A-AFD3-0864-6D67-957A858D6745}"/>
          </ac:picMkLst>
        </pc:picChg>
      </pc:sldChg>
      <pc:sldChg chg="add del">
        <pc:chgData name="Chittaranjan Hens" userId="6fc03958433e8a43" providerId="LiveId" clId="{AE445185-F013-4E27-B402-5F71FF9385C1}" dt="2023-01-03T06:42:45.345" v="28" actId="47"/>
        <pc:sldMkLst>
          <pc:docMk/>
          <pc:sldMk cId="4111817403" sldId="268"/>
        </pc:sldMkLst>
      </pc:sldChg>
      <pc:sldChg chg="addSp modSp add mod">
        <pc:chgData name="Chittaranjan Hens" userId="6fc03958433e8a43" providerId="LiveId" clId="{AE445185-F013-4E27-B402-5F71FF9385C1}" dt="2023-01-03T15:05:11.725" v="546" actId="113"/>
        <pc:sldMkLst>
          <pc:docMk/>
          <pc:sldMk cId="2621272481" sldId="269"/>
        </pc:sldMkLst>
        <pc:spChg chg="mod">
          <ac:chgData name="Chittaranjan Hens" userId="6fc03958433e8a43" providerId="LiveId" clId="{AE445185-F013-4E27-B402-5F71FF9385C1}" dt="2023-01-03T06:45:16.510" v="64" actId="1076"/>
          <ac:spMkLst>
            <pc:docMk/>
            <pc:sldMk cId="2621272481" sldId="269"/>
            <ac:spMk id="3" creationId="{365E675B-5074-D82A-47BF-9B36FD17E4CF}"/>
          </ac:spMkLst>
        </pc:spChg>
        <pc:spChg chg="mod">
          <ac:chgData name="Chittaranjan Hens" userId="6fc03958433e8a43" providerId="LiveId" clId="{AE445185-F013-4E27-B402-5F71FF9385C1}" dt="2023-01-03T06:45:12.263" v="62"/>
          <ac:spMkLst>
            <pc:docMk/>
            <pc:sldMk cId="2621272481" sldId="269"/>
            <ac:spMk id="5" creationId="{03484F5C-9F9F-6358-B2D8-ACFEEBDC61A2}"/>
          </ac:spMkLst>
        </pc:spChg>
        <pc:spChg chg="mod">
          <ac:chgData name="Chittaranjan Hens" userId="6fc03958433e8a43" providerId="LiveId" clId="{AE445185-F013-4E27-B402-5F71FF9385C1}" dt="2023-01-03T06:45:12.263" v="62"/>
          <ac:spMkLst>
            <pc:docMk/>
            <pc:sldMk cId="2621272481" sldId="269"/>
            <ac:spMk id="7" creationId="{2FFE1248-5E14-4FCA-9BE5-BF8A2E2195C2}"/>
          </ac:spMkLst>
        </pc:spChg>
        <pc:spChg chg="mod">
          <ac:chgData name="Chittaranjan Hens" userId="6fc03958433e8a43" providerId="LiveId" clId="{AE445185-F013-4E27-B402-5F71FF9385C1}" dt="2023-01-03T06:45:12.263" v="62"/>
          <ac:spMkLst>
            <pc:docMk/>
            <pc:sldMk cId="2621272481" sldId="269"/>
            <ac:spMk id="12" creationId="{5E7BE5E2-7709-8580-24E7-8FBBE2239440}"/>
          </ac:spMkLst>
        </pc:spChg>
        <pc:spChg chg="mod">
          <ac:chgData name="Chittaranjan Hens" userId="6fc03958433e8a43" providerId="LiveId" clId="{AE445185-F013-4E27-B402-5F71FF9385C1}" dt="2023-01-03T06:45:12.263" v="62"/>
          <ac:spMkLst>
            <pc:docMk/>
            <pc:sldMk cId="2621272481" sldId="269"/>
            <ac:spMk id="13" creationId="{74CFC921-1B67-D006-53A5-62B1551A0568}"/>
          </ac:spMkLst>
        </pc:spChg>
        <pc:spChg chg="add mod">
          <ac:chgData name="Chittaranjan Hens" userId="6fc03958433e8a43" providerId="LiveId" clId="{AE445185-F013-4E27-B402-5F71FF9385C1}" dt="2023-01-03T15:05:11.725" v="546" actId="113"/>
          <ac:spMkLst>
            <pc:docMk/>
            <pc:sldMk cId="2621272481" sldId="269"/>
            <ac:spMk id="15" creationId="{0336EEEC-5722-612C-758D-DBD3460019EA}"/>
          </ac:spMkLst>
        </pc:spChg>
        <pc:grpChg chg="add mod">
          <ac:chgData name="Chittaranjan Hens" userId="6fc03958433e8a43" providerId="LiveId" clId="{AE445185-F013-4E27-B402-5F71FF9385C1}" dt="2023-01-03T06:45:20.254" v="65" actId="1076"/>
          <ac:grpSpMkLst>
            <pc:docMk/>
            <pc:sldMk cId="2621272481" sldId="269"/>
            <ac:grpSpMk id="2" creationId="{B2539927-8DD6-3307-9D52-104519A3DCE6}"/>
          </ac:grpSpMkLst>
        </pc:grpChg>
      </pc:sldChg>
      <pc:sldChg chg="addSp modSp add mod">
        <pc:chgData name="Chittaranjan Hens" userId="6fc03958433e8a43" providerId="LiveId" clId="{AE445185-F013-4E27-B402-5F71FF9385C1}" dt="2023-01-03T08:09:42.151" v="123" actId="113"/>
        <pc:sldMkLst>
          <pc:docMk/>
          <pc:sldMk cId="2422123107" sldId="270"/>
        </pc:sldMkLst>
        <pc:spChg chg="add mod">
          <ac:chgData name="Chittaranjan Hens" userId="6fc03958433e8a43" providerId="LiveId" clId="{AE445185-F013-4E27-B402-5F71FF9385C1}" dt="2023-01-03T06:46:13.239" v="79" actId="207"/>
          <ac:spMkLst>
            <pc:docMk/>
            <pc:sldMk cId="2422123107" sldId="270"/>
            <ac:spMk id="14" creationId="{D04A4498-B839-C1B3-8849-6ACCE72D2207}"/>
          </ac:spMkLst>
        </pc:spChg>
        <pc:spChg chg="add mod">
          <ac:chgData name="Chittaranjan Hens" userId="6fc03958433e8a43" providerId="LiveId" clId="{AE445185-F013-4E27-B402-5F71FF9385C1}" dt="2023-01-03T08:09:42.151" v="123" actId="113"/>
          <ac:spMkLst>
            <pc:docMk/>
            <pc:sldMk cId="2422123107" sldId="270"/>
            <ac:spMk id="15" creationId="{551C4FA2-2871-0712-74EC-602E7543608F}"/>
          </ac:spMkLst>
        </pc:spChg>
      </pc:sldChg>
      <pc:sldChg chg="addSp delSp modSp add mod">
        <pc:chgData name="Chittaranjan Hens" userId="6fc03958433e8a43" providerId="LiveId" clId="{AE445185-F013-4E27-B402-5F71FF9385C1}" dt="2023-01-03T06:54:54.817" v="100" actId="1076"/>
        <pc:sldMkLst>
          <pc:docMk/>
          <pc:sldMk cId="1257611884" sldId="271"/>
        </pc:sldMkLst>
        <pc:spChg chg="del">
          <ac:chgData name="Chittaranjan Hens" userId="6fc03958433e8a43" providerId="LiveId" clId="{AE445185-F013-4E27-B402-5F71FF9385C1}" dt="2023-01-03T06:54:02.247" v="92" actId="478"/>
          <ac:spMkLst>
            <pc:docMk/>
            <pc:sldMk cId="1257611884" sldId="271"/>
            <ac:spMk id="14" creationId="{D04A4498-B839-C1B3-8849-6ACCE72D2207}"/>
          </ac:spMkLst>
        </pc:spChg>
        <pc:spChg chg="del">
          <ac:chgData name="Chittaranjan Hens" userId="6fc03958433e8a43" providerId="LiveId" clId="{AE445185-F013-4E27-B402-5F71FF9385C1}" dt="2023-01-03T06:54:02.247" v="92" actId="478"/>
          <ac:spMkLst>
            <pc:docMk/>
            <pc:sldMk cId="1257611884" sldId="271"/>
            <ac:spMk id="15" creationId="{551C4FA2-2871-0712-74EC-602E7543608F}"/>
          </ac:spMkLst>
        </pc:spChg>
        <pc:grpChg chg="del">
          <ac:chgData name="Chittaranjan Hens" userId="6fc03958433e8a43" providerId="LiveId" clId="{AE445185-F013-4E27-B402-5F71FF9385C1}" dt="2023-01-03T06:54:02.247" v="92" actId="478"/>
          <ac:grpSpMkLst>
            <pc:docMk/>
            <pc:sldMk cId="1257611884" sldId="271"/>
            <ac:grpSpMk id="2" creationId="{B2539927-8DD6-3307-9D52-104519A3DCE6}"/>
          </ac:grpSpMkLst>
        </pc:grpChg>
        <pc:picChg chg="add mod">
          <ac:chgData name="Chittaranjan Hens" userId="6fc03958433e8a43" providerId="LiveId" clId="{AE445185-F013-4E27-B402-5F71FF9385C1}" dt="2023-01-03T06:54:54.817" v="100" actId="1076"/>
          <ac:picMkLst>
            <pc:docMk/>
            <pc:sldMk cId="1257611884" sldId="271"/>
            <ac:picMk id="17" creationId="{B9679940-21A7-2F06-671B-47B41B7374D7}"/>
          </ac:picMkLst>
        </pc:picChg>
      </pc:sldChg>
      <pc:sldChg chg="add del ord">
        <pc:chgData name="Chittaranjan Hens" userId="6fc03958433e8a43" providerId="LiveId" clId="{AE445185-F013-4E27-B402-5F71FF9385C1}" dt="2023-01-03T06:53:49.042" v="90" actId="47"/>
        <pc:sldMkLst>
          <pc:docMk/>
          <pc:sldMk cId="1681500069" sldId="271"/>
        </pc:sldMkLst>
      </pc:sldChg>
      <pc:sldChg chg="add del">
        <pc:chgData name="Chittaranjan Hens" userId="6fc03958433e8a43" providerId="LiveId" clId="{AE445185-F013-4E27-B402-5F71FF9385C1}" dt="2023-01-03T08:15:45.427" v="155" actId="47"/>
        <pc:sldMkLst>
          <pc:docMk/>
          <pc:sldMk cId="1088507997" sldId="272"/>
        </pc:sldMkLst>
      </pc:sldChg>
      <pc:sldChg chg="add del">
        <pc:chgData name="Chittaranjan Hens" userId="6fc03958433e8a43" providerId="LiveId" clId="{AE445185-F013-4E27-B402-5F71FF9385C1}" dt="2023-01-03T15:24:23.102" v="685"/>
        <pc:sldMkLst>
          <pc:docMk/>
          <pc:sldMk cId="1930741784" sldId="272"/>
        </pc:sldMkLst>
      </pc:sldChg>
      <pc:sldChg chg="addSp delSp modSp add del mod">
        <pc:chgData name="Chittaranjan Hens" userId="6fc03958433e8a43" providerId="LiveId" clId="{AE445185-F013-4E27-B402-5F71FF9385C1}" dt="2023-01-03T15:24:28.299" v="687" actId="2696"/>
        <pc:sldMkLst>
          <pc:docMk/>
          <pc:sldMk cId="2240524231" sldId="272"/>
        </pc:sldMkLst>
        <pc:spChg chg="add mod">
          <ac:chgData name="Chittaranjan Hens" userId="6fc03958433e8a43" providerId="LiveId" clId="{AE445185-F013-4E27-B402-5F71FF9385C1}" dt="2023-01-03T13:23:52.037" v="225"/>
          <ac:spMkLst>
            <pc:docMk/>
            <pc:sldMk cId="2240524231" sldId="272"/>
            <ac:spMk id="2" creationId="{D10C4AF8-10EE-D278-86D8-4CBE903EE6E1}"/>
          </ac:spMkLst>
        </pc:spChg>
        <pc:spChg chg="add mod">
          <ac:chgData name="Chittaranjan Hens" userId="6fc03958433e8a43" providerId="LiveId" clId="{AE445185-F013-4E27-B402-5F71FF9385C1}" dt="2023-01-03T08:16:18.264" v="174" actId="20577"/>
          <ac:spMkLst>
            <pc:docMk/>
            <pc:sldMk cId="2240524231" sldId="272"/>
            <ac:spMk id="5" creationId="{CA17A4C0-B3F2-8142-5BF9-FDE836BBF1FD}"/>
          </ac:spMkLst>
        </pc:spChg>
        <pc:spChg chg="add mod">
          <ac:chgData name="Chittaranjan Hens" userId="6fc03958433e8a43" providerId="LiveId" clId="{AE445185-F013-4E27-B402-5F71FF9385C1}" dt="2023-01-03T14:52:01.093" v="363"/>
          <ac:spMkLst>
            <pc:docMk/>
            <pc:sldMk cId="2240524231" sldId="272"/>
            <ac:spMk id="6" creationId="{B238F82E-8E39-643D-247C-6367AEA05B3C}"/>
          </ac:spMkLst>
        </pc:spChg>
        <pc:spChg chg="del">
          <ac:chgData name="Chittaranjan Hens" userId="6fc03958433e8a43" providerId="LiveId" clId="{AE445185-F013-4E27-B402-5F71FF9385C1}" dt="2023-01-03T13:23:51.189" v="224" actId="478"/>
          <ac:spMkLst>
            <pc:docMk/>
            <pc:sldMk cId="2240524231" sldId="272"/>
            <ac:spMk id="17" creationId="{F85CD333-F927-35AD-9B26-D704E9D39C34}"/>
          </ac:spMkLst>
        </pc:spChg>
        <pc:picChg chg="add mod">
          <ac:chgData name="Chittaranjan Hens" userId="6fc03958433e8a43" providerId="LiveId" clId="{AE445185-F013-4E27-B402-5F71FF9385C1}" dt="2023-01-03T08:16:06.777" v="158" actId="1076"/>
          <ac:picMkLst>
            <pc:docMk/>
            <pc:sldMk cId="2240524231" sldId="272"/>
            <ac:picMk id="3" creationId="{76786AB1-9ABD-BA47-1911-364617170580}"/>
          </ac:picMkLst>
        </pc:picChg>
        <pc:picChg chg="add mod">
          <ac:chgData name="Chittaranjan Hens" userId="6fc03958433e8a43" providerId="LiveId" clId="{AE445185-F013-4E27-B402-5F71FF9385C1}" dt="2023-01-03T08:17:11.004" v="183" actId="14100"/>
          <ac:picMkLst>
            <pc:docMk/>
            <pc:sldMk cId="2240524231" sldId="272"/>
            <ac:picMk id="7" creationId="{A079B9F1-28F1-38F5-3ADB-7B6DAA1B4435}"/>
          </ac:picMkLst>
        </pc:picChg>
        <pc:picChg chg="add mod">
          <ac:chgData name="Chittaranjan Hens" userId="6fc03958433e8a43" providerId="LiveId" clId="{AE445185-F013-4E27-B402-5F71FF9385C1}" dt="2023-01-03T08:17:14.020" v="184" actId="1076"/>
          <ac:picMkLst>
            <pc:docMk/>
            <pc:sldMk cId="2240524231" sldId="272"/>
            <ac:picMk id="9" creationId="{2B22098B-DA49-43BE-A233-B2E8B83E86FA}"/>
          </ac:picMkLst>
        </pc:picChg>
      </pc:sldChg>
      <pc:sldChg chg="add">
        <pc:chgData name="Chittaranjan Hens" userId="6fc03958433e8a43" providerId="LiveId" clId="{AE445185-F013-4E27-B402-5F71FF9385C1}" dt="2023-01-03T15:24:33.302" v="688"/>
        <pc:sldMkLst>
          <pc:docMk/>
          <pc:sldMk cId="3538302570" sldId="272"/>
        </pc:sldMkLst>
      </pc:sldChg>
      <pc:sldChg chg="add del">
        <pc:chgData name="Chittaranjan Hens" userId="6fc03958433e8a43" providerId="LiveId" clId="{AE445185-F013-4E27-B402-5F71FF9385C1}" dt="2023-01-03T06:54:35.219" v="94" actId="47"/>
        <pc:sldMkLst>
          <pc:docMk/>
          <pc:sldMk cId="3650627411" sldId="272"/>
        </pc:sldMkLst>
      </pc:sldChg>
      <pc:sldChg chg="add">
        <pc:chgData name="Chittaranjan Hens" userId="6fc03958433e8a43" providerId="LiveId" clId="{AE445185-F013-4E27-B402-5F71FF9385C1}" dt="2023-01-03T15:24:33.302" v="688"/>
        <pc:sldMkLst>
          <pc:docMk/>
          <pc:sldMk cId="1697572089" sldId="273"/>
        </pc:sldMkLst>
      </pc:sldChg>
      <pc:sldChg chg="add del">
        <pc:chgData name="Chittaranjan Hens" userId="6fc03958433e8a43" providerId="LiveId" clId="{AE445185-F013-4E27-B402-5F71FF9385C1}" dt="2023-01-03T15:24:23.102" v="685"/>
        <pc:sldMkLst>
          <pc:docMk/>
          <pc:sldMk cId="2452456200" sldId="273"/>
        </pc:sldMkLst>
      </pc:sldChg>
      <pc:sldChg chg="addSp delSp modSp add del mod ord">
        <pc:chgData name="Chittaranjan Hens" userId="6fc03958433e8a43" providerId="LiveId" clId="{AE445185-F013-4E27-B402-5F71FF9385C1}" dt="2023-01-03T15:24:28.299" v="687" actId="2696"/>
        <pc:sldMkLst>
          <pc:docMk/>
          <pc:sldMk cId="3035910966" sldId="273"/>
        </pc:sldMkLst>
        <pc:spChg chg="add mod">
          <ac:chgData name="Chittaranjan Hens" userId="6fc03958433e8a43" providerId="LiveId" clId="{AE445185-F013-4E27-B402-5F71FF9385C1}" dt="2023-01-03T13:23:45.732" v="223"/>
          <ac:spMkLst>
            <pc:docMk/>
            <pc:sldMk cId="3035910966" sldId="273"/>
            <ac:spMk id="2" creationId="{F01E5419-B15D-3966-9A30-175255BF61D7}"/>
          </ac:spMkLst>
        </pc:spChg>
        <pc:spChg chg="del">
          <ac:chgData name="Chittaranjan Hens" userId="6fc03958433e8a43" providerId="LiveId" clId="{AE445185-F013-4E27-B402-5F71FF9385C1}" dt="2023-01-03T13:23:44.964" v="222" actId="478"/>
          <ac:spMkLst>
            <pc:docMk/>
            <pc:sldMk cId="3035910966" sldId="273"/>
            <ac:spMk id="17" creationId="{F85CD333-F927-35AD-9B26-D704E9D39C34}"/>
          </ac:spMkLst>
        </pc:spChg>
        <pc:picChg chg="del">
          <ac:chgData name="Chittaranjan Hens" userId="6fc03958433e8a43" providerId="LiveId" clId="{AE445185-F013-4E27-B402-5F71FF9385C1}" dt="2023-01-03T08:16:43.349" v="178" actId="478"/>
          <ac:picMkLst>
            <pc:docMk/>
            <pc:sldMk cId="3035910966" sldId="273"/>
            <ac:picMk id="7" creationId="{A079B9F1-28F1-38F5-3ADB-7B6DAA1B4435}"/>
          </ac:picMkLst>
        </pc:picChg>
      </pc:sldChg>
      <pc:sldChg chg="add del">
        <pc:chgData name="Chittaranjan Hens" userId="6fc03958433e8a43" providerId="LiveId" clId="{AE445185-F013-4E27-B402-5F71FF9385C1}" dt="2023-01-03T15:24:23.102" v="685"/>
        <pc:sldMkLst>
          <pc:docMk/>
          <pc:sldMk cId="43829636" sldId="274"/>
        </pc:sldMkLst>
      </pc:sldChg>
      <pc:sldChg chg="addSp delSp modSp add del mod">
        <pc:chgData name="Chittaranjan Hens" userId="6fc03958433e8a43" providerId="LiveId" clId="{AE445185-F013-4E27-B402-5F71FF9385C1}" dt="2023-01-03T15:24:28.299" v="687" actId="2696"/>
        <pc:sldMkLst>
          <pc:docMk/>
          <pc:sldMk cId="1845841884" sldId="274"/>
        </pc:sldMkLst>
        <pc:spChg chg="add mod">
          <ac:chgData name="Chittaranjan Hens" userId="6fc03958433e8a43" providerId="LiveId" clId="{AE445185-F013-4E27-B402-5F71FF9385C1}" dt="2023-01-03T13:24:05.030" v="228"/>
          <ac:spMkLst>
            <pc:docMk/>
            <pc:sldMk cId="1845841884" sldId="274"/>
            <ac:spMk id="2" creationId="{727C387C-E3B0-E9E9-EB02-3DA4FD098DCD}"/>
          </ac:spMkLst>
        </pc:spChg>
        <pc:spChg chg="add mod">
          <ac:chgData name="Chittaranjan Hens" userId="6fc03958433e8a43" providerId="LiveId" clId="{AE445185-F013-4E27-B402-5F71FF9385C1}" dt="2023-01-03T08:18:09.342" v="200" actId="20577"/>
          <ac:spMkLst>
            <pc:docMk/>
            <pc:sldMk cId="1845841884" sldId="274"/>
            <ac:spMk id="8" creationId="{B729AFE6-22D4-2F14-22CC-4B984B5292A5}"/>
          </ac:spMkLst>
        </pc:spChg>
        <pc:spChg chg="del mod">
          <ac:chgData name="Chittaranjan Hens" userId="6fc03958433e8a43" providerId="LiveId" clId="{AE445185-F013-4E27-B402-5F71FF9385C1}" dt="2023-01-03T13:24:04.543" v="227" actId="478"/>
          <ac:spMkLst>
            <pc:docMk/>
            <pc:sldMk cId="1845841884" sldId="274"/>
            <ac:spMk id="17" creationId="{F85CD333-F927-35AD-9B26-D704E9D39C34}"/>
          </ac:spMkLst>
        </pc:spChg>
        <pc:picChg chg="add mod">
          <ac:chgData name="Chittaranjan Hens" userId="6fc03958433e8a43" providerId="LiveId" clId="{AE445185-F013-4E27-B402-5F71FF9385C1}" dt="2023-01-03T08:17:56.394" v="188" actId="1076"/>
          <ac:picMkLst>
            <pc:docMk/>
            <pc:sldMk cId="1845841884" sldId="274"/>
            <ac:picMk id="6" creationId="{F6BBAF11-7DAD-2944-1E25-3DE056F6A674}"/>
          </ac:picMkLst>
        </pc:picChg>
      </pc:sldChg>
      <pc:sldChg chg="add">
        <pc:chgData name="Chittaranjan Hens" userId="6fc03958433e8a43" providerId="LiveId" clId="{AE445185-F013-4E27-B402-5F71FF9385C1}" dt="2023-01-03T15:24:33.302" v="688"/>
        <pc:sldMkLst>
          <pc:docMk/>
          <pc:sldMk cId="2777468674" sldId="274"/>
        </pc:sldMkLst>
      </pc:sldChg>
      <pc:sldChg chg="add del">
        <pc:chgData name="Chittaranjan Hens" userId="6fc03958433e8a43" providerId="LiveId" clId="{AE445185-F013-4E27-B402-5F71FF9385C1}" dt="2023-01-03T08:18:59.034" v="202" actId="47"/>
        <pc:sldMkLst>
          <pc:docMk/>
          <pc:sldMk cId="1309992249" sldId="275"/>
        </pc:sldMkLst>
      </pc:sldChg>
      <pc:sldChg chg="addSp delSp modSp add del mod ord">
        <pc:chgData name="Chittaranjan Hens" userId="6fc03958433e8a43" providerId="LiveId" clId="{AE445185-F013-4E27-B402-5F71FF9385C1}" dt="2023-01-03T14:55:48.579" v="416" actId="47"/>
        <pc:sldMkLst>
          <pc:docMk/>
          <pc:sldMk cId="1695690381" sldId="275"/>
        </pc:sldMkLst>
        <pc:spChg chg="add mod">
          <ac:chgData name="Chittaranjan Hens" userId="6fc03958433e8a43" providerId="LiveId" clId="{AE445185-F013-4E27-B402-5F71FF9385C1}" dt="2023-01-03T14:00:48.130" v="259" actId="20577"/>
          <ac:spMkLst>
            <pc:docMk/>
            <pc:sldMk cId="1695690381" sldId="275"/>
            <ac:spMk id="2" creationId="{1BB41B81-F349-E2F1-1D1D-52F0DFAD2D92}"/>
          </ac:spMkLst>
        </pc:spChg>
        <pc:spChg chg="add mod">
          <ac:chgData name="Chittaranjan Hens" userId="6fc03958433e8a43" providerId="LiveId" clId="{AE445185-F013-4E27-B402-5F71FF9385C1}" dt="2023-01-03T14:55:43.376" v="415" actId="1035"/>
          <ac:spMkLst>
            <pc:docMk/>
            <pc:sldMk cId="1695690381" sldId="275"/>
            <ac:spMk id="8" creationId="{B3031689-369D-8916-6267-CA57BCFD9A3D}"/>
          </ac:spMkLst>
        </pc:spChg>
        <pc:spChg chg="add mod">
          <ac:chgData name="Chittaranjan Hens" userId="6fc03958433e8a43" providerId="LiveId" clId="{AE445185-F013-4E27-B402-5F71FF9385C1}" dt="2023-01-03T14:50:10.460" v="354" actId="2711"/>
          <ac:spMkLst>
            <pc:docMk/>
            <pc:sldMk cId="1695690381" sldId="275"/>
            <ac:spMk id="10" creationId="{3451BD7C-1B54-6FF2-B76A-B7C7DD500A59}"/>
          </ac:spMkLst>
        </pc:spChg>
        <pc:spChg chg="add mod">
          <ac:chgData name="Chittaranjan Hens" userId="6fc03958433e8a43" providerId="LiveId" clId="{AE445185-F013-4E27-B402-5F71FF9385C1}" dt="2023-01-03T14:50:01.115" v="353" actId="20577"/>
          <ac:spMkLst>
            <pc:docMk/>
            <pc:sldMk cId="1695690381" sldId="275"/>
            <ac:spMk id="11" creationId="{DFAB6E7D-E103-3FB2-3529-E37ABE77EB96}"/>
          </ac:spMkLst>
        </pc:spChg>
        <pc:spChg chg="add mod">
          <ac:chgData name="Chittaranjan Hens" userId="6fc03958433e8a43" providerId="LiveId" clId="{AE445185-F013-4E27-B402-5F71FF9385C1}" dt="2023-01-03T14:51:29.426" v="362" actId="1076"/>
          <ac:spMkLst>
            <pc:docMk/>
            <pc:sldMk cId="1695690381" sldId="275"/>
            <ac:spMk id="13" creationId="{2DBF2367-129A-618D-C626-3CC27BC10894}"/>
          </ac:spMkLst>
        </pc:spChg>
        <pc:spChg chg="add mod">
          <ac:chgData name="Chittaranjan Hens" userId="6fc03958433e8a43" providerId="LiveId" clId="{AE445185-F013-4E27-B402-5F71FF9385C1}" dt="2023-01-03T14:52:34.965" v="373" actId="20577"/>
          <ac:spMkLst>
            <pc:docMk/>
            <pc:sldMk cId="1695690381" sldId="275"/>
            <ac:spMk id="14" creationId="{D9DDE725-6C80-2BC2-6596-60204E5D9760}"/>
          </ac:spMkLst>
        </pc:spChg>
        <pc:spChg chg="del">
          <ac:chgData name="Chittaranjan Hens" userId="6fc03958433e8a43" providerId="LiveId" clId="{AE445185-F013-4E27-B402-5F71FF9385C1}" dt="2023-01-03T08:19:13.004" v="212" actId="478"/>
          <ac:spMkLst>
            <pc:docMk/>
            <pc:sldMk cId="1695690381" sldId="275"/>
            <ac:spMk id="24" creationId="{E306A1FA-A972-6880-8A1D-886D17FD3054}"/>
          </ac:spMkLst>
        </pc:spChg>
        <pc:picChg chg="mod">
          <ac:chgData name="Chittaranjan Hens" userId="6fc03958433e8a43" providerId="LiveId" clId="{AE445185-F013-4E27-B402-5F71FF9385C1}" dt="2023-01-03T14:51:04.190" v="357" actId="207"/>
          <ac:picMkLst>
            <pc:docMk/>
            <pc:sldMk cId="1695690381" sldId="275"/>
            <ac:picMk id="4" creationId="{A77CDD2A-AFD3-0864-6D67-957A858D6745}"/>
          </ac:picMkLst>
        </pc:picChg>
        <pc:picChg chg="add mod">
          <ac:chgData name="Chittaranjan Hens" userId="6fc03958433e8a43" providerId="LiveId" clId="{AE445185-F013-4E27-B402-5F71FF9385C1}" dt="2023-01-03T14:01:14.435" v="261" actId="1076"/>
          <ac:picMkLst>
            <pc:docMk/>
            <pc:sldMk cId="1695690381" sldId="275"/>
            <ac:picMk id="5" creationId="{12665B23-A417-B4CA-5BC6-903B06269B0E}"/>
          </ac:picMkLst>
        </pc:picChg>
        <pc:picChg chg="add del mod">
          <ac:chgData name="Chittaranjan Hens" userId="6fc03958433e8a43" providerId="LiveId" clId="{AE445185-F013-4E27-B402-5F71FF9385C1}" dt="2023-01-03T14:02:43.621" v="322" actId="478"/>
          <ac:picMkLst>
            <pc:docMk/>
            <pc:sldMk cId="1695690381" sldId="275"/>
            <ac:picMk id="7" creationId="{B5AEA15A-7A4B-65A5-93B5-925752B86BCD}"/>
          </ac:picMkLst>
        </pc:picChg>
        <pc:picChg chg="del">
          <ac:chgData name="Chittaranjan Hens" userId="6fc03958433e8a43" providerId="LiveId" clId="{AE445185-F013-4E27-B402-5F71FF9385C1}" dt="2023-01-03T08:19:13.004" v="212" actId="478"/>
          <ac:picMkLst>
            <pc:docMk/>
            <pc:sldMk cId="1695690381" sldId="275"/>
            <ac:picMk id="23" creationId="{58A8FC9A-94B9-BF69-48DB-4E451979AE26}"/>
          </ac:picMkLst>
        </pc:picChg>
      </pc:sldChg>
      <pc:sldChg chg="addSp delSp modSp add mod">
        <pc:chgData name="Chittaranjan Hens" userId="6fc03958433e8a43" providerId="LiveId" clId="{AE445185-F013-4E27-B402-5F71FF9385C1}" dt="2023-01-03T14:56:00.478" v="418" actId="478"/>
        <pc:sldMkLst>
          <pc:docMk/>
          <pc:sldMk cId="2763457763" sldId="276"/>
        </pc:sldMkLst>
        <pc:spChg chg="add del mod">
          <ac:chgData name="Chittaranjan Hens" userId="6fc03958433e8a43" providerId="LiveId" clId="{AE445185-F013-4E27-B402-5F71FF9385C1}" dt="2023-01-03T14:56:00.478" v="418" actId="478"/>
          <ac:spMkLst>
            <pc:docMk/>
            <pc:sldMk cId="2763457763" sldId="276"/>
            <ac:spMk id="6" creationId="{1873A2B1-51B7-544E-864C-CB3B010C5ED1}"/>
          </ac:spMkLst>
        </pc:spChg>
        <pc:spChg chg="mod">
          <ac:chgData name="Chittaranjan Hens" userId="6fc03958433e8a43" providerId="LiveId" clId="{AE445185-F013-4E27-B402-5F71FF9385C1}" dt="2023-01-03T14:54:49.519" v="392" actId="1076"/>
          <ac:spMkLst>
            <pc:docMk/>
            <pc:sldMk cId="2763457763" sldId="276"/>
            <ac:spMk id="8" creationId="{B3031689-369D-8916-6267-CA57BCFD9A3D}"/>
          </ac:spMkLst>
        </pc:spChg>
        <pc:spChg chg="add del mod">
          <ac:chgData name="Chittaranjan Hens" userId="6fc03958433e8a43" providerId="LiveId" clId="{AE445185-F013-4E27-B402-5F71FF9385C1}" dt="2023-01-03T14:56:00.478" v="418" actId="478"/>
          <ac:spMkLst>
            <pc:docMk/>
            <pc:sldMk cId="2763457763" sldId="276"/>
            <ac:spMk id="9" creationId="{F4836751-FAB3-CC71-0429-0E7FF0967364}"/>
          </ac:spMkLst>
        </pc:spChg>
        <pc:spChg chg="mod">
          <ac:chgData name="Chittaranjan Hens" userId="6fc03958433e8a43" providerId="LiveId" clId="{AE445185-F013-4E27-B402-5F71FF9385C1}" dt="2023-01-03T14:54:59.862" v="396" actId="1076"/>
          <ac:spMkLst>
            <pc:docMk/>
            <pc:sldMk cId="2763457763" sldId="276"/>
            <ac:spMk id="10" creationId="{3451BD7C-1B54-6FF2-B76A-B7C7DD500A59}"/>
          </ac:spMkLst>
        </pc:spChg>
        <pc:spChg chg="mod">
          <ac:chgData name="Chittaranjan Hens" userId="6fc03958433e8a43" providerId="LiveId" clId="{AE445185-F013-4E27-B402-5F71FF9385C1}" dt="2023-01-03T14:55:31.452" v="405" actId="14100"/>
          <ac:spMkLst>
            <pc:docMk/>
            <pc:sldMk cId="2763457763" sldId="276"/>
            <ac:spMk id="11" creationId="{DFAB6E7D-E103-3FB2-3529-E37ABE77EB96}"/>
          </ac:spMkLst>
        </pc:spChg>
        <pc:spChg chg="del mod">
          <ac:chgData name="Chittaranjan Hens" userId="6fc03958433e8a43" providerId="LiveId" clId="{AE445185-F013-4E27-B402-5F71FF9385C1}" dt="2023-01-03T14:56:00.478" v="418" actId="478"/>
          <ac:spMkLst>
            <pc:docMk/>
            <pc:sldMk cId="2763457763" sldId="276"/>
            <ac:spMk id="13" creationId="{2DBF2367-129A-618D-C626-3CC27BC10894}"/>
          </ac:spMkLst>
        </pc:spChg>
        <pc:spChg chg="del mod">
          <ac:chgData name="Chittaranjan Hens" userId="6fc03958433e8a43" providerId="LiveId" clId="{AE445185-F013-4E27-B402-5F71FF9385C1}" dt="2023-01-03T14:56:00.478" v="418" actId="478"/>
          <ac:spMkLst>
            <pc:docMk/>
            <pc:sldMk cId="2763457763" sldId="276"/>
            <ac:spMk id="14" creationId="{D9DDE725-6C80-2BC2-6596-60204E5D9760}"/>
          </ac:spMkLst>
        </pc:spChg>
        <pc:picChg chg="mod">
          <ac:chgData name="Chittaranjan Hens" userId="6fc03958433e8a43" providerId="LiveId" clId="{AE445185-F013-4E27-B402-5F71FF9385C1}" dt="2023-01-03T14:55:05.599" v="399" actId="1076"/>
          <ac:picMkLst>
            <pc:docMk/>
            <pc:sldMk cId="2763457763" sldId="276"/>
            <ac:picMk id="4" creationId="{A77CDD2A-AFD3-0864-6D67-957A858D6745}"/>
          </ac:picMkLst>
        </pc:picChg>
      </pc:sldChg>
      <pc:sldChg chg="addSp delSp modSp add mod">
        <pc:chgData name="Chittaranjan Hens" userId="6fc03958433e8a43" providerId="LiveId" clId="{AE445185-F013-4E27-B402-5F71FF9385C1}" dt="2023-01-03T15:05:34.047" v="547" actId="20577"/>
        <pc:sldMkLst>
          <pc:docMk/>
          <pc:sldMk cId="2849777498" sldId="277"/>
        </pc:sldMkLst>
        <pc:spChg chg="mod">
          <ac:chgData name="Chittaranjan Hens" userId="6fc03958433e8a43" providerId="LiveId" clId="{AE445185-F013-4E27-B402-5F71FF9385C1}" dt="2023-01-03T15:05:34.047" v="547" actId="20577"/>
          <ac:spMkLst>
            <pc:docMk/>
            <pc:sldMk cId="2849777498" sldId="277"/>
            <ac:spMk id="2" creationId="{1BB41B81-F349-E2F1-1D1D-52F0DFAD2D92}"/>
          </ac:spMkLst>
        </pc:spChg>
        <pc:spChg chg="add del mod">
          <ac:chgData name="Chittaranjan Hens" userId="6fc03958433e8a43" providerId="LiveId" clId="{AE445185-F013-4E27-B402-5F71FF9385C1}" dt="2023-01-03T15:00:58.376" v="470" actId="478"/>
          <ac:spMkLst>
            <pc:docMk/>
            <pc:sldMk cId="2849777498" sldId="277"/>
            <ac:spMk id="3" creationId="{CC9EC617-432E-504C-AA5D-0F29146F071D}"/>
          </ac:spMkLst>
        </pc:spChg>
        <pc:spChg chg="add del mod">
          <ac:chgData name="Chittaranjan Hens" userId="6fc03958433e8a43" providerId="LiveId" clId="{AE445185-F013-4E27-B402-5F71FF9385C1}" dt="2023-01-03T15:00:58.376" v="470" actId="478"/>
          <ac:spMkLst>
            <pc:docMk/>
            <pc:sldMk cId="2849777498" sldId="277"/>
            <ac:spMk id="12" creationId="{F97BBD56-00FF-F8E0-EA61-B2CE20E326FB}"/>
          </ac:spMkLst>
        </pc:spChg>
        <pc:picChg chg="mod">
          <ac:chgData name="Chittaranjan Hens" userId="6fc03958433e8a43" providerId="LiveId" clId="{AE445185-F013-4E27-B402-5F71FF9385C1}" dt="2023-01-03T14:59:11.793" v="449" actId="1076"/>
          <ac:picMkLst>
            <pc:docMk/>
            <pc:sldMk cId="2849777498" sldId="277"/>
            <ac:picMk id="4" creationId="{A77CDD2A-AFD3-0864-6D67-957A858D6745}"/>
          </ac:picMkLst>
        </pc:picChg>
      </pc:sldChg>
      <pc:sldChg chg="addSp delSp modSp add mod">
        <pc:chgData name="Chittaranjan Hens" userId="6fc03958433e8a43" providerId="LiveId" clId="{AE445185-F013-4E27-B402-5F71FF9385C1}" dt="2023-01-03T17:02:30.411" v="827" actId="21"/>
        <pc:sldMkLst>
          <pc:docMk/>
          <pc:sldMk cId="912596222" sldId="278"/>
        </pc:sldMkLst>
        <pc:spChg chg="add mod">
          <ac:chgData name="Chittaranjan Hens" userId="6fc03958433e8a43" providerId="LiveId" clId="{AE445185-F013-4E27-B402-5F71FF9385C1}" dt="2023-01-03T15:01:19.772" v="494" actId="14100"/>
          <ac:spMkLst>
            <pc:docMk/>
            <pc:sldMk cId="912596222" sldId="278"/>
            <ac:spMk id="7" creationId="{4DDE2BAD-EE1C-E033-0A1E-C8C04BA16ECF}"/>
          </ac:spMkLst>
        </pc:spChg>
        <pc:spChg chg="add mod">
          <ac:chgData name="Chittaranjan Hens" userId="6fc03958433e8a43" providerId="LiveId" clId="{AE445185-F013-4E27-B402-5F71FF9385C1}" dt="2023-01-03T15:01:15.161" v="493" actId="14100"/>
          <ac:spMkLst>
            <pc:docMk/>
            <pc:sldMk cId="912596222" sldId="278"/>
            <ac:spMk id="15" creationId="{D523173F-DBE6-8A88-7892-8D5B099148AD}"/>
          </ac:spMkLst>
        </pc:spChg>
        <pc:spChg chg="add del mod">
          <ac:chgData name="Chittaranjan Hens" userId="6fc03958433e8a43" providerId="LiveId" clId="{AE445185-F013-4E27-B402-5F71FF9385C1}" dt="2023-01-03T17:02:30.411" v="827" actId="21"/>
          <ac:spMkLst>
            <pc:docMk/>
            <pc:sldMk cId="912596222" sldId="278"/>
            <ac:spMk id="16" creationId="{2BAD2CB3-A252-B831-7A8F-546AFE1EBB7A}"/>
          </ac:spMkLst>
        </pc:spChg>
        <pc:picChg chg="add del">
          <ac:chgData name="Chittaranjan Hens" userId="6fc03958433e8a43" providerId="LiveId" clId="{AE445185-F013-4E27-B402-5F71FF9385C1}" dt="2023-01-03T17:02:26.421" v="826" actId="21"/>
          <ac:picMkLst>
            <pc:docMk/>
            <pc:sldMk cId="912596222" sldId="278"/>
            <ac:picMk id="4" creationId="{A77CDD2A-AFD3-0864-6D67-957A858D6745}"/>
          </ac:picMkLst>
        </pc:picChg>
      </pc:sldChg>
      <pc:sldChg chg="addSp delSp modSp add mod ord">
        <pc:chgData name="Chittaranjan Hens" userId="6fc03958433e8a43" providerId="LiveId" clId="{AE445185-F013-4E27-B402-5F71FF9385C1}" dt="2023-01-03T15:27:02.753" v="694" actId="478"/>
        <pc:sldMkLst>
          <pc:docMk/>
          <pc:sldMk cId="599373940" sldId="279"/>
        </pc:sldMkLst>
        <pc:spChg chg="mod">
          <ac:chgData name="Chittaranjan Hens" userId="6fc03958433e8a43" providerId="LiveId" clId="{AE445185-F013-4E27-B402-5F71FF9385C1}" dt="2023-01-03T15:03:09.161" v="514" actId="14100"/>
          <ac:spMkLst>
            <pc:docMk/>
            <pc:sldMk cId="599373940" sldId="279"/>
            <ac:spMk id="2" creationId="{1BB41B81-F349-E2F1-1D1D-52F0DFAD2D92}"/>
          </ac:spMkLst>
        </pc:spChg>
        <pc:spChg chg="add mod">
          <ac:chgData name="Chittaranjan Hens" userId="6fc03958433e8a43" providerId="LiveId" clId="{AE445185-F013-4E27-B402-5F71FF9385C1}" dt="2023-01-03T15:04:50.671" v="543" actId="1076"/>
          <ac:spMkLst>
            <pc:docMk/>
            <pc:sldMk cId="599373940" sldId="279"/>
            <ac:spMk id="3" creationId="{31A54CBC-7A43-569A-88C4-49E119061B48}"/>
          </ac:spMkLst>
        </pc:spChg>
        <pc:spChg chg="add mod">
          <ac:chgData name="Chittaranjan Hens" userId="6fc03958433e8a43" providerId="LiveId" clId="{AE445185-F013-4E27-B402-5F71FF9385C1}" dt="2023-01-03T15:19:32.312" v="613" actId="1076"/>
          <ac:spMkLst>
            <pc:docMk/>
            <pc:sldMk cId="599373940" sldId="279"/>
            <ac:spMk id="6" creationId="{D4CE01B9-E10E-41E5-3874-C285BC1D0E85}"/>
          </ac:spMkLst>
        </pc:spChg>
        <pc:spChg chg="add mod">
          <ac:chgData name="Chittaranjan Hens" userId="6fc03958433e8a43" providerId="LiveId" clId="{AE445185-F013-4E27-B402-5F71FF9385C1}" dt="2023-01-03T15:08:11.905" v="566" actId="20577"/>
          <ac:spMkLst>
            <pc:docMk/>
            <pc:sldMk cId="599373940" sldId="279"/>
            <ac:spMk id="7" creationId="{02BF6975-327A-8892-56C9-3814B14DF324}"/>
          </ac:spMkLst>
        </pc:spChg>
        <pc:spChg chg="del">
          <ac:chgData name="Chittaranjan Hens" userId="6fc03958433e8a43" providerId="LiveId" clId="{AE445185-F013-4E27-B402-5F71FF9385C1}" dt="2023-01-03T15:02:51.536" v="502" actId="478"/>
          <ac:spMkLst>
            <pc:docMk/>
            <pc:sldMk cId="599373940" sldId="279"/>
            <ac:spMk id="8" creationId="{B3031689-369D-8916-6267-CA57BCFD9A3D}"/>
          </ac:spMkLst>
        </pc:spChg>
        <pc:spChg chg="add mod">
          <ac:chgData name="Chittaranjan Hens" userId="6fc03958433e8a43" providerId="LiveId" clId="{AE445185-F013-4E27-B402-5F71FF9385C1}" dt="2023-01-03T15:09:39.122" v="573" actId="2711"/>
          <ac:spMkLst>
            <pc:docMk/>
            <pc:sldMk cId="599373940" sldId="279"/>
            <ac:spMk id="9" creationId="{3A39CED6-7DB2-838A-2947-454D19C9E5A3}"/>
          </ac:spMkLst>
        </pc:spChg>
        <pc:spChg chg="del">
          <ac:chgData name="Chittaranjan Hens" userId="6fc03958433e8a43" providerId="LiveId" clId="{AE445185-F013-4E27-B402-5F71FF9385C1}" dt="2023-01-03T15:02:51.536" v="502" actId="478"/>
          <ac:spMkLst>
            <pc:docMk/>
            <pc:sldMk cId="599373940" sldId="279"/>
            <ac:spMk id="10" creationId="{3451BD7C-1B54-6FF2-B76A-B7C7DD500A59}"/>
          </ac:spMkLst>
        </pc:spChg>
        <pc:spChg chg="del">
          <ac:chgData name="Chittaranjan Hens" userId="6fc03958433e8a43" providerId="LiveId" clId="{AE445185-F013-4E27-B402-5F71FF9385C1}" dt="2023-01-03T15:02:51.536" v="502" actId="478"/>
          <ac:spMkLst>
            <pc:docMk/>
            <pc:sldMk cId="599373940" sldId="279"/>
            <ac:spMk id="11" creationId="{DFAB6E7D-E103-3FB2-3529-E37ABE77EB96}"/>
          </ac:spMkLst>
        </pc:spChg>
        <pc:spChg chg="add mod">
          <ac:chgData name="Chittaranjan Hens" userId="6fc03958433e8a43" providerId="LiveId" clId="{AE445185-F013-4E27-B402-5F71FF9385C1}" dt="2023-01-03T15:19:37.245" v="615" actId="1076"/>
          <ac:spMkLst>
            <pc:docMk/>
            <pc:sldMk cId="599373940" sldId="279"/>
            <ac:spMk id="13" creationId="{91766EB3-0E88-9ABF-7CA7-DACC0830EA06}"/>
          </ac:spMkLst>
        </pc:spChg>
        <pc:spChg chg="add mod">
          <ac:chgData name="Chittaranjan Hens" userId="6fc03958433e8a43" providerId="LiveId" clId="{AE445185-F013-4E27-B402-5F71FF9385C1}" dt="2023-01-03T15:19:40.185" v="616" actId="1076"/>
          <ac:spMkLst>
            <pc:docMk/>
            <pc:sldMk cId="599373940" sldId="279"/>
            <ac:spMk id="14" creationId="{88EE8D2E-CC84-08B1-B703-771E9F057F89}"/>
          </ac:spMkLst>
        </pc:spChg>
        <pc:spChg chg="add mod">
          <ac:chgData name="Chittaranjan Hens" userId="6fc03958433e8a43" providerId="LiveId" clId="{AE445185-F013-4E27-B402-5F71FF9385C1}" dt="2023-01-03T15:19:34.765" v="614" actId="1076"/>
          <ac:spMkLst>
            <pc:docMk/>
            <pc:sldMk cId="599373940" sldId="279"/>
            <ac:spMk id="15" creationId="{6662CC16-132A-B859-ABC2-69D948387E09}"/>
          </ac:spMkLst>
        </pc:spChg>
        <pc:spChg chg="add del mod">
          <ac:chgData name="Chittaranjan Hens" userId="6fc03958433e8a43" providerId="LiveId" clId="{AE445185-F013-4E27-B402-5F71FF9385C1}" dt="2023-01-03T15:27:02.753" v="694" actId="478"/>
          <ac:spMkLst>
            <pc:docMk/>
            <pc:sldMk cId="599373940" sldId="279"/>
            <ac:spMk id="16" creationId="{8D1BD15F-0D6D-3813-D76E-EE78E538DF73}"/>
          </ac:spMkLst>
        </pc:spChg>
        <pc:spChg chg="add del mod">
          <ac:chgData name="Chittaranjan Hens" userId="6fc03958433e8a43" providerId="LiveId" clId="{AE445185-F013-4E27-B402-5F71FF9385C1}" dt="2023-01-03T15:27:02.753" v="694" actId="478"/>
          <ac:spMkLst>
            <pc:docMk/>
            <pc:sldMk cId="599373940" sldId="279"/>
            <ac:spMk id="19" creationId="{2598E781-EF4F-B56B-07C0-93E9065FB17F}"/>
          </ac:spMkLst>
        </pc:spChg>
        <pc:picChg chg="mod">
          <ac:chgData name="Chittaranjan Hens" userId="6fc03958433e8a43" providerId="LiveId" clId="{AE445185-F013-4E27-B402-5F71FF9385C1}" dt="2023-01-03T15:04:47.626" v="542" actId="1076"/>
          <ac:picMkLst>
            <pc:docMk/>
            <pc:sldMk cId="599373940" sldId="279"/>
            <ac:picMk id="4" creationId="{A77CDD2A-AFD3-0864-6D67-957A858D6745}"/>
          </ac:picMkLst>
        </pc:picChg>
        <pc:picChg chg="del">
          <ac:chgData name="Chittaranjan Hens" userId="6fc03958433e8a43" providerId="LiveId" clId="{AE445185-F013-4E27-B402-5F71FF9385C1}" dt="2023-01-03T15:02:51.536" v="502" actId="478"/>
          <ac:picMkLst>
            <pc:docMk/>
            <pc:sldMk cId="599373940" sldId="279"/>
            <ac:picMk id="5" creationId="{12665B23-A417-B4CA-5BC6-903B06269B0E}"/>
          </ac:picMkLst>
        </pc:picChg>
      </pc:sldChg>
      <pc:sldChg chg="addSp delSp add del mod">
        <pc:chgData name="Chittaranjan Hens" userId="6fc03958433e8a43" providerId="LiveId" clId="{AE445185-F013-4E27-B402-5F71FF9385C1}" dt="2023-01-03T15:02:24.987" v="498" actId="47"/>
        <pc:sldMkLst>
          <pc:docMk/>
          <pc:sldMk cId="1897974961" sldId="279"/>
        </pc:sldMkLst>
        <pc:spChg chg="add del">
          <ac:chgData name="Chittaranjan Hens" userId="6fc03958433e8a43" providerId="LiveId" clId="{AE445185-F013-4E27-B402-5F71FF9385C1}" dt="2023-01-03T15:02:12.351" v="497" actId="478"/>
          <ac:spMkLst>
            <pc:docMk/>
            <pc:sldMk cId="1897974961" sldId="279"/>
            <ac:spMk id="2" creationId="{1BB41B81-F349-E2F1-1D1D-52F0DFAD2D92}"/>
          </ac:spMkLst>
        </pc:spChg>
        <pc:spChg chg="add del">
          <ac:chgData name="Chittaranjan Hens" userId="6fc03958433e8a43" providerId="LiveId" clId="{AE445185-F013-4E27-B402-5F71FF9385C1}" dt="2023-01-03T15:02:12.351" v="497" actId="478"/>
          <ac:spMkLst>
            <pc:docMk/>
            <pc:sldMk cId="1897974961" sldId="279"/>
            <ac:spMk id="3" creationId="{CC9EC617-432E-504C-AA5D-0F29146F071D}"/>
          </ac:spMkLst>
        </pc:spChg>
        <pc:spChg chg="add del">
          <ac:chgData name="Chittaranjan Hens" userId="6fc03958433e8a43" providerId="LiveId" clId="{AE445185-F013-4E27-B402-5F71FF9385C1}" dt="2023-01-03T15:02:12.351" v="497" actId="478"/>
          <ac:spMkLst>
            <pc:docMk/>
            <pc:sldMk cId="1897974961" sldId="279"/>
            <ac:spMk id="6" creationId="{1873A2B1-51B7-544E-864C-CB3B010C5ED1}"/>
          </ac:spMkLst>
        </pc:spChg>
        <pc:spChg chg="add del">
          <ac:chgData name="Chittaranjan Hens" userId="6fc03958433e8a43" providerId="LiveId" clId="{AE445185-F013-4E27-B402-5F71FF9385C1}" dt="2023-01-03T15:02:12.351" v="497" actId="478"/>
          <ac:spMkLst>
            <pc:docMk/>
            <pc:sldMk cId="1897974961" sldId="279"/>
            <ac:spMk id="7" creationId="{4DDE2BAD-EE1C-E033-0A1E-C8C04BA16ECF}"/>
          </ac:spMkLst>
        </pc:spChg>
        <pc:spChg chg="add del">
          <ac:chgData name="Chittaranjan Hens" userId="6fc03958433e8a43" providerId="LiveId" clId="{AE445185-F013-4E27-B402-5F71FF9385C1}" dt="2023-01-03T15:02:12.351" v="497" actId="478"/>
          <ac:spMkLst>
            <pc:docMk/>
            <pc:sldMk cId="1897974961" sldId="279"/>
            <ac:spMk id="8" creationId="{B3031689-369D-8916-6267-CA57BCFD9A3D}"/>
          </ac:spMkLst>
        </pc:spChg>
        <pc:spChg chg="add del">
          <ac:chgData name="Chittaranjan Hens" userId="6fc03958433e8a43" providerId="LiveId" clId="{AE445185-F013-4E27-B402-5F71FF9385C1}" dt="2023-01-03T15:02:12.351" v="497" actId="478"/>
          <ac:spMkLst>
            <pc:docMk/>
            <pc:sldMk cId="1897974961" sldId="279"/>
            <ac:spMk id="9" creationId="{F4836751-FAB3-CC71-0429-0E7FF0967364}"/>
          </ac:spMkLst>
        </pc:spChg>
        <pc:spChg chg="add del">
          <ac:chgData name="Chittaranjan Hens" userId="6fc03958433e8a43" providerId="LiveId" clId="{AE445185-F013-4E27-B402-5F71FF9385C1}" dt="2023-01-03T15:02:12.351" v="497" actId="478"/>
          <ac:spMkLst>
            <pc:docMk/>
            <pc:sldMk cId="1897974961" sldId="279"/>
            <ac:spMk id="10" creationId="{3451BD7C-1B54-6FF2-B76A-B7C7DD500A59}"/>
          </ac:spMkLst>
        </pc:spChg>
        <pc:spChg chg="add del">
          <ac:chgData name="Chittaranjan Hens" userId="6fc03958433e8a43" providerId="LiveId" clId="{AE445185-F013-4E27-B402-5F71FF9385C1}" dt="2023-01-03T15:02:12.351" v="497" actId="478"/>
          <ac:spMkLst>
            <pc:docMk/>
            <pc:sldMk cId="1897974961" sldId="279"/>
            <ac:spMk id="11" creationId="{DFAB6E7D-E103-3FB2-3529-E37ABE77EB96}"/>
          </ac:spMkLst>
        </pc:spChg>
        <pc:spChg chg="add del">
          <ac:chgData name="Chittaranjan Hens" userId="6fc03958433e8a43" providerId="LiveId" clId="{AE445185-F013-4E27-B402-5F71FF9385C1}" dt="2023-01-03T15:02:12.351" v="497" actId="478"/>
          <ac:spMkLst>
            <pc:docMk/>
            <pc:sldMk cId="1897974961" sldId="279"/>
            <ac:spMk id="12" creationId="{F97BBD56-00FF-F8E0-EA61-B2CE20E326FB}"/>
          </ac:spMkLst>
        </pc:spChg>
        <pc:spChg chg="add del">
          <ac:chgData name="Chittaranjan Hens" userId="6fc03958433e8a43" providerId="LiveId" clId="{AE445185-F013-4E27-B402-5F71FF9385C1}" dt="2023-01-03T15:02:12.351" v="497" actId="478"/>
          <ac:spMkLst>
            <pc:docMk/>
            <pc:sldMk cId="1897974961" sldId="279"/>
            <ac:spMk id="13" creationId="{2DBF2367-129A-618D-C626-3CC27BC10894}"/>
          </ac:spMkLst>
        </pc:spChg>
        <pc:spChg chg="add del">
          <ac:chgData name="Chittaranjan Hens" userId="6fc03958433e8a43" providerId="LiveId" clId="{AE445185-F013-4E27-B402-5F71FF9385C1}" dt="2023-01-03T15:02:12.351" v="497" actId="478"/>
          <ac:spMkLst>
            <pc:docMk/>
            <pc:sldMk cId="1897974961" sldId="279"/>
            <ac:spMk id="14" creationId="{D9DDE725-6C80-2BC2-6596-60204E5D9760}"/>
          </ac:spMkLst>
        </pc:spChg>
        <pc:spChg chg="add del">
          <ac:chgData name="Chittaranjan Hens" userId="6fc03958433e8a43" providerId="LiveId" clId="{AE445185-F013-4E27-B402-5F71FF9385C1}" dt="2023-01-03T15:02:12.351" v="497" actId="478"/>
          <ac:spMkLst>
            <pc:docMk/>
            <pc:sldMk cId="1897974961" sldId="279"/>
            <ac:spMk id="15" creationId="{D523173F-DBE6-8A88-7892-8D5B099148AD}"/>
          </ac:spMkLst>
        </pc:spChg>
        <pc:spChg chg="add del">
          <ac:chgData name="Chittaranjan Hens" userId="6fc03958433e8a43" providerId="LiveId" clId="{AE445185-F013-4E27-B402-5F71FF9385C1}" dt="2023-01-03T15:02:12.351" v="497" actId="478"/>
          <ac:spMkLst>
            <pc:docMk/>
            <pc:sldMk cId="1897974961" sldId="279"/>
            <ac:spMk id="17" creationId="{F85CD333-F927-35AD-9B26-D704E9D39C34}"/>
          </ac:spMkLst>
        </pc:spChg>
        <pc:picChg chg="add del">
          <ac:chgData name="Chittaranjan Hens" userId="6fc03958433e8a43" providerId="LiveId" clId="{AE445185-F013-4E27-B402-5F71FF9385C1}" dt="2023-01-03T15:02:12.351" v="497" actId="478"/>
          <ac:picMkLst>
            <pc:docMk/>
            <pc:sldMk cId="1897974961" sldId="279"/>
            <ac:picMk id="4" creationId="{A77CDD2A-AFD3-0864-6D67-957A858D6745}"/>
          </ac:picMkLst>
        </pc:picChg>
        <pc:picChg chg="add del">
          <ac:chgData name="Chittaranjan Hens" userId="6fc03958433e8a43" providerId="LiveId" clId="{AE445185-F013-4E27-B402-5F71FF9385C1}" dt="2023-01-03T15:02:12.351" v="497" actId="478"/>
          <ac:picMkLst>
            <pc:docMk/>
            <pc:sldMk cId="1897974961" sldId="279"/>
            <ac:picMk id="5" creationId="{12665B23-A417-B4CA-5BC6-903B06269B0E}"/>
          </ac:picMkLst>
        </pc:picChg>
      </pc:sldChg>
      <pc:sldChg chg="addSp modSp add mod">
        <pc:chgData name="Chittaranjan Hens" userId="6fc03958433e8a43" providerId="LiveId" clId="{AE445185-F013-4E27-B402-5F71FF9385C1}" dt="2023-01-03T15:23:49.981" v="682" actId="1076"/>
        <pc:sldMkLst>
          <pc:docMk/>
          <pc:sldMk cId="663381156" sldId="280"/>
        </pc:sldMkLst>
        <pc:spChg chg="add mod">
          <ac:chgData name="Chittaranjan Hens" userId="6fc03958433e8a43" providerId="LiveId" clId="{AE445185-F013-4E27-B402-5F71FF9385C1}" dt="2023-01-03T15:23:49.981" v="682" actId="1076"/>
          <ac:spMkLst>
            <pc:docMk/>
            <pc:sldMk cId="663381156" sldId="280"/>
            <ac:spMk id="5" creationId="{970A6DA3-CD3A-362A-5264-DDD5DDD96283}"/>
          </ac:spMkLst>
        </pc:spChg>
        <pc:spChg chg="add mod">
          <ac:chgData name="Chittaranjan Hens" userId="6fc03958433e8a43" providerId="LiveId" clId="{AE445185-F013-4E27-B402-5F71FF9385C1}" dt="2023-01-03T15:23:44.437" v="681" actId="14100"/>
          <ac:spMkLst>
            <pc:docMk/>
            <pc:sldMk cId="663381156" sldId="280"/>
            <ac:spMk id="10" creationId="{58D09B02-3E56-1F86-86CD-C52C90DCC292}"/>
          </ac:spMkLst>
        </pc:spChg>
        <pc:picChg chg="mod">
          <ac:chgData name="Chittaranjan Hens" userId="6fc03958433e8a43" providerId="LiveId" clId="{AE445185-F013-4E27-B402-5F71FF9385C1}" dt="2023-01-03T15:23:37.327" v="680" actId="1076"/>
          <ac:picMkLst>
            <pc:docMk/>
            <pc:sldMk cId="663381156" sldId="280"/>
            <ac:picMk id="4" creationId="{A77CDD2A-AFD3-0864-6D67-957A858D6745}"/>
          </ac:picMkLst>
        </pc:picChg>
      </pc:sldChg>
      <pc:sldChg chg="add del">
        <pc:chgData name="Chittaranjan Hens" userId="6fc03958433e8a43" providerId="LiveId" clId="{AE445185-F013-4E27-B402-5F71FF9385C1}" dt="2023-01-03T15:22:06.651" v="646"/>
        <pc:sldMkLst>
          <pc:docMk/>
          <pc:sldMk cId="1042927799" sldId="281"/>
        </pc:sldMkLst>
      </pc:sldChg>
      <pc:sldChg chg="addSp delSp modSp add mod">
        <pc:chgData name="Chittaranjan Hens" userId="6fc03958433e8a43" providerId="LiveId" clId="{AE445185-F013-4E27-B402-5F71FF9385C1}" dt="2023-01-03T15:28:29.157" v="705" actId="1076"/>
        <pc:sldMkLst>
          <pc:docMk/>
          <pc:sldMk cId="2761927713" sldId="281"/>
        </pc:sldMkLst>
        <pc:picChg chg="add mod">
          <ac:chgData name="Chittaranjan Hens" userId="6fc03958433e8a43" providerId="LiveId" clId="{AE445185-F013-4E27-B402-5F71FF9385C1}" dt="2023-01-03T15:28:29.157" v="705" actId="1076"/>
          <ac:picMkLst>
            <pc:docMk/>
            <pc:sldMk cId="2761927713" sldId="281"/>
            <ac:picMk id="11" creationId="{A0C8710E-C896-E74D-9482-4C88BC473CBB}"/>
          </ac:picMkLst>
        </pc:picChg>
        <pc:picChg chg="add del mod">
          <ac:chgData name="Chittaranjan Hens" userId="6fc03958433e8a43" providerId="LiveId" clId="{AE445185-F013-4E27-B402-5F71FF9385C1}" dt="2023-01-03T15:28:27.197" v="704" actId="478"/>
          <ac:picMkLst>
            <pc:docMk/>
            <pc:sldMk cId="2761927713" sldId="281"/>
            <ac:picMk id="18" creationId="{B99A380F-5A51-F5A2-7D9D-456A21A7F5B9}"/>
          </ac:picMkLst>
        </pc:picChg>
      </pc:sldChg>
      <pc:sldChg chg="add del">
        <pc:chgData name="Chittaranjan Hens" userId="6fc03958433e8a43" providerId="LiveId" clId="{AE445185-F013-4E27-B402-5F71FF9385C1}" dt="2023-01-03T15:22:02.086" v="644"/>
        <pc:sldMkLst>
          <pc:docMk/>
          <pc:sldMk cId="3739169544" sldId="281"/>
        </pc:sldMkLst>
      </pc:sldChg>
      <pc:sldChg chg="addSp modSp add mod modAnim">
        <pc:chgData name="Chittaranjan Hens" userId="6fc03958433e8a43" providerId="LiveId" clId="{AE445185-F013-4E27-B402-5F71FF9385C1}" dt="2023-01-03T17:03:51.717" v="851"/>
        <pc:sldMkLst>
          <pc:docMk/>
          <pc:sldMk cId="1568558789" sldId="282"/>
        </pc:sldMkLst>
        <pc:spChg chg="add mod">
          <ac:chgData name="Chittaranjan Hens" userId="6fc03958433e8a43" providerId="LiveId" clId="{AE445185-F013-4E27-B402-5F71FF9385C1}" dt="2023-01-03T17:03:44.892" v="850" actId="207"/>
          <ac:spMkLst>
            <pc:docMk/>
            <pc:sldMk cId="1568558789" sldId="282"/>
            <ac:spMk id="8" creationId="{8FEFE027-CC44-EA6C-B79E-3DBB4E0247AF}"/>
          </ac:spMkLst>
        </pc:spChg>
        <pc:picChg chg="mod">
          <ac:chgData name="Chittaranjan Hens" userId="6fc03958433e8a43" providerId="LiveId" clId="{AE445185-F013-4E27-B402-5F71FF9385C1}" dt="2023-01-03T17:03:05.275" v="833" actId="1076"/>
          <ac:picMkLst>
            <pc:docMk/>
            <pc:sldMk cId="1568558789" sldId="282"/>
            <ac:picMk id="4" creationId="{A77CDD2A-AFD3-0864-6D67-957A858D6745}"/>
          </ac:picMkLst>
        </pc:picChg>
      </pc:sldChg>
      <pc:sldChg chg="addSp delSp modSp add mod">
        <pc:chgData name="Chittaranjan Hens" userId="6fc03958433e8a43" providerId="LiveId" clId="{AE445185-F013-4E27-B402-5F71FF9385C1}" dt="2023-01-03T15:29:37.159" v="744" actId="1076"/>
        <pc:sldMkLst>
          <pc:docMk/>
          <pc:sldMk cId="496438074" sldId="283"/>
        </pc:sldMkLst>
        <pc:spChg chg="add mod">
          <ac:chgData name="Chittaranjan Hens" userId="6fc03958433e8a43" providerId="LiveId" clId="{AE445185-F013-4E27-B402-5F71FF9385C1}" dt="2023-01-03T15:29:33.517" v="743" actId="14100"/>
          <ac:spMkLst>
            <pc:docMk/>
            <pc:sldMk cId="496438074" sldId="283"/>
            <ac:spMk id="5" creationId="{59E96C41-EC46-C7C1-F699-BCFE703524C6}"/>
          </ac:spMkLst>
        </pc:spChg>
        <pc:spChg chg="del">
          <ac:chgData name="Chittaranjan Hens" userId="6fc03958433e8a43" providerId="LiveId" clId="{AE445185-F013-4E27-B402-5F71FF9385C1}" dt="2023-01-03T15:28:55.309" v="709" actId="478"/>
          <ac:spMkLst>
            <pc:docMk/>
            <pc:sldMk cId="496438074" sldId="283"/>
            <ac:spMk id="24" creationId="{E306A1FA-A972-6880-8A1D-886D17FD3054}"/>
          </ac:spMkLst>
        </pc:spChg>
        <pc:picChg chg="add mod">
          <ac:chgData name="Chittaranjan Hens" userId="6fc03958433e8a43" providerId="LiveId" clId="{AE445185-F013-4E27-B402-5F71FF9385C1}" dt="2023-01-03T15:29:37.159" v="744" actId="1076"/>
          <ac:picMkLst>
            <pc:docMk/>
            <pc:sldMk cId="496438074" sldId="283"/>
            <ac:picMk id="3" creationId="{20F06090-7992-39DE-87F5-B8D29C484EC3}"/>
          </ac:picMkLst>
        </pc:picChg>
        <pc:picChg chg="del mod">
          <ac:chgData name="Chittaranjan Hens" userId="6fc03958433e8a43" providerId="LiveId" clId="{AE445185-F013-4E27-B402-5F71FF9385C1}" dt="2023-01-03T15:28:53.117" v="708" actId="478"/>
          <ac:picMkLst>
            <pc:docMk/>
            <pc:sldMk cId="496438074" sldId="283"/>
            <ac:picMk id="23" creationId="{58A8FC9A-94B9-BF69-48DB-4E451979AE26}"/>
          </ac:picMkLst>
        </pc:picChg>
      </pc:sldChg>
      <pc:sldChg chg="addSp delSp modSp add mod">
        <pc:chgData name="Chittaranjan Hens" userId="6fc03958433e8a43" providerId="LiveId" clId="{AE445185-F013-4E27-B402-5F71FF9385C1}" dt="2023-01-03T15:31:04.273" v="778" actId="20577"/>
        <pc:sldMkLst>
          <pc:docMk/>
          <pc:sldMk cId="2135909111" sldId="284"/>
        </pc:sldMkLst>
        <pc:spChg chg="add mod">
          <ac:chgData name="Chittaranjan Hens" userId="6fc03958433e8a43" providerId="LiveId" clId="{AE445185-F013-4E27-B402-5F71FF9385C1}" dt="2023-01-03T15:30:28.202" v="766" actId="14100"/>
          <ac:spMkLst>
            <pc:docMk/>
            <pc:sldMk cId="2135909111" sldId="284"/>
            <ac:spMk id="8" creationId="{695C6EDE-3FE6-B4E2-F45A-A96D4393CCBC}"/>
          </ac:spMkLst>
        </pc:spChg>
        <pc:spChg chg="add mod">
          <ac:chgData name="Chittaranjan Hens" userId="6fc03958433e8a43" providerId="LiveId" clId="{AE445185-F013-4E27-B402-5F71FF9385C1}" dt="2023-01-03T15:31:04.273" v="778" actId="20577"/>
          <ac:spMkLst>
            <pc:docMk/>
            <pc:sldMk cId="2135909111" sldId="284"/>
            <ac:spMk id="11" creationId="{E8C714B6-94E1-2239-55D0-ABCC6DD96927}"/>
          </ac:spMkLst>
        </pc:spChg>
        <pc:picChg chg="add mod">
          <ac:chgData name="Chittaranjan Hens" userId="6fc03958433e8a43" providerId="LiveId" clId="{AE445185-F013-4E27-B402-5F71FF9385C1}" dt="2023-01-03T15:30:06.350" v="747" actId="1076"/>
          <ac:picMkLst>
            <pc:docMk/>
            <pc:sldMk cId="2135909111" sldId="284"/>
            <ac:picMk id="6" creationId="{3A765D4B-517C-0880-A3DA-44CE4E4EFF61}"/>
          </ac:picMkLst>
        </pc:picChg>
        <pc:picChg chg="add del mod">
          <ac:chgData name="Chittaranjan Hens" userId="6fc03958433e8a43" providerId="LiveId" clId="{AE445185-F013-4E27-B402-5F71FF9385C1}" dt="2023-01-03T15:30:11.715" v="749"/>
          <ac:picMkLst>
            <pc:docMk/>
            <pc:sldMk cId="2135909111" sldId="284"/>
            <ac:picMk id="7" creationId="{D8A034BA-AECD-35D4-8CF7-8E517E962F64}"/>
          </ac:picMkLst>
        </pc:picChg>
        <pc:picChg chg="add mod">
          <ac:chgData name="Chittaranjan Hens" userId="6fc03958433e8a43" providerId="LiveId" clId="{AE445185-F013-4E27-B402-5F71FF9385C1}" dt="2023-01-03T15:30:55.375" v="769" actId="1076"/>
          <ac:picMkLst>
            <pc:docMk/>
            <pc:sldMk cId="2135909111" sldId="284"/>
            <ac:picMk id="10" creationId="{7F631E6A-B1B8-AF4D-23F2-00872D0F9AB8}"/>
          </ac:picMkLst>
        </pc:picChg>
      </pc:sldChg>
      <pc:sldChg chg="addSp delSp modSp add mod">
        <pc:chgData name="Chittaranjan Hens" userId="6fc03958433e8a43" providerId="LiveId" clId="{AE445185-F013-4E27-B402-5F71FF9385C1}" dt="2023-01-04T02:21:13.297" v="900" actId="478"/>
        <pc:sldMkLst>
          <pc:docMk/>
          <pc:sldMk cId="3002433760" sldId="295"/>
        </pc:sldMkLst>
        <pc:spChg chg="del">
          <ac:chgData name="Chittaranjan Hens" userId="6fc03958433e8a43" providerId="LiveId" clId="{AE445185-F013-4E27-B402-5F71FF9385C1}" dt="2023-01-03T17:07:37.507" v="857" actId="478"/>
          <ac:spMkLst>
            <pc:docMk/>
            <pc:sldMk cId="3002433760" sldId="295"/>
            <ac:spMk id="2" creationId="{05FFAEAB-A839-A84A-9EB5-1DB16313F77C}"/>
          </ac:spMkLst>
        </pc:spChg>
        <pc:spChg chg="mod">
          <ac:chgData name="Chittaranjan Hens" userId="6fc03958433e8a43" providerId="LiveId" clId="{AE445185-F013-4E27-B402-5F71FF9385C1}" dt="2023-01-04T02:21:12.714" v="899" actId="14100"/>
          <ac:spMkLst>
            <pc:docMk/>
            <pc:sldMk cId="3002433760" sldId="295"/>
            <ac:spMk id="3" creationId="{6EBD50F0-E300-DE43-83D4-11EAFAA4C9E9}"/>
          </ac:spMkLst>
        </pc:spChg>
        <pc:spChg chg="mod">
          <ac:chgData name="Chittaranjan Hens" userId="6fc03958433e8a43" providerId="LiveId" clId="{AE445185-F013-4E27-B402-5F71FF9385C1}" dt="2023-01-04T02:21:12.714" v="899" actId="14100"/>
          <ac:spMkLst>
            <pc:docMk/>
            <pc:sldMk cId="3002433760" sldId="295"/>
            <ac:spMk id="4" creationId="{D2EF90D0-5306-254B-8563-3757FED0BCEA}"/>
          </ac:spMkLst>
        </pc:spChg>
        <pc:spChg chg="mod">
          <ac:chgData name="Chittaranjan Hens" userId="6fc03958433e8a43" providerId="LiveId" clId="{AE445185-F013-4E27-B402-5F71FF9385C1}" dt="2023-01-04T02:21:12.714" v="899" actId="14100"/>
          <ac:spMkLst>
            <pc:docMk/>
            <pc:sldMk cId="3002433760" sldId="295"/>
            <ac:spMk id="5" creationId="{43367801-E8E1-284C-A048-47FB221A799E}"/>
          </ac:spMkLst>
        </pc:spChg>
        <pc:spChg chg="mod">
          <ac:chgData name="Chittaranjan Hens" userId="6fc03958433e8a43" providerId="LiveId" clId="{AE445185-F013-4E27-B402-5F71FF9385C1}" dt="2023-01-04T02:21:12.714" v="899" actId="14100"/>
          <ac:spMkLst>
            <pc:docMk/>
            <pc:sldMk cId="3002433760" sldId="295"/>
            <ac:spMk id="6" creationId="{F2897EDA-33A4-60B5-E7B4-6C38ED95E5FE}"/>
          </ac:spMkLst>
        </pc:spChg>
        <pc:spChg chg="mod">
          <ac:chgData name="Chittaranjan Hens" userId="6fc03958433e8a43" providerId="LiveId" clId="{AE445185-F013-4E27-B402-5F71FF9385C1}" dt="2023-01-04T02:21:12.714" v="899" actId="14100"/>
          <ac:spMkLst>
            <pc:docMk/>
            <pc:sldMk cId="3002433760" sldId="295"/>
            <ac:spMk id="7" creationId="{EA28D0C2-63AC-2B49-85F8-8A2269FDCFFD}"/>
          </ac:spMkLst>
        </pc:spChg>
        <pc:spChg chg="mod">
          <ac:chgData name="Chittaranjan Hens" userId="6fc03958433e8a43" providerId="LiveId" clId="{AE445185-F013-4E27-B402-5F71FF9385C1}" dt="2023-01-04T02:21:12.714" v="899" actId="14100"/>
          <ac:spMkLst>
            <pc:docMk/>
            <pc:sldMk cId="3002433760" sldId="295"/>
            <ac:spMk id="8" creationId="{06B4E6E3-9C83-7834-438B-D0DD27F24D1A}"/>
          </ac:spMkLst>
        </pc:spChg>
        <pc:spChg chg="mod">
          <ac:chgData name="Chittaranjan Hens" userId="6fc03958433e8a43" providerId="LiveId" clId="{AE445185-F013-4E27-B402-5F71FF9385C1}" dt="2023-01-04T02:21:12.714" v="899" actId="14100"/>
          <ac:spMkLst>
            <pc:docMk/>
            <pc:sldMk cId="3002433760" sldId="295"/>
            <ac:spMk id="10" creationId="{CCCCFC4C-FAED-59B2-AA6E-C7C9BAB87CCF}"/>
          </ac:spMkLst>
        </pc:spChg>
        <pc:spChg chg="mod">
          <ac:chgData name="Chittaranjan Hens" userId="6fc03958433e8a43" providerId="LiveId" clId="{AE445185-F013-4E27-B402-5F71FF9385C1}" dt="2023-01-04T02:21:12.714" v="899" actId="14100"/>
          <ac:spMkLst>
            <pc:docMk/>
            <pc:sldMk cId="3002433760" sldId="295"/>
            <ac:spMk id="11" creationId="{4DFD1CA4-7699-C6B0-E1C3-5A38A7C74B30}"/>
          </ac:spMkLst>
        </pc:spChg>
        <pc:spChg chg="add del mod">
          <ac:chgData name="Chittaranjan Hens" userId="6fc03958433e8a43" providerId="LiveId" clId="{AE445185-F013-4E27-B402-5F71FF9385C1}" dt="2023-01-04T02:21:13.297" v="900" actId="478"/>
          <ac:spMkLst>
            <pc:docMk/>
            <pc:sldMk cId="3002433760" sldId="295"/>
            <ac:spMk id="13" creationId="{EB726291-B002-8EEF-8C0C-DA8A7CB4452D}"/>
          </ac:spMkLst>
        </pc:spChg>
        <pc:picChg chg="add mod ord">
          <ac:chgData name="Chittaranjan Hens" userId="6fc03958433e8a43" providerId="LiveId" clId="{AE445185-F013-4E27-B402-5F71FF9385C1}" dt="2023-01-04T02:21:12.714" v="899" actId="14100"/>
          <ac:picMkLst>
            <pc:docMk/>
            <pc:sldMk cId="3002433760" sldId="295"/>
            <ac:picMk id="9" creationId="{6F35B338-96BF-2C84-71AA-EC72DCA0AFAE}"/>
          </ac:picMkLst>
        </pc:picChg>
      </pc:sldChg>
      <pc:sldChg chg="addSp delSp modSp add mod">
        <pc:chgData name="Chittaranjan Hens" userId="6fc03958433e8a43" providerId="LiveId" clId="{AE445185-F013-4E27-B402-5F71FF9385C1}" dt="2023-01-03T17:10:40.283" v="883"/>
        <pc:sldMkLst>
          <pc:docMk/>
          <pc:sldMk cId="1974607926" sldId="296"/>
        </pc:sldMkLst>
        <pc:spChg chg="mod">
          <ac:chgData name="Chittaranjan Hens" userId="6fc03958433e8a43" providerId="LiveId" clId="{AE445185-F013-4E27-B402-5F71FF9385C1}" dt="2023-01-03T17:08:57.035" v="875" actId="207"/>
          <ac:spMkLst>
            <pc:docMk/>
            <pc:sldMk cId="1974607926" sldId="296"/>
            <ac:spMk id="2" creationId="{24CEB429-6976-7140-88E0-7DA9445DD71E}"/>
          </ac:spMkLst>
        </pc:spChg>
        <pc:spChg chg="mod">
          <ac:chgData name="Chittaranjan Hens" userId="6fc03958433e8a43" providerId="LiveId" clId="{AE445185-F013-4E27-B402-5F71FF9385C1}" dt="2023-01-03T17:08:57.035" v="875" actId="207"/>
          <ac:spMkLst>
            <pc:docMk/>
            <pc:sldMk cId="1974607926" sldId="296"/>
            <ac:spMk id="3" creationId="{F875EC1E-22C7-984D-B567-16E4BBDCB180}"/>
          </ac:spMkLst>
        </pc:spChg>
        <pc:spChg chg="mod">
          <ac:chgData name="Chittaranjan Hens" userId="6fc03958433e8a43" providerId="LiveId" clId="{AE445185-F013-4E27-B402-5F71FF9385C1}" dt="2023-01-03T17:08:57.035" v="875" actId="207"/>
          <ac:spMkLst>
            <pc:docMk/>
            <pc:sldMk cId="1974607926" sldId="296"/>
            <ac:spMk id="4" creationId="{A67BA4E5-D011-6743-AA54-69A804BDB2A0}"/>
          </ac:spMkLst>
        </pc:spChg>
        <pc:spChg chg="mod">
          <ac:chgData name="Chittaranjan Hens" userId="6fc03958433e8a43" providerId="LiveId" clId="{AE445185-F013-4E27-B402-5F71FF9385C1}" dt="2023-01-03T17:08:57.035" v="875" actId="207"/>
          <ac:spMkLst>
            <pc:docMk/>
            <pc:sldMk cId="1974607926" sldId="296"/>
            <ac:spMk id="5" creationId="{2ECA01EE-D9DC-2543-A679-004B4BA7DBE6}"/>
          </ac:spMkLst>
        </pc:spChg>
        <pc:spChg chg="mod">
          <ac:chgData name="Chittaranjan Hens" userId="6fc03958433e8a43" providerId="LiveId" clId="{AE445185-F013-4E27-B402-5F71FF9385C1}" dt="2023-01-03T17:08:57.035" v="875" actId="207"/>
          <ac:spMkLst>
            <pc:docMk/>
            <pc:sldMk cId="1974607926" sldId="296"/>
            <ac:spMk id="6" creationId="{0B1D48C7-DA43-5B4C-9609-5A41A013DEB2}"/>
          </ac:spMkLst>
        </pc:spChg>
        <pc:spChg chg="mod">
          <ac:chgData name="Chittaranjan Hens" userId="6fc03958433e8a43" providerId="LiveId" clId="{AE445185-F013-4E27-B402-5F71FF9385C1}" dt="2023-01-03T17:08:57.035" v="875" actId="207"/>
          <ac:spMkLst>
            <pc:docMk/>
            <pc:sldMk cId="1974607926" sldId="296"/>
            <ac:spMk id="8" creationId="{0C9ABE95-B48E-104B-BF5A-52425B4E7DAB}"/>
          </ac:spMkLst>
        </pc:spChg>
        <pc:spChg chg="mod">
          <ac:chgData name="Chittaranjan Hens" userId="6fc03958433e8a43" providerId="LiveId" clId="{AE445185-F013-4E27-B402-5F71FF9385C1}" dt="2023-01-03T17:08:57.035" v="875" actId="207"/>
          <ac:spMkLst>
            <pc:docMk/>
            <pc:sldMk cId="1974607926" sldId="296"/>
            <ac:spMk id="9" creationId="{174C7535-71EF-EF40-AF18-8E5DA11977F4}"/>
          </ac:spMkLst>
        </pc:spChg>
        <pc:spChg chg="mod">
          <ac:chgData name="Chittaranjan Hens" userId="6fc03958433e8a43" providerId="LiveId" clId="{AE445185-F013-4E27-B402-5F71FF9385C1}" dt="2023-01-03T17:08:57.035" v="875" actId="207"/>
          <ac:spMkLst>
            <pc:docMk/>
            <pc:sldMk cId="1974607926" sldId="296"/>
            <ac:spMk id="10" creationId="{73C90291-AA7A-E34C-BE39-464303B8ACAA}"/>
          </ac:spMkLst>
        </pc:spChg>
        <pc:spChg chg="mod">
          <ac:chgData name="Chittaranjan Hens" userId="6fc03958433e8a43" providerId="LiveId" clId="{AE445185-F013-4E27-B402-5F71FF9385C1}" dt="2023-01-03T17:08:57.035" v="875" actId="207"/>
          <ac:spMkLst>
            <pc:docMk/>
            <pc:sldMk cId="1974607926" sldId="296"/>
            <ac:spMk id="11" creationId="{FC76AD9C-F8EB-5842-A032-AC3F0BEED5A3}"/>
          </ac:spMkLst>
        </pc:spChg>
        <pc:spChg chg="mod">
          <ac:chgData name="Chittaranjan Hens" userId="6fc03958433e8a43" providerId="LiveId" clId="{AE445185-F013-4E27-B402-5F71FF9385C1}" dt="2023-01-03T17:08:57.035" v="875" actId="207"/>
          <ac:spMkLst>
            <pc:docMk/>
            <pc:sldMk cId="1974607926" sldId="296"/>
            <ac:spMk id="12" creationId="{E307B64B-EB9F-B848-B9EC-2595EF80D647}"/>
          </ac:spMkLst>
        </pc:spChg>
        <pc:spChg chg="mod">
          <ac:chgData name="Chittaranjan Hens" userId="6fc03958433e8a43" providerId="LiveId" clId="{AE445185-F013-4E27-B402-5F71FF9385C1}" dt="2023-01-03T17:08:57.035" v="875" actId="207"/>
          <ac:spMkLst>
            <pc:docMk/>
            <pc:sldMk cId="1974607926" sldId="296"/>
            <ac:spMk id="13" creationId="{0D278518-B513-004A-A8BB-784F67E3AAFB}"/>
          </ac:spMkLst>
        </pc:spChg>
        <pc:spChg chg="mod">
          <ac:chgData name="Chittaranjan Hens" userId="6fc03958433e8a43" providerId="LiveId" clId="{AE445185-F013-4E27-B402-5F71FF9385C1}" dt="2023-01-03T17:08:57.035" v="875" actId="207"/>
          <ac:spMkLst>
            <pc:docMk/>
            <pc:sldMk cId="1974607926" sldId="296"/>
            <ac:spMk id="14" creationId="{7A9431D4-BFB7-F541-8306-4E1958207094}"/>
          </ac:spMkLst>
        </pc:spChg>
        <pc:spChg chg="mod">
          <ac:chgData name="Chittaranjan Hens" userId="6fc03958433e8a43" providerId="LiveId" clId="{AE445185-F013-4E27-B402-5F71FF9385C1}" dt="2023-01-03T17:08:57.035" v="875" actId="207"/>
          <ac:spMkLst>
            <pc:docMk/>
            <pc:sldMk cId="1974607926" sldId="296"/>
            <ac:spMk id="16" creationId="{CA0C16FD-F26D-1B46-A728-A971CEA3910E}"/>
          </ac:spMkLst>
        </pc:spChg>
        <pc:spChg chg="mod">
          <ac:chgData name="Chittaranjan Hens" userId="6fc03958433e8a43" providerId="LiveId" clId="{AE445185-F013-4E27-B402-5F71FF9385C1}" dt="2023-01-03T17:08:57.035" v="875" actId="207"/>
          <ac:spMkLst>
            <pc:docMk/>
            <pc:sldMk cId="1974607926" sldId="296"/>
            <ac:spMk id="17" creationId="{33213E2F-0BE4-144D-8888-2E78895E71D2}"/>
          </ac:spMkLst>
        </pc:spChg>
        <pc:spChg chg="mod">
          <ac:chgData name="Chittaranjan Hens" userId="6fc03958433e8a43" providerId="LiveId" clId="{AE445185-F013-4E27-B402-5F71FF9385C1}" dt="2023-01-03T17:08:57.035" v="875" actId="207"/>
          <ac:spMkLst>
            <pc:docMk/>
            <pc:sldMk cId="1974607926" sldId="296"/>
            <ac:spMk id="19" creationId="{716F87E8-3D05-4443-9F9B-6C29E1731C54}"/>
          </ac:spMkLst>
        </pc:spChg>
        <pc:spChg chg="mod">
          <ac:chgData name="Chittaranjan Hens" userId="6fc03958433e8a43" providerId="LiveId" clId="{AE445185-F013-4E27-B402-5F71FF9385C1}" dt="2023-01-03T17:08:57.035" v="875" actId="207"/>
          <ac:spMkLst>
            <pc:docMk/>
            <pc:sldMk cId="1974607926" sldId="296"/>
            <ac:spMk id="20" creationId="{1B6A3E3F-7596-A740-8B1F-E3E788A8303F}"/>
          </ac:spMkLst>
        </pc:spChg>
        <pc:spChg chg="mod">
          <ac:chgData name="Chittaranjan Hens" userId="6fc03958433e8a43" providerId="LiveId" clId="{AE445185-F013-4E27-B402-5F71FF9385C1}" dt="2023-01-03T17:08:57.035" v="875" actId="207"/>
          <ac:spMkLst>
            <pc:docMk/>
            <pc:sldMk cId="1974607926" sldId="296"/>
            <ac:spMk id="22" creationId="{99BC90B4-8A11-F743-A7FA-ADCAA82EDBC2}"/>
          </ac:spMkLst>
        </pc:spChg>
        <pc:spChg chg="mod">
          <ac:chgData name="Chittaranjan Hens" userId="6fc03958433e8a43" providerId="LiveId" clId="{AE445185-F013-4E27-B402-5F71FF9385C1}" dt="2023-01-03T17:08:57.035" v="875" actId="207"/>
          <ac:spMkLst>
            <pc:docMk/>
            <pc:sldMk cId="1974607926" sldId="296"/>
            <ac:spMk id="23" creationId="{1A247624-EE29-8745-B53F-3ECCB7CEAF6E}"/>
          </ac:spMkLst>
        </pc:spChg>
        <pc:spChg chg="mod">
          <ac:chgData name="Chittaranjan Hens" userId="6fc03958433e8a43" providerId="LiveId" clId="{AE445185-F013-4E27-B402-5F71FF9385C1}" dt="2023-01-03T17:08:57.035" v="875" actId="207"/>
          <ac:spMkLst>
            <pc:docMk/>
            <pc:sldMk cId="1974607926" sldId="296"/>
            <ac:spMk id="24" creationId="{39CDE5AA-C9D1-A840-99F7-28555C81D274}"/>
          </ac:spMkLst>
        </pc:spChg>
        <pc:spChg chg="mod">
          <ac:chgData name="Chittaranjan Hens" userId="6fc03958433e8a43" providerId="LiveId" clId="{AE445185-F013-4E27-B402-5F71FF9385C1}" dt="2023-01-03T17:08:57.035" v="875" actId="207"/>
          <ac:spMkLst>
            <pc:docMk/>
            <pc:sldMk cId="1974607926" sldId="296"/>
            <ac:spMk id="25" creationId="{CC374B7D-8AEA-784B-96BC-FD53E9E1AE59}"/>
          </ac:spMkLst>
        </pc:spChg>
        <pc:spChg chg="mod">
          <ac:chgData name="Chittaranjan Hens" userId="6fc03958433e8a43" providerId="LiveId" clId="{AE445185-F013-4E27-B402-5F71FF9385C1}" dt="2023-01-03T17:08:57.035" v="875" actId="207"/>
          <ac:spMkLst>
            <pc:docMk/>
            <pc:sldMk cId="1974607926" sldId="296"/>
            <ac:spMk id="26" creationId="{B9F24583-CD6D-0041-B1DB-115A3808AFBB}"/>
          </ac:spMkLst>
        </pc:spChg>
        <pc:spChg chg="mod">
          <ac:chgData name="Chittaranjan Hens" userId="6fc03958433e8a43" providerId="LiveId" clId="{AE445185-F013-4E27-B402-5F71FF9385C1}" dt="2023-01-03T17:08:57.035" v="875" actId="207"/>
          <ac:spMkLst>
            <pc:docMk/>
            <pc:sldMk cId="1974607926" sldId="296"/>
            <ac:spMk id="27" creationId="{C0CC0AFA-4C09-C34F-939E-7E4B9932C4DE}"/>
          </ac:spMkLst>
        </pc:spChg>
        <pc:spChg chg="mod">
          <ac:chgData name="Chittaranjan Hens" userId="6fc03958433e8a43" providerId="LiveId" clId="{AE445185-F013-4E27-B402-5F71FF9385C1}" dt="2023-01-03T17:08:57.035" v="875" actId="207"/>
          <ac:spMkLst>
            <pc:docMk/>
            <pc:sldMk cId="1974607926" sldId="296"/>
            <ac:spMk id="28" creationId="{B5850011-5DFF-5941-B1A5-0F1DA8C61880}"/>
          </ac:spMkLst>
        </pc:spChg>
        <pc:spChg chg="mod">
          <ac:chgData name="Chittaranjan Hens" userId="6fc03958433e8a43" providerId="LiveId" clId="{AE445185-F013-4E27-B402-5F71FF9385C1}" dt="2023-01-03T17:08:57.035" v="875" actId="207"/>
          <ac:spMkLst>
            <pc:docMk/>
            <pc:sldMk cId="1974607926" sldId="296"/>
            <ac:spMk id="29" creationId="{75BF04AD-C9A7-AC4F-8B38-8DD1C558C37E}"/>
          </ac:spMkLst>
        </pc:spChg>
        <pc:spChg chg="mod">
          <ac:chgData name="Chittaranjan Hens" userId="6fc03958433e8a43" providerId="LiveId" clId="{AE445185-F013-4E27-B402-5F71FF9385C1}" dt="2023-01-03T17:08:57.035" v="875" actId="207"/>
          <ac:spMkLst>
            <pc:docMk/>
            <pc:sldMk cId="1974607926" sldId="296"/>
            <ac:spMk id="30" creationId="{DABBFEA3-43B1-3D48-8B82-50C15C60256C}"/>
          </ac:spMkLst>
        </pc:spChg>
        <pc:spChg chg="mod">
          <ac:chgData name="Chittaranjan Hens" userId="6fc03958433e8a43" providerId="LiveId" clId="{AE445185-F013-4E27-B402-5F71FF9385C1}" dt="2023-01-03T17:08:57.035" v="875" actId="207"/>
          <ac:spMkLst>
            <pc:docMk/>
            <pc:sldMk cId="1974607926" sldId="296"/>
            <ac:spMk id="56" creationId="{B3128DCC-196A-0546-8BB5-1BABDB11C500}"/>
          </ac:spMkLst>
        </pc:spChg>
        <pc:spChg chg="mod">
          <ac:chgData name="Chittaranjan Hens" userId="6fc03958433e8a43" providerId="LiveId" clId="{AE445185-F013-4E27-B402-5F71FF9385C1}" dt="2023-01-03T17:08:57.035" v="875" actId="207"/>
          <ac:spMkLst>
            <pc:docMk/>
            <pc:sldMk cId="1974607926" sldId="296"/>
            <ac:spMk id="57" creationId="{694313D9-35A8-8141-B8C7-668949D6A3A2}"/>
          </ac:spMkLst>
        </pc:spChg>
        <pc:spChg chg="mod">
          <ac:chgData name="Chittaranjan Hens" userId="6fc03958433e8a43" providerId="LiveId" clId="{AE445185-F013-4E27-B402-5F71FF9385C1}" dt="2023-01-03T17:08:57.035" v="875" actId="207"/>
          <ac:spMkLst>
            <pc:docMk/>
            <pc:sldMk cId="1974607926" sldId="296"/>
            <ac:spMk id="58" creationId="{E7C3A329-FB90-8B45-9615-2D471CA11855}"/>
          </ac:spMkLst>
        </pc:spChg>
        <pc:spChg chg="mod">
          <ac:chgData name="Chittaranjan Hens" userId="6fc03958433e8a43" providerId="LiveId" clId="{AE445185-F013-4E27-B402-5F71FF9385C1}" dt="2023-01-03T17:08:57.035" v="875" actId="207"/>
          <ac:spMkLst>
            <pc:docMk/>
            <pc:sldMk cId="1974607926" sldId="296"/>
            <ac:spMk id="60" creationId="{8EDE702A-ADEF-B84A-9F1A-95E869B2DDBC}"/>
          </ac:spMkLst>
        </pc:spChg>
        <pc:spChg chg="mod">
          <ac:chgData name="Chittaranjan Hens" userId="6fc03958433e8a43" providerId="LiveId" clId="{AE445185-F013-4E27-B402-5F71FF9385C1}" dt="2023-01-03T17:08:57.035" v="875" actId="207"/>
          <ac:spMkLst>
            <pc:docMk/>
            <pc:sldMk cId="1974607926" sldId="296"/>
            <ac:spMk id="61" creationId="{07A9DDCD-8577-594B-82ED-16DF385C2E3B}"/>
          </ac:spMkLst>
        </pc:spChg>
        <pc:spChg chg="mod">
          <ac:chgData name="Chittaranjan Hens" userId="6fc03958433e8a43" providerId="LiveId" clId="{AE445185-F013-4E27-B402-5F71FF9385C1}" dt="2023-01-03T17:08:57.035" v="875" actId="207"/>
          <ac:spMkLst>
            <pc:docMk/>
            <pc:sldMk cId="1974607926" sldId="296"/>
            <ac:spMk id="62" creationId="{427B16DB-7EE6-6245-89E7-24370C4E6D3C}"/>
          </ac:spMkLst>
        </pc:spChg>
        <pc:spChg chg="mod">
          <ac:chgData name="Chittaranjan Hens" userId="6fc03958433e8a43" providerId="LiveId" clId="{AE445185-F013-4E27-B402-5F71FF9385C1}" dt="2023-01-03T17:08:57.035" v="875" actId="207"/>
          <ac:spMkLst>
            <pc:docMk/>
            <pc:sldMk cId="1974607926" sldId="296"/>
            <ac:spMk id="64" creationId="{F98949CC-8437-A245-8F06-FD8FC3081FE4}"/>
          </ac:spMkLst>
        </pc:spChg>
        <pc:spChg chg="mod">
          <ac:chgData name="Chittaranjan Hens" userId="6fc03958433e8a43" providerId="LiveId" clId="{AE445185-F013-4E27-B402-5F71FF9385C1}" dt="2023-01-03T17:08:57.035" v="875" actId="207"/>
          <ac:spMkLst>
            <pc:docMk/>
            <pc:sldMk cId="1974607926" sldId="296"/>
            <ac:spMk id="65" creationId="{B13F3E21-C27B-E64E-B8DB-D6C5E86066B7}"/>
          </ac:spMkLst>
        </pc:spChg>
        <pc:spChg chg="mod">
          <ac:chgData name="Chittaranjan Hens" userId="6fc03958433e8a43" providerId="LiveId" clId="{AE445185-F013-4E27-B402-5F71FF9385C1}" dt="2023-01-03T17:08:57.035" v="875" actId="207"/>
          <ac:spMkLst>
            <pc:docMk/>
            <pc:sldMk cId="1974607926" sldId="296"/>
            <ac:spMk id="66" creationId="{2EFA7DD4-D3E8-B449-AC90-5B78C577E12D}"/>
          </ac:spMkLst>
        </pc:spChg>
        <pc:spChg chg="mod">
          <ac:chgData name="Chittaranjan Hens" userId="6fc03958433e8a43" providerId="LiveId" clId="{AE445185-F013-4E27-B402-5F71FF9385C1}" dt="2023-01-03T17:08:57.035" v="875" actId="207"/>
          <ac:spMkLst>
            <pc:docMk/>
            <pc:sldMk cId="1974607926" sldId="296"/>
            <ac:spMk id="68" creationId="{BF9A28E6-6087-014C-A0B1-1965F95D2E32}"/>
          </ac:spMkLst>
        </pc:spChg>
        <pc:spChg chg="mod">
          <ac:chgData name="Chittaranjan Hens" userId="6fc03958433e8a43" providerId="LiveId" clId="{AE445185-F013-4E27-B402-5F71FF9385C1}" dt="2023-01-03T17:08:57.035" v="875" actId="207"/>
          <ac:spMkLst>
            <pc:docMk/>
            <pc:sldMk cId="1974607926" sldId="296"/>
            <ac:spMk id="69" creationId="{971FB6A9-CE2D-9242-9FDE-B50D595E1A0F}"/>
          </ac:spMkLst>
        </pc:spChg>
        <pc:spChg chg="mod">
          <ac:chgData name="Chittaranjan Hens" userId="6fc03958433e8a43" providerId="LiveId" clId="{AE445185-F013-4E27-B402-5F71FF9385C1}" dt="2023-01-03T17:08:57.035" v="875" actId="207"/>
          <ac:spMkLst>
            <pc:docMk/>
            <pc:sldMk cId="1974607926" sldId="296"/>
            <ac:spMk id="70" creationId="{DC6A7B89-0BE5-1F41-A8BE-AE037FDC0828}"/>
          </ac:spMkLst>
        </pc:spChg>
        <pc:spChg chg="mod">
          <ac:chgData name="Chittaranjan Hens" userId="6fc03958433e8a43" providerId="LiveId" clId="{AE445185-F013-4E27-B402-5F71FF9385C1}" dt="2023-01-03T17:08:57.035" v="875" actId="207"/>
          <ac:spMkLst>
            <pc:docMk/>
            <pc:sldMk cId="1974607926" sldId="296"/>
            <ac:spMk id="71" creationId="{1AFDF438-7AB7-5049-9AC2-104AF2CADA8F}"/>
          </ac:spMkLst>
        </pc:spChg>
        <pc:spChg chg="mod">
          <ac:chgData name="Chittaranjan Hens" userId="6fc03958433e8a43" providerId="LiveId" clId="{AE445185-F013-4E27-B402-5F71FF9385C1}" dt="2023-01-03T17:08:57.035" v="875" actId="207"/>
          <ac:spMkLst>
            <pc:docMk/>
            <pc:sldMk cId="1974607926" sldId="296"/>
            <ac:spMk id="72" creationId="{C4838871-6A68-864C-A99F-F45562B31864}"/>
          </ac:spMkLst>
        </pc:spChg>
        <pc:spChg chg="mod">
          <ac:chgData name="Chittaranjan Hens" userId="6fc03958433e8a43" providerId="LiveId" clId="{AE445185-F013-4E27-B402-5F71FF9385C1}" dt="2023-01-03T17:08:57.035" v="875" actId="207"/>
          <ac:spMkLst>
            <pc:docMk/>
            <pc:sldMk cId="1974607926" sldId="296"/>
            <ac:spMk id="73" creationId="{514642C0-B07D-D340-9B7D-7523414A66A5}"/>
          </ac:spMkLst>
        </pc:spChg>
        <pc:spChg chg="mod">
          <ac:chgData name="Chittaranjan Hens" userId="6fc03958433e8a43" providerId="LiveId" clId="{AE445185-F013-4E27-B402-5F71FF9385C1}" dt="2023-01-03T17:08:57.035" v="875" actId="207"/>
          <ac:spMkLst>
            <pc:docMk/>
            <pc:sldMk cId="1974607926" sldId="296"/>
            <ac:spMk id="74" creationId="{7D318F6D-7413-FB46-BC2E-476A9E00DD2D}"/>
          </ac:spMkLst>
        </pc:spChg>
        <pc:spChg chg="mod">
          <ac:chgData name="Chittaranjan Hens" userId="6fc03958433e8a43" providerId="LiveId" clId="{AE445185-F013-4E27-B402-5F71FF9385C1}" dt="2023-01-03T17:08:57.035" v="875" actId="207"/>
          <ac:spMkLst>
            <pc:docMk/>
            <pc:sldMk cId="1974607926" sldId="296"/>
            <ac:spMk id="75" creationId="{51B4FD04-E321-8F48-8B16-6EA671C5939E}"/>
          </ac:spMkLst>
        </pc:spChg>
        <pc:spChg chg="mod">
          <ac:chgData name="Chittaranjan Hens" userId="6fc03958433e8a43" providerId="LiveId" clId="{AE445185-F013-4E27-B402-5F71FF9385C1}" dt="2023-01-03T17:08:57.035" v="875" actId="207"/>
          <ac:spMkLst>
            <pc:docMk/>
            <pc:sldMk cId="1974607926" sldId="296"/>
            <ac:spMk id="76" creationId="{5A14C113-127E-D54B-85A4-E0190ECC894F}"/>
          </ac:spMkLst>
        </pc:spChg>
        <pc:spChg chg="mod">
          <ac:chgData name="Chittaranjan Hens" userId="6fc03958433e8a43" providerId="LiveId" clId="{AE445185-F013-4E27-B402-5F71FF9385C1}" dt="2023-01-03T17:08:57.035" v="875" actId="207"/>
          <ac:spMkLst>
            <pc:docMk/>
            <pc:sldMk cId="1974607926" sldId="296"/>
            <ac:spMk id="77" creationId="{EFD58DE0-3C8E-0242-959E-464F4F7F817A}"/>
          </ac:spMkLst>
        </pc:spChg>
        <pc:spChg chg="mod">
          <ac:chgData name="Chittaranjan Hens" userId="6fc03958433e8a43" providerId="LiveId" clId="{AE445185-F013-4E27-B402-5F71FF9385C1}" dt="2023-01-03T17:08:57.035" v="875" actId="207"/>
          <ac:spMkLst>
            <pc:docMk/>
            <pc:sldMk cId="1974607926" sldId="296"/>
            <ac:spMk id="78" creationId="{DE76A025-69DC-A946-82CA-98CF74F0FAFE}"/>
          </ac:spMkLst>
        </pc:spChg>
        <pc:grpChg chg="mod">
          <ac:chgData name="Chittaranjan Hens" userId="6fc03958433e8a43" providerId="LiveId" clId="{AE445185-F013-4E27-B402-5F71FF9385C1}" dt="2023-01-03T17:08:57.035" v="875" actId="207"/>
          <ac:grpSpMkLst>
            <pc:docMk/>
            <pc:sldMk cId="1974607926" sldId="296"/>
            <ac:grpSpMk id="7" creationId="{FD2C76AD-26F5-8346-9191-BAC0A2D6336E}"/>
          </ac:grpSpMkLst>
        </pc:grpChg>
        <pc:grpChg chg="mod">
          <ac:chgData name="Chittaranjan Hens" userId="6fc03958433e8a43" providerId="LiveId" clId="{AE445185-F013-4E27-B402-5F71FF9385C1}" dt="2023-01-03T17:08:57.035" v="875" actId="207"/>
          <ac:grpSpMkLst>
            <pc:docMk/>
            <pc:sldMk cId="1974607926" sldId="296"/>
            <ac:grpSpMk id="15" creationId="{DBD98FD9-6577-3046-A027-999E003FCA55}"/>
          </ac:grpSpMkLst>
        </pc:grpChg>
        <pc:grpChg chg="mod">
          <ac:chgData name="Chittaranjan Hens" userId="6fc03958433e8a43" providerId="LiveId" clId="{AE445185-F013-4E27-B402-5F71FF9385C1}" dt="2023-01-03T17:08:57.035" v="875" actId="207"/>
          <ac:grpSpMkLst>
            <pc:docMk/>
            <pc:sldMk cId="1974607926" sldId="296"/>
            <ac:grpSpMk id="18" creationId="{95588A9C-2A37-7349-9818-8004673BFB83}"/>
          </ac:grpSpMkLst>
        </pc:grpChg>
        <pc:grpChg chg="mod">
          <ac:chgData name="Chittaranjan Hens" userId="6fc03958433e8a43" providerId="LiveId" clId="{AE445185-F013-4E27-B402-5F71FF9385C1}" dt="2023-01-03T17:08:57.035" v="875" actId="207"/>
          <ac:grpSpMkLst>
            <pc:docMk/>
            <pc:sldMk cId="1974607926" sldId="296"/>
            <ac:grpSpMk id="21" creationId="{5F745DD5-2503-3549-A464-FBC856A3FF5B}"/>
          </ac:grpSpMkLst>
        </pc:grpChg>
        <pc:grpChg chg="mod">
          <ac:chgData name="Chittaranjan Hens" userId="6fc03958433e8a43" providerId="LiveId" clId="{AE445185-F013-4E27-B402-5F71FF9385C1}" dt="2023-01-03T17:08:57.035" v="875" actId="207"/>
          <ac:grpSpMkLst>
            <pc:docMk/>
            <pc:sldMk cId="1974607926" sldId="296"/>
            <ac:grpSpMk id="31" creationId="{73951279-C622-EDD9-8D61-79B8BAB4B618}"/>
          </ac:grpSpMkLst>
        </pc:grpChg>
        <pc:grpChg chg="mod">
          <ac:chgData name="Chittaranjan Hens" userId="6fc03958433e8a43" providerId="LiveId" clId="{AE445185-F013-4E27-B402-5F71FF9385C1}" dt="2023-01-03T17:08:57.035" v="875" actId="207"/>
          <ac:grpSpMkLst>
            <pc:docMk/>
            <pc:sldMk cId="1974607926" sldId="296"/>
            <ac:grpSpMk id="34" creationId="{992C66F9-BBE9-0148-9576-0AE27BB40466}"/>
          </ac:grpSpMkLst>
        </pc:grpChg>
        <pc:grpChg chg="mod">
          <ac:chgData name="Chittaranjan Hens" userId="6fc03958433e8a43" providerId="LiveId" clId="{AE445185-F013-4E27-B402-5F71FF9385C1}" dt="2023-01-03T17:08:57.035" v="875" actId="207"/>
          <ac:grpSpMkLst>
            <pc:docMk/>
            <pc:sldMk cId="1974607926" sldId="296"/>
            <ac:grpSpMk id="35" creationId="{A7E4C253-117E-3D4B-9C26-6DDE1AFED12C}"/>
          </ac:grpSpMkLst>
        </pc:grpChg>
        <pc:grpChg chg="mod">
          <ac:chgData name="Chittaranjan Hens" userId="6fc03958433e8a43" providerId="LiveId" clId="{AE445185-F013-4E27-B402-5F71FF9385C1}" dt="2023-01-03T17:08:57.035" v="875" actId="207"/>
          <ac:grpSpMkLst>
            <pc:docMk/>
            <pc:sldMk cId="1974607926" sldId="296"/>
            <ac:grpSpMk id="36" creationId="{5311016C-CD2D-3D43-8FAF-0AAF6C20EF13}"/>
          </ac:grpSpMkLst>
        </pc:grpChg>
        <pc:grpChg chg="mod">
          <ac:chgData name="Chittaranjan Hens" userId="6fc03958433e8a43" providerId="LiveId" clId="{AE445185-F013-4E27-B402-5F71FF9385C1}" dt="2023-01-03T17:08:57.035" v="875" actId="207"/>
          <ac:grpSpMkLst>
            <pc:docMk/>
            <pc:sldMk cId="1974607926" sldId="296"/>
            <ac:grpSpMk id="59" creationId="{3B71B6F0-B8BC-8845-B69F-11612D706957}"/>
          </ac:grpSpMkLst>
        </pc:grpChg>
        <pc:grpChg chg="mod">
          <ac:chgData name="Chittaranjan Hens" userId="6fc03958433e8a43" providerId="LiveId" clId="{AE445185-F013-4E27-B402-5F71FF9385C1}" dt="2023-01-03T17:08:57.035" v="875" actId="207"/>
          <ac:grpSpMkLst>
            <pc:docMk/>
            <pc:sldMk cId="1974607926" sldId="296"/>
            <ac:grpSpMk id="63" creationId="{EDFFC013-6CEF-6448-AEFA-722D5BF79746}"/>
          </ac:grpSpMkLst>
        </pc:grpChg>
        <pc:grpChg chg="mod">
          <ac:chgData name="Chittaranjan Hens" userId="6fc03958433e8a43" providerId="LiveId" clId="{AE445185-F013-4E27-B402-5F71FF9385C1}" dt="2023-01-03T17:08:57.035" v="875" actId="207"/>
          <ac:grpSpMkLst>
            <pc:docMk/>
            <pc:sldMk cId="1974607926" sldId="296"/>
            <ac:grpSpMk id="67" creationId="{12E33A64-BA4C-AB4F-866D-6EEDFF168A13}"/>
          </ac:grpSpMkLst>
        </pc:grpChg>
        <pc:grpChg chg="mod">
          <ac:chgData name="Chittaranjan Hens" userId="6fc03958433e8a43" providerId="LiveId" clId="{AE445185-F013-4E27-B402-5F71FF9385C1}" dt="2023-01-03T17:08:57.035" v="875" actId="207"/>
          <ac:grpSpMkLst>
            <pc:docMk/>
            <pc:sldMk cId="1974607926" sldId="296"/>
            <ac:grpSpMk id="94" creationId="{278516B5-BA9B-8449-BCBD-456A9F4A7C44}"/>
          </ac:grpSpMkLst>
        </pc:grpChg>
        <pc:grpChg chg="mod">
          <ac:chgData name="Chittaranjan Hens" userId="6fc03958433e8a43" providerId="LiveId" clId="{AE445185-F013-4E27-B402-5F71FF9385C1}" dt="2023-01-03T17:08:57.035" v="875" actId="207"/>
          <ac:grpSpMkLst>
            <pc:docMk/>
            <pc:sldMk cId="1974607926" sldId="296"/>
            <ac:grpSpMk id="111" creationId="{3554097E-D9E3-6842-85BA-1D5C836FD2CB}"/>
          </ac:grpSpMkLst>
        </pc:grpChg>
        <pc:picChg chg="add del mod ord">
          <ac:chgData name="Chittaranjan Hens" userId="6fc03958433e8a43" providerId="LiveId" clId="{AE445185-F013-4E27-B402-5F71FF9385C1}" dt="2023-01-03T17:08:22.500" v="869"/>
          <ac:picMkLst>
            <pc:docMk/>
            <pc:sldMk cId="1974607926" sldId="296"/>
            <ac:picMk id="32" creationId="{5449D988-6874-A58E-32BE-413B5139F11E}"/>
          </ac:picMkLst>
        </pc:picChg>
        <pc:picChg chg="add del mod ord">
          <ac:chgData name="Chittaranjan Hens" userId="6fc03958433e8a43" providerId="LiveId" clId="{AE445185-F013-4E27-B402-5F71FF9385C1}" dt="2023-01-03T17:09:55.665" v="879"/>
          <ac:picMkLst>
            <pc:docMk/>
            <pc:sldMk cId="1974607926" sldId="296"/>
            <ac:picMk id="33" creationId="{A9A4D5E0-C3C5-BCFA-03C4-9056BC64874D}"/>
          </ac:picMkLst>
        </pc:picChg>
        <pc:picChg chg="add del mod">
          <ac:chgData name="Chittaranjan Hens" userId="6fc03958433e8a43" providerId="LiveId" clId="{AE445185-F013-4E27-B402-5F71FF9385C1}" dt="2023-01-03T17:09:55.248" v="878"/>
          <ac:picMkLst>
            <pc:docMk/>
            <pc:sldMk cId="1974607926" sldId="296"/>
            <ac:picMk id="37" creationId="{99072AA8-3EEA-12DF-2155-2CC9296B66D0}"/>
          </ac:picMkLst>
        </pc:picChg>
        <pc:picChg chg="add mod ord">
          <ac:chgData name="Chittaranjan Hens" userId="6fc03958433e8a43" providerId="LiveId" clId="{AE445185-F013-4E27-B402-5F71FF9385C1}" dt="2023-01-03T17:10:40.283" v="883"/>
          <ac:picMkLst>
            <pc:docMk/>
            <pc:sldMk cId="1974607926" sldId="296"/>
            <ac:picMk id="38" creationId="{5B2E1C47-079A-C3DF-081E-D065C1DB2C42}"/>
          </ac:picMkLst>
        </pc:picChg>
      </pc:sldChg>
      <pc:sldChg chg="addSp modSp add mod">
        <pc:chgData name="Chittaranjan Hens" userId="6fc03958433e8a43" providerId="LiveId" clId="{AE445185-F013-4E27-B402-5F71FF9385C1}" dt="2023-01-03T17:10:50.504" v="885" actId="167"/>
        <pc:sldMkLst>
          <pc:docMk/>
          <pc:sldMk cId="1419003722" sldId="297"/>
        </pc:sldMkLst>
        <pc:picChg chg="add mod ord">
          <ac:chgData name="Chittaranjan Hens" userId="6fc03958433e8a43" providerId="LiveId" clId="{AE445185-F013-4E27-B402-5F71FF9385C1}" dt="2023-01-03T17:10:50.504" v="885" actId="167"/>
          <ac:picMkLst>
            <pc:docMk/>
            <pc:sldMk cId="1419003722" sldId="297"/>
            <ac:picMk id="52" creationId="{E62C25B2-98D9-DA62-9144-4F576F93659A}"/>
          </ac:picMkLst>
        </pc:picChg>
      </pc:sldChg>
      <pc:sldChg chg="addSp modSp add mod">
        <pc:chgData name="Chittaranjan Hens" userId="6fc03958433e8a43" providerId="LiveId" clId="{AE445185-F013-4E27-B402-5F71FF9385C1}" dt="2023-01-03T17:10:57.910" v="887" actId="167"/>
        <pc:sldMkLst>
          <pc:docMk/>
          <pc:sldMk cId="478051190" sldId="298"/>
        </pc:sldMkLst>
        <pc:picChg chg="add mod ord">
          <ac:chgData name="Chittaranjan Hens" userId="6fc03958433e8a43" providerId="LiveId" clId="{AE445185-F013-4E27-B402-5F71FF9385C1}" dt="2023-01-03T17:10:57.910" v="887" actId="167"/>
          <ac:picMkLst>
            <pc:docMk/>
            <pc:sldMk cId="478051190" sldId="298"/>
            <ac:picMk id="7" creationId="{D49521C3-CCA9-6852-5B0F-C1B21A61DD83}"/>
          </ac:picMkLst>
        </pc:picChg>
      </pc:sldChg>
      <pc:sldChg chg="addSp modSp add mod">
        <pc:chgData name="Chittaranjan Hens" userId="6fc03958433e8a43" providerId="LiveId" clId="{AE445185-F013-4E27-B402-5F71FF9385C1}" dt="2023-01-03T17:11:09.167" v="891" actId="167"/>
        <pc:sldMkLst>
          <pc:docMk/>
          <pc:sldMk cId="121351726" sldId="299"/>
        </pc:sldMkLst>
        <pc:picChg chg="add mod ord">
          <ac:chgData name="Chittaranjan Hens" userId="6fc03958433e8a43" providerId="LiveId" clId="{AE445185-F013-4E27-B402-5F71FF9385C1}" dt="2023-01-03T17:11:09.167" v="891" actId="167"/>
          <ac:picMkLst>
            <pc:docMk/>
            <pc:sldMk cId="121351726" sldId="299"/>
            <ac:picMk id="5" creationId="{189CFBC0-1007-82E6-E7E4-9F911A4B50C1}"/>
          </ac:picMkLst>
        </pc:picChg>
      </pc:sldChg>
      <pc:sldChg chg="addSp modSp add mod">
        <pc:chgData name="Chittaranjan Hens" userId="6fc03958433e8a43" providerId="LiveId" clId="{AE445185-F013-4E27-B402-5F71FF9385C1}" dt="2023-01-03T17:11:14.748" v="893" actId="167"/>
        <pc:sldMkLst>
          <pc:docMk/>
          <pc:sldMk cId="4121662994" sldId="327"/>
        </pc:sldMkLst>
        <pc:picChg chg="add mod ord">
          <ac:chgData name="Chittaranjan Hens" userId="6fc03958433e8a43" providerId="LiveId" clId="{AE445185-F013-4E27-B402-5F71FF9385C1}" dt="2023-01-03T17:11:14.748" v="893" actId="167"/>
          <ac:picMkLst>
            <pc:docMk/>
            <pc:sldMk cId="4121662994" sldId="327"/>
            <ac:picMk id="7" creationId="{242B0C1B-3A8A-4530-250A-BE7DA9940090}"/>
          </ac:picMkLst>
        </pc:picChg>
      </pc:sldChg>
      <pc:sldChg chg="addSp modSp add mod">
        <pc:chgData name="Chittaranjan Hens" userId="6fc03958433e8a43" providerId="LiveId" clId="{AE445185-F013-4E27-B402-5F71FF9385C1}" dt="2023-01-03T17:11:03.211" v="889" actId="167"/>
        <pc:sldMkLst>
          <pc:docMk/>
          <pc:sldMk cId="88886105" sldId="330"/>
        </pc:sldMkLst>
        <pc:picChg chg="add mod ord">
          <ac:chgData name="Chittaranjan Hens" userId="6fc03958433e8a43" providerId="LiveId" clId="{AE445185-F013-4E27-B402-5F71FF9385C1}" dt="2023-01-03T17:11:03.211" v="889" actId="167"/>
          <ac:picMkLst>
            <pc:docMk/>
            <pc:sldMk cId="88886105" sldId="330"/>
            <ac:picMk id="2" creationId="{15DB861F-6AF6-BBA4-FFB8-B3FDCE6C1275}"/>
          </ac:picMkLst>
        </pc:picChg>
      </pc:sldChg>
      <pc:sldChg chg="addSp delSp modSp add del mod">
        <pc:chgData name="Chittaranjan Hens" userId="6fc03958433e8a43" providerId="LiveId" clId="{AE445185-F013-4E27-B402-5F71FF9385C1}" dt="2023-01-04T02:22:06.643" v="908" actId="2890"/>
        <pc:sldMkLst>
          <pc:docMk/>
          <pc:sldMk cId="235514318" sldId="331"/>
        </pc:sldMkLst>
        <pc:picChg chg="add del mod">
          <ac:chgData name="Chittaranjan Hens" userId="6fc03958433e8a43" providerId="LiveId" clId="{AE445185-F013-4E27-B402-5F71FF9385C1}" dt="2023-01-04T02:22:05.056" v="907" actId="1440"/>
          <ac:picMkLst>
            <pc:docMk/>
            <pc:sldMk cId="235514318" sldId="331"/>
            <ac:picMk id="7" creationId="{242B0C1B-3A8A-4530-250A-BE7DA9940090}"/>
          </ac:picMkLst>
        </pc:picChg>
      </pc:sldChg>
      <pc:sldChg chg="addSp delSp modSp add mod">
        <pc:chgData name="Chittaranjan Hens" userId="6fc03958433e8a43" providerId="LiveId" clId="{AE445185-F013-4E27-B402-5F71FF9385C1}" dt="2023-01-04T02:29:16.579" v="985" actId="207"/>
        <pc:sldMkLst>
          <pc:docMk/>
          <pc:sldMk cId="569048894" sldId="331"/>
        </pc:sldMkLst>
        <pc:spChg chg="del">
          <ac:chgData name="Chittaranjan Hens" userId="6fc03958433e8a43" providerId="LiveId" clId="{AE445185-F013-4E27-B402-5F71FF9385C1}" dt="2023-01-04T02:23:42.445" v="912" actId="478"/>
          <ac:spMkLst>
            <pc:docMk/>
            <pc:sldMk cId="569048894" sldId="331"/>
            <ac:spMk id="9" creationId="{A75120FB-78AE-BDDC-4CDD-3E14F3B6F982}"/>
          </ac:spMkLst>
        </pc:spChg>
        <pc:spChg chg="del">
          <ac:chgData name="Chittaranjan Hens" userId="6fc03958433e8a43" providerId="LiveId" clId="{AE445185-F013-4E27-B402-5F71FF9385C1}" dt="2023-01-04T02:23:36.386" v="910" actId="478"/>
          <ac:spMkLst>
            <pc:docMk/>
            <pc:sldMk cId="569048894" sldId="331"/>
            <ac:spMk id="10" creationId="{1C15AE70-CE66-C80A-3774-62D466699564}"/>
          </ac:spMkLst>
        </pc:spChg>
        <pc:spChg chg="del">
          <ac:chgData name="Chittaranjan Hens" userId="6fc03958433e8a43" providerId="LiveId" clId="{AE445185-F013-4E27-B402-5F71FF9385C1}" dt="2023-01-04T02:23:44.968" v="913" actId="478"/>
          <ac:spMkLst>
            <pc:docMk/>
            <pc:sldMk cId="569048894" sldId="331"/>
            <ac:spMk id="11" creationId="{1FF2F98F-485E-1D68-FF73-11DB93DEC4A1}"/>
          </ac:spMkLst>
        </pc:spChg>
        <pc:spChg chg="add mod">
          <ac:chgData name="Chittaranjan Hens" userId="6fc03958433e8a43" providerId="LiveId" clId="{AE445185-F013-4E27-B402-5F71FF9385C1}" dt="2023-01-04T02:28:47.924" v="960" actId="1076"/>
          <ac:spMkLst>
            <pc:docMk/>
            <pc:sldMk cId="569048894" sldId="331"/>
            <ac:spMk id="13" creationId="{606072B6-152B-1B78-B7DF-CC8B7A59BFE6}"/>
          </ac:spMkLst>
        </pc:spChg>
        <pc:spChg chg="add del mod">
          <ac:chgData name="Chittaranjan Hens" userId="6fc03958433e8a43" providerId="LiveId" clId="{AE445185-F013-4E27-B402-5F71FF9385C1}" dt="2023-01-04T02:28:43.421" v="959" actId="478"/>
          <ac:spMkLst>
            <pc:docMk/>
            <pc:sldMk cId="569048894" sldId="331"/>
            <ac:spMk id="15" creationId="{011F0240-892C-55F4-B3D2-B3AF12991600}"/>
          </ac:spMkLst>
        </pc:spChg>
        <pc:spChg chg="add mod">
          <ac:chgData name="Chittaranjan Hens" userId="6fc03958433e8a43" providerId="LiveId" clId="{AE445185-F013-4E27-B402-5F71FF9385C1}" dt="2023-01-04T02:29:16.579" v="985" actId="207"/>
          <ac:spMkLst>
            <pc:docMk/>
            <pc:sldMk cId="569048894" sldId="331"/>
            <ac:spMk id="16" creationId="{9843C92F-A55D-3ED5-B907-61E7D71771B1}"/>
          </ac:spMkLst>
        </pc:spChg>
        <pc:picChg chg="add mod">
          <ac:chgData name="Chittaranjan Hens" userId="6fc03958433e8a43" providerId="LiveId" clId="{AE445185-F013-4E27-B402-5F71FF9385C1}" dt="2023-01-04T02:26:45.584" v="933" actId="1076"/>
          <ac:picMkLst>
            <pc:docMk/>
            <pc:sldMk cId="569048894" sldId="331"/>
            <ac:picMk id="3" creationId="{993204F7-4391-D410-2A5A-55217FC409AB}"/>
          </ac:picMkLst>
        </pc:picChg>
        <pc:picChg chg="mod">
          <ac:chgData name="Chittaranjan Hens" userId="6fc03958433e8a43" providerId="LiveId" clId="{AE445185-F013-4E27-B402-5F71FF9385C1}" dt="2023-01-04T02:26:52.623" v="936" actId="1076"/>
          <ac:picMkLst>
            <pc:docMk/>
            <pc:sldMk cId="569048894" sldId="331"/>
            <ac:picMk id="4" creationId="{A77CDD2A-AFD3-0864-6D67-957A858D6745}"/>
          </ac:picMkLst>
        </pc:picChg>
        <pc:picChg chg="del">
          <ac:chgData name="Chittaranjan Hens" userId="6fc03958433e8a43" providerId="LiveId" clId="{AE445185-F013-4E27-B402-5F71FF9385C1}" dt="2023-01-04T02:23:39.961" v="911" actId="478"/>
          <ac:picMkLst>
            <pc:docMk/>
            <pc:sldMk cId="569048894" sldId="331"/>
            <ac:picMk id="6" creationId="{2379BE4A-499A-5A0A-60BA-F746720A2694}"/>
          </ac:picMkLst>
        </pc:picChg>
        <pc:picChg chg="add mod">
          <ac:chgData name="Chittaranjan Hens" userId="6fc03958433e8a43" providerId="LiveId" clId="{AE445185-F013-4E27-B402-5F71FF9385C1}" dt="2023-01-04T02:26:49.068" v="934" actId="1076"/>
          <ac:picMkLst>
            <pc:docMk/>
            <pc:sldMk cId="569048894" sldId="331"/>
            <ac:picMk id="7" creationId="{ADBD6A3F-8178-A1FC-F7D2-45F0E5A90BFA}"/>
          </ac:picMkLst>
        </pc:picChg>
        <pc:picChg chg="del">
          <ac:chgData name="Chittaranjan Hens" userId="6fc03958433e8a43" providerId="LiveId" clId="{AE445185-F013-4E27-B402-5F71FF9385C1}" dt="2023-01-04T02:23:47.542" v="914" actId="478"/>
          <ac:picMkLst>
            <pc:docMk/>
            <pc:sldMk cId="569048894" sldId="331"/>
            <ac:picMk id="17" creationId="{B9679940-21A7-2F06-671B-47B41B7374D7}"/>
          </ac:picMkLst>
        </pc:picChg>
      </pc:sldChg>
      <pc:sldChg chg="delSp add mod">
        <pc:chgData name="Chittaranjan Hens" userId="6fc03958433e8a43" providerId="LiveId" clId="{AE445185-F013-4E27-B402-5F71FF9385C1}" dt="2023-01-04T02:28:33.140" v="958" actId="478"/>
        <pc:sldMkLst>
          <pc:docMk/>
          <pc:sldMk cId="4428162" sldId="332"/>
        </pc:sldMkLst>
        <pc:spChg chg="del">
          <ac:chgData name="Chittaranjan Hens" userId="6fc03958433e8a43" providerId="LiveId" clId="{AE445185-F013-4E27-B402-5F71FF9385C1}" dt="2023-01-04T02:28:33.140" v="958" actId="478"/>
          <ac:spMkLst>
            <pc:docMk/>
            <pc:sldMk cId="4428162" sldId="332"/>
            <ac:spMk id="15" creationId="{011F0240-892C-55F4-B3D2-B3AF12991600}"/>
          </ac:spMkLst>
        </pc:spChg>
      </pc:sldChg>
      <pc:sldChg chg="add del">
        <pc:chgData name="Chittaranjan Hens" userId="6fc03958433e8a43" providerId="LiveId" clId="{AE445185-F013-4E27-B402-5F71FF9385C1}" dt="2023-01-04T02:24:01.043" v="916" actId="47"/>
        <pc:sldMkLst>
          <pc:docMk/>
          <pc:sldMk cId="3097186255" sldId="332"/>
        </pc:sldMkLst>
      </pc:sldChg>
      <pc:sldChg chg="modSp add mod">
        <pc:chgData name="Chittaranjan Hens" userId="6fc03958433e8a43" providerId="LiveId" clId="{AE445185-F013-4E27-B402-5F71FF9385C1}" dt="2023-01-04T02:39:52.058" v="1271" actId="1076"/>
        <pc:sldMkLst>
          <pc:docMk/>
          <pc:sldMk cId="1251487997" sldId="333"/>
        </pc:sldMkLst>
        <pc:spChg chg="mod">
          <ac:chgData name="Chittaranjan Hens" userId="6fc03958433e8a43" providerId="LiveId" clId="{AE445185-F013-4E27-B402-5F71FF9385C1}" dt="2023-01-04T02:39:52.058" v="1271" actId="1076"/>
          <ac:spMkLst>
            <pc:docMk/>
            <pc:sldMk cId="1251487997" sldId="333"/>
            <ac:spMk id="15" creationId="{011F0240-892C-55F4-B3D2-B3AF12991600}"/>
          </ac:spMkLst>
        </pc:spChg>
      </pc:sldChg>
      <pc:sldChg chg="addSp delSp modSp add mod ord">
        <pc:chgData name="Chittaranjan Hens" userId="6fc03958433e8a43" providerId="LiveId" clId="{AE445185-F013-4E27-B402-5F71FF9385C1}" dt="2023-01-04T02:36:25.932" v="1082" actId="478"/>
        <pc:sldMkLst>
          <pc:docMk/>
          <pc:sldMk cId="2298120832" sldId="334"/>
        </pc:sldMkLst>
        <pc:spChg chg="mod">
          <ac:chgData name="Chittaranjan Hens" userId="6fc03958433e8a43" providerId="LiveId" clId="{AE445185-F013-4E27-B402-5F71FF9385C1}" dt="2023-01-04T02:32:08.471" v="1033" actId="1076"/>
          <ac:spMkLst>
            <pc:docMk/>
            <pc:sldMk cId="2298120832" sldId="334"/>
            <ac:spMk id="8" creationId="{25DB9404-1245-DBD1-0A6B-C45569333CB3}"/>
          </ac:spMkLst>
        </pc:spChg>
        <pc:spChg chg="add del mod">
          <ac:chgData name="Chittaranjan Hens" userId="6fc03958433e8a43" providerId="LiveId" clId="{AE445185-F013-4E27-B402-5F71FF9385C1}" dt="2023-01-04T02:34:15.616" v="1049" actId="478"/>
          <ac:spMkLst>
            <pc:docMk/>
            <pc:sldMk cId="2298120832" sldId="334"/>
            <ac:spMk id="10" creationId="{7CAC36BD-3393-6F79-0B70-8B0E059D5A1A}"/>
          </ac:spMkLst>
        </pc:spChg>
        <pc:spChg chg="del">
          <ac:chgData name="Chittaranjan Hens" userId="6fc03958433e8a43" providerId="LiveId" clId="{AE445185-F013-4E27-B402-5F71FF9385C1}" dt="2023-01-04T02:30:54.494" v="991" actId="478"/>
          <ac:spMkLst>
            <pc:docMk/>
            <pc:sldMk cId="2298120832" sldId="334"/>
            <ac:spMk id="13" creationId="{606072B6-152B-1B78-B7DF-CC8B7A59BFE6}"/>
          </ac:spMkLst>
        </pc:spChg>
        <pc:spChg chg="add del mod">
          <ac:chgData name="Chittaranjan Hens" userId="6fc03958433e8a43" providerId="LiveId" clId="{AE445185-F013-4E27-B402-5F71FF9385C1}" dt="2023-01-04T02:36:25.932" v="1082" actId="478"/>
          <ac:spMkLst>
            <pc:docMk/>
            <pc:sldMk cId="2298120832" sldId="334"/>
            <ac:spMk id="15" creationId="{7009F22E-0923-8C49-F56D-B442E6C28490}"/>
          </ac:spMkLst>
        </pc:spChg>
        <pc:spChg chg="add del mod">
          <ac:chgData name="Chittaranjan Hens" userId="6fc03958433e8a43" providerId="LiveId" clId="{AE445185-F013-4E27-B402-5F71FF9385C1}" dt="2023-01-04T02:36:25.932" v="1082" actId="478"/>
          <ac:spMkLst>
            <pc:docMk/>
            <pc:sldMk cId="2298120832" sldId="334"/>
            <ac:spMk id="17" creationId="{7AFDFA64-62F3-27C4-2FF5-73D72F20A01B}"/>
          </ac:spMkLst>
        </pc:spChg>
        <pc:spChg chg="add del mod">
          <ac:chgData name="Chittaranjan Hens" userId="6fc03958433e8a43" providerId="LiveId" clId="{AE445185-F013-4E27-B402-5F71FF9385C1}" dt="2023-01-04T02:36:25.932" v="1082" actId="478"/>
          <ac:spMkLst>
            <pc:docMk/>
            <pc:sldMk cId="2298120832" sldId="334"/>
            <ac:spMk id="19" creationId="{231B7F6E-0B32-5162-5C41-6A07E7D2F681}"/>
          </ac:spMkLst>
        </pc:spChg>
        <pc:graphicFrameChg chg="add del mod">
          <ac:chgData name="Chittaranjan Hens" userId="6fc03958433e8a43" providerId="LiveId" clId="{AE445185-F013-4E27-B402-5F71FF9385C1}" dt="2023-01-04T02:36:25.932" v="1082" actId="478"/>
          <ac:graphicFrameMkLst>
            <pc:docMk/>
            <pc:sldMk cId="2298120832" sldId="334"/>
            <ac:graphicFrameMk id="11" creationId="{A25EE226-FC1E-6DE7-6DAA-CA1453567AAA}"/>
          </ac:graphicFrameMkLst>
        </pc:graphicFrameChg>
        <pc:graphicFrameChg chg="add del mod">
          <ac:chgData name="Chittaranjan Hens" userId="6fc03958433e8a43" providerId="LiveId" clId="{AE445185-F013-4E27-B402-5F71FF9385C1}" dt="2023-01-04T02:36:25.932" v="1082" actId="478"/>
          <ac:graphicFrameMkLst>
            <pc:docMk/>
            <pc:sldMk cId="2298120832" sldId="334"/>
            <ac:graphicFrameMk id="12" creationId="{A9E04F6C-81BB-0109-3A28-1EEE1A178087}"/>
          </ac:graphicFrameMkLst>
        </pc:graphicFrameChg>
        <pc:picChg chg="del">
          <ac:chgData name="Chittaranjan Hens" userId="6fc03958433e8a43" providerId="LiveId" clId="{AE445185-F013-4E27-B402-5F71FF9385C1}" dt="2023-01-04T02:30:51.698" v="990" actId="478"/>
          <ac:picMkLst>
            <pc:docMk/>
            <pc:sldMk cId="2298120832" sldId="334"/>
            <ac:picMk id="3" creationId="{993204F7-4391-D410-2A5A-55217FC409AB}"/>
          </ac:picMkLst>
        </pc:picChg>
        <pc:picChg chg="mod">
          <ac:chgData name="Chittaranjan Hens" userId="6fc03958433e8a43" providerId="LiveId" clId="{AE445185-F013-4E27-B402-5F71FF9385C1}" dt="2023-01-04T02:33:34.241" v="1044" actId="1076"/>
          <ac:picMkLst>
            <pc:docMk/>
            <pc:sldMk cId="2298120832" sldId="334"/>
            <ac:picMk id="4" creationId="{A77CDD2A-AFD3-0864-6D67-957A858D6745}"/>
          </ac:picMkLst>
        </pc:picChg>
        <pc:picChg chg="add del mod">
          <ac:chgData name="Chittaranjan Hens" userId="6fc03958433e8a43" providerId="LiveId" clId="{AE445185-F013-4E27-B402-5F71FF9385C1}" dt="2023-01-04T02:31:36.718" v="997" actId="478"/>
          <ac:picMkLst>
            <pc:docMk/>
            <pc:sldMk cId="2298120832" sldId="334"/>
            <ac:picMk id="5" creationId="{A8DB39B3-7491-A91D-652B-93C329D52018}"/>
          </ac:picMkLst>
        </pc:picChg>
        <pc:picChg chg="del">
          <ac:chgData name="Chittaranjan Hens" userId="6fc03958433e8a43" providerId="LiveId" clId="{AE445185-F013-4E27-B402-5F71FF9385C1}" dt="2023-01-04T02:30:49.930" v="989" actId="478"/>
          <ac:picMkLst>
            <pc:docMk/>
            <pc:sldMk cId="2298120832" sldId="334"/>
            <ac:picMk id="7" creationId="{ADBD6A3F-8178-A1FC-F7D2-45F0E5A90BFA}"/>
          </ac:picMkLst>
        </pc:picChg>
        <pc:picChg chg="add mod">
          <ac:chgData name="Chittaranjan Hens" userId="6fc03958433e8a43" providerId="LiveId" clId="{AE445185-F013-4E27-B402-5F71FF9385C1}" dt="2023-01-04T02:33:38.312" v="1046" actId="1076"/>
          <ac:picMkLst>
            <pc:docMk/>
            <pc:sldMk cId="2298120832" sldId="334"/>
            <ac:picMk id="9" creationId="{F27A554E-C662-3CD0-3D05-62B124CCAC67}"/>
          </ac:picMkLst>
        </pc:picChg>
      </pc:sldChg>
      <pc:sldChg chg="modSp add mod ord">
        <pc:chgData name="Chittaranjan Hens" userId="6fc03958433e8a43" providerId="LiveId" clId="{AE445185-F013-4E27-B402-5F71FF9385C1}" dt="2023-01-04T04:53:19.403" v="1647" actId="1076"/>
        <pc:sldMkLst>
          <pc:docMk/>
          <pc:sldMk cId="204522122" sldId="335"/>
        </pc:sldMkLst>
        <pc:spChg chg="mod">
          <ac:chgData name="Chittaranjan Hens" userId="6fc03958433e8a43" providerId="LiveId" clId="{AE445185-F013-4E27-B402-5F71FF9385C1}" dt="2023-01-04T02:39:31.574" v="1267" actId="14100"/>
          <ac:spMkLst>
            <pc:docMk/>
            <pc:sldMk cId="204522122" sldId="335"/>
            <ac:spMk id="15" creationId="{7009F22E-0923-8C49-F56D-B442E6C28490}"/>
          </ac:spMkLst>
        </pc:spChg>
        <pc:spChg chg="mod">
          <ac:chgData name="Chittaranjan Hens" userId="6fc03958433e8a43" providerId="LiveId" clId="{AE445185-F013-4E27-B402-5F71FF9385C1}" dt="2023-01-04T02:40:14.048" v="1273" actId="403"/>
          <ac:spMkLst>
            <pc:docMk/>
            <pc:sldMk cId="204522122" sldId="335"/>
            <ac:spMk id="17" creationId="{7AFDFA64-62F3-27C4-2FF5-73D72F20A01B}"/>
          </ac:spMkLst>
        </pc:spChg>
        <pc:spChg chg="mod">
          <ac:chgData name="Chittaranjan Hens" userId="6fc03958433e8a43" providerId="LiveId" clId="{AE445185-F013-4E27-B402-5F71FF9385C1}" dt="2023-01-04T02:40:10.168" v="1272" actId="403"/>
          <ac:spMkLst>
            <pc:docMk/>
            <pc:sldMk cId="204522122" sldId="335"/>
            <ac:spMk id="19" creationId="{231B7F6E-0B32-5162-5C41-6A07E7D2F681}"/>
          </ac:spMkLst>
        </pc:spChg>
        <pc:graphicFrameChg chg="mod">
          <ac:chgData name="Chittaranjan Hens" userId="6fc03958433e8a43" providerId="LiveId" clId="{AE445185-F013-4E27-B402-5F71FF9385C1}" dt="2023-01-04T04:53:19.403" v="1647" actId="1076"/>
          <ac:graphicFrameMkLst>
            <pc:docMk/>
            <pc:sldMk cId="204522122" sldId="335"/>
            <ac:graphicFrameMk id="11" creationId="{A25EE226-FC1E-6DE7-6DAA-CA1453567AAA}"/>
          </ac:graphicFrameMkLst>
        </pc:graphicFrameChg>
        <pc:graphicFrameChg chg="mod">
          <ac:chgData name="Chittaranjan Hens" userId="6fc03958433e8a43" providerId="LiveId" clId="{AE445185-F013-4E27-B402-5F71FF9385C1}" dt="2023-01-04T04:53:15.375" v="1646" actId="1076"/>
          <ac:graphicFrameMkLst>
            <pc:docMk/>
            <pc:sldMk cId="204522122" sldId="335"/>
            <ac:graphicFrameMk id="12" creationId="{A9E04F6C-81BB-0109-3A28-1EEE1A178087}"/>
          </ac:graphicFrameMkLst>
        </pc:graphicFrameChg>
        <pc:picChg chg="mod">
          <ac:chgData name="Chittaranjan Hens" userId="6fc03958433e8a43" providerId="LiveId" clId="{AE445185-F013-4E27-B402-5F71FF9385C1}" dt="2023-01-04T02:39:03.432" v="1101" actId="1076"/>
          <ac:picMkLst>
            <pc:docMk/>
            <pc:sldMk cId="204522122" sldId="335"/>
            <ac:picMk id="4" creationId="{A77CDD2A-AFD3-0864-6D67-957A858D6745}"/>
          </ac:picMkLst>
        </pc:picChg>
      </pc:sldChg>
      <pc:sldChg chg="add del">
        <pc:chgData name="Chittaranjan Hens" userId="6fc03958433e8a43" providerId="LiveId" clId="{AE445185-F013-4E27-B402-5F71FF9385C1}" dt="2023-01-04T02:30:58.714" v="993"/>
        <pc:sldMkLst>
          <pc:docMk/>
          <pc:sldMk cId="2004334237" sldId="335"/>
        </pc:sldMkLst>
      </pc:sldChg>
      <pc:sldChg chg="addSp delSp modSp add mod">
        <pc:chgData name="Chittaranjan Hens" userId="6fc03958433e8a43" providerId="LiveId" clId="{AE445185-F013-4E27-B402-5F71FF9385C1}" dt="2023-01-04T02:40:28.480" v="1275" actId="1076"/>
        <pc:sldMkLst>
          <pc:docMk/>
          <pc:sldMk cId="2201819629" sldId="336"/>
        </pc:sldMkLst>
        <pc:spChg chg="mod">
          <ac:chgData name="Chittaranjan Hens" userId="6fc03958433e8a43" providerId="LiveId" clId="{AE445185-F013-4E27-B402-5F71FF9385C1}" dt="2023-01-04T02:40:28.480" v="1275" actId="1076"/>
          <ac:spMkLst>
            <pc:docMk/>
            <pc:sldMk cId="2201819629" sldId="336"/>
            <ac:spMk id="8" creationId="{25DB9404-1245-DBD1-0A6B-C45569333CB3}"/>
          </ac:spMkLst>
        </pc:spChg>
        <pc:picChg chg="add mod">
          <ac:chgData name="Chittaranjan Hens" userId="6fc03958433e8a43" providerId="LiveId" clId="{AE445185-F013-4E27-B402-5F71FF9385C1}" dt="2023-01-04T02:37:48.879" v="1090" actId="1076"/>
          <ac:picMkLst>
            <pc:docMk/>
            <pc:sldMk cId="2201819629" sldId="336"/>
            <ac:picMk id="3" creationId="{D07A7288-5375-7A69-4D96-46877941B9F1}"/>
          </ac:picMkLst>
        </pc:picChg>
        <pc:picChg chg="add mod">
          <ac:chgData name="Chittaranjan Hens" userId="6fc03958433e8a43" providerId="LiveId" clId="{AE445185-F013-4E27-B402-5F71FF9385C1}" dt="2023-01-04T02:38:12.988" v="1094" actId="14100"/>
          <ac:picMkLst>
            <pc:docMk/>
            <pc:sldMk cId="2201819629" sldId="336"/>
            <ac:picMk id="6" creationId="{DF87E07C-F7DF-F0BE-C52D-41F1CDAAB8DF}"/>
          </ac:picMkLst>
        </pc:picChg>
        <pc:picChg chg="del">
          <ac:chgData name="Chittaranjan Hens" userId="6fc03958433e8a43" providerId="LiveId" clId="{AE445185-F013-4E27-B402-5F71FF9385C1}" dt="2023-01-04T02:37:22.066" v="1086" actId="478"/>
          <ac:picMkLst>
            <pc:docMk/>
            <pc:sldMk cId="2201819629" sldId="336"/>
            <ac:picMk id="9" creationId="{F27A554E-C662-3CD0-3D05-62B124CCAC67}"/>
          </ac:picMkLst>
        </pc:picChg>
      </pc:sldChg>
      <pc:sldChg chg="addSp modSp add mod">
        <pc:chgData name="Chittaranjan Hens" userId="6fc03958433e8a43" providerId="LiveId" clId="{AE445185-F013-4E27-B402-5F71FF9385C1}" dt="2023-01-04T02:40:23.798" v="1274" actId="1076"/>
        <pc:sldMkLst>
          <pc:docMk/>
          <pc:sldMk cId="2328464785" sldId="337"/>
        </pc:sldMkLst>
        <pc:spChg chg="mod">
          <ac:chgData name="Chittaranjan Hens" userId="6fc03958433e8a43" providerId="LiveId" clId="{AE445185-F013-4E27-B402-5F71FF9385C1}" dt="2023-01-04T02:40:23.798" v="1274" actId="1076"/>
          <ac:spMkLst>
            <pc:docMk/>
            <pc:sldMk cId="2328464785" sldId="337"/>
            <ac:spMk id="8" creationId="{25DB9404-1245-DBD1-0A6B-C45569333CB3}"/>
          </ac:spMkLst>
        </pc:spChg>
        <pc:picChg chg="add mod">
          <ac:chgData name="Chittaranjan Hens" userId="6fc03958433e8a43" providerId="LiveId" clId="{AE445185-F013-4E27-B402-5F71FF9385C1}" dt="2023-01-04T02:38:52.901" v="1100" actId="1076"/>
          <ac:picMkLst>
            <pc:docMk/>
            <pc:sldMk cId="2328464785" sldId="337"/>
            <ac:picMk id="5" creationId="{C0490890-8F80-0EBA-E747-4CE42729424E}"/>
          </ac:picMkLst>
        </pc:picChg>
      </pc:sldChg>
      <pc:sldChg chg="addSp delSp modSp add mod modAnim">
        <pc:chgData name="Chittaranjan Hens" userId="6fc03958433e8a43" providerId="LiveId" clId="{AE445185-F013-4E27-B402-5F71FF9385C1}" dt="2023-01-04T04:36:08.514" v="1371" actId="1076"/>
        <pc:sldMkLst>
          <pc:docMk/>
          <pc:sldMk cId="95184056" sldId="338"/>
        </pc:sldMkLst>
        <pc:spChg chg="add mod">
          <ac:chgData name="Chittaranjan Hens" userId="6fc03958433e8a43" providerId="LiveId" clId="{AE445185-F013-4E27-B402-5F71FF9385C1}" dt="2023-01-04T04:36:08.514" v="1371" actId="1076"/>
          <ac:spMkLst>
            <pc:docMk/>
            <pc:sldMk cId="95184056" sldId="338"/>
            <ac:spMk id="2" creationId="{17EFBCC4-4E7C-C0DE-D6E6-8460011F3537}"/>
          </ac:spMkLst>
        </pc:spChg>
        <pc:spChg chg="mod">
          <ac:chgData name="Chittaranjan Hens" userId="6fc03958433e8a43" providerId="LiveId" clId="{AE445185-F013-4E27-B402-5F71FF9385C1}" dt="2023-01-04T02:44:23.869" v="1328" actId="20577"/>
          <ac:spMkLst>
            <pc:docMk/>
            <pc:sldMk cId="95184056" sldId="338"/>
            <ac:spMk id="8" creationId="{25DB9404-1245-DBD1-0A6B-C45569333CB3}"/>
          </ac:spMkLst>
        </pc:spChg>
        <pc:spChg chg="add del mod ord">
          <ac:chgData name="Chittaranjan Hens" userId="6fc03958433e8a43" providerId="LiveId" clId="{AE445185-F013-4E27-B402-5F71FF9385C1}" dt="2023-01-04T02:42:41.041" v="1293" actId="478"/>
          <ac:spMkLst>
            <pc:docMk/>
            <pc:sldMk cId="95184056" sldId="338"/>
            <ac:spMk id="9" creationId="{BD72F173-B576-A235-4A53-384FE86FD2F2}"/>
          </ac:spMkLst>
        </pc:spChg>
        <pc:spChg chg="add mod">
          <ac:chgData name="Chittaranjan Hens" userId="6fc03958433e8a43" providerId="LiveId" clId="{AE445185-F013-4E27-B402-5F71FF9385C1}" dt="2023-01-04T02:42:56.077" v="1295" actId="17032"/>
          <ac:spMkLst>
            <pc:docMk/>
            <pc:sldMk cId="95184056" sldId="338"/>
            <ac:spMk id="10" creationId="{5B2FF2BA-DE78-EC9D-93CE-C63F11400F60}"/>
          </ac:spMkLst>
        </pc:spChg>
        <pc:spChg chg="add mod">
          <ac:chgData name="Chittaranjan Hens" userId="6fc03958433e8a43" providerId="LiveId" clId="{AE445185-F013-4E27-B402-5F71FF9385C1}" dt="2023-01-04T02:43:14.412" v="1299" actId="14100"/>
          <ac:spMkLst>
            <pc:docMk/>
            <pc:sldMk cId="95184056" sldId="338"/>
            <ac:spMk id="11" creationId="{1ECC6032-C15C-9656-1F37-5F2F74B3FB04}"/>
          </ac:spMkLst>
        </pc:spChg>
        <pc:spChg chg="add mod">
          <ac:chgData name="Chittaranjan Hens" userId="6fc03958433e8a43" providerId="LiveId" clId="{AE445185-F013-4E27-B402-5F71FF9385C1}" dt="2023-01-04T02:43:33.126" v="1302" actId="14100"/>
          <ac:spMkLst>
            <pc:docMk/>
            <pc:sldMk cId="95184056" sldId="338"/>
            <ac:spMk id="12" creationId="{B691987A-3764-9419-6FFB-B14225DCDFD4}"/>
          </ac:spMkLst>
        </pc:spChg>
        <pc:spChg chg="add mod">
          <ac:chgData name="Chittaranjan Hens" userId="6fc03958433e8a43" providerId="LiveId" clId="{AE445185-F013-4E27-B402-5F71FF9385C1}" dt="2023-01-04T02:44:13.294" v="1304" actId="13822"/>
          <ac:spMkLst>
            <pc:docMk/>
            <pc:sldMk cId="95184056" sldId="338"/>
            <ac:spMk id="13" creationId="{34662442-519B-EFC4-D1A3-6781D4F2CA77}"/>
          </ac:spMkLst>
        </pc:spChg>
        <pc:picChg chg="del">
          <ac:chgData name="Chittaranjan Hens" userId="6fc03958433e8a43" providerId="LiveId" clId="{AE445185-F013-4E27-B402-5F71FF9385C1}" dt="2023-01-04T02:41:10.708" v="1277" actId="478"/>
          <ac:picMkLst>
            <pc:docMk/>
            <pc:sldMk cId="95184056" sldId="338"/>
            <ac:picMk id="3" creationId="{D07A7288-5375-7A69-4D96-46877941B9F1}"/>
          </ac:picMkLst>
        </pc:picChg>
        <pc:picChg chg="del">
          <ac:chgData name="Chittaranjan Hens" userId="6fc03958433e8a43" providerId="LiveId" clId="{AE445185-F013-4E27-B402-5F71FF9385C1}" dt="2023-01-04T02:41:10.708" v="1277" actId="478"/>
          <ac:picMkLst>
            <pc:docMk/>
            <pc:sldMk cId="95184056" sldId="338"/>
            <ac:picMk id="5" creationId="{C0490890-8F80-0EBA-E747-4CE42729424E}"/>
          </ac:picMkLst>
        </pc:picChg>
        <pc:picChg chg="del">
          <ac:chgData name="Chittaranjan Hens" userId="6fc03958433e8a43" providerId="LiveId" clId="{AE445185-F013-4E27-B402-5F71FF9385C1}" dt="2023-01-04T02:41:10.708" v="1277" actId="478"/>
          <ac:picMkLst>
            <pc:docMk/>
            <pc:sldMk cId="95184056" sldId="338"/>
            <ac:picMk id="6" creationId="{DF87E07C-F7DF-F0BE-C52D-41F1CDAAB8DF}"/>
          </ac:picMkLst>
        </pc:picChg>
        <pc:picChg chg="add mod">
          <ac:chgData name="Chittaranjan Hens" userId="6fc03958433e8a43" providerId="LiveId" clId="{AE445185-F013-4E27-B402-5F71FF9385C1}" dt="2023-01-04T02:41:39.870" v="1284" actId="1076"/>
          <ac:picMkLst>
            <pc:docMk/>
            <pc:sldMk cId="95184056" sldId="338"/>
            <ac:picMk id="7" creationId="{29C962CC-3925-3089-28A9-24A7D7D06E29}"/>
          </ac:picMkLst>
        </pc:picChg>
      </pc:sldChg>
      <pc:sldChg chg="addSp delSp modSp add del mod">
        <pc:chgData name="Chittaranjan Hens" userId="6fc03958433e8a43" providerId="LiveId" clId="{AE445185-F013-4E27-B402-5F71FF9385C1}" dt="2023-01-04T04:39:48.601" v="1454" actId="47"/>
        <pc:sldMkLst>
          <pc:docMk/>
          <pc:sldMk cId="2131996603" sldId="339"/>
        </pc:sldMkLst>
        <pc:spChg chg="add mod">
          <ac:chgData name="Chittaranjan Hens" userId="6fc03958433e8a43" providerId="LiveId" clId="{AE445185-F013-4E27-B402-5F71FF9385C1}" dt="2023-01-04T04:37:17.513" v="1376" actId="1076"/>
          <ac:spMkLst>
            <pc:docMk/>
            <pc:sldMk cId="2131996603" sldId="339"/>
            <ac:spMk id="3" creationId="{4EE4C12F-55AC-E942-7788-00ADAFADC326}"/>
          </ac:spMkLst>
        </pc:spChg>
        <pc:spChg chg="add del mod">
          <ac:chgData name="Chittaranjan Hens" userId="6fc03958433e8a43" providerId="LiveId" clId="{AE445185-F013-4E27-B402-5F71FF9385C1}" dt="2023-01-04T04:36:00.908" v="1369" actId="21"/>
          <ac:spMkLst>
            <pc:docMk/>
            <pc:sldMk cId="2131996603" sldId="339"/>
            <ac:spMk id="5" creationId="{D97F98B8-3484-9FAC-D977-AE3CA23C16E9}"/>
          </ac:spMkLst>
        </pc:spChg>
        <pc:spChg chg="mod">
          <ac:chgData name="Chittaranjan Hens" userId="6fc03958433e8a43" providerId="LiveId" clId="{AE445185-F013-4E27-B402-5F71FF9385C1}" dt="2023-01-04T02:48:56.943" v="1366" actId="20577"/>
          <ac:spMkLst>
            <pc:docMk/>
            <pc:sldMk cId="2131996603" sldId="339"/>
            <ac:spMk id="8" creationId="{25DB9404-1245-DBD1-0A6B-C45569333CB3}"/>
          </ac:spMkLst>
        </pc:spChg>
        <pc:spChg chg="add mod">
          <ac:chgData name="Chittaranjan Hens" userId="6fc03958433e8a43" providerId="LiveId" clId="{AE445185-F013-4E27-B402-5F71FF9385C1}" dt="2023-01-04T04:39:02.573" v="1444" actId="207"/>
          <ac:spMkLst>
            <pc:docMk/>
            <pc:sldMk cId="2131996603" sldId="339"/>
            <ac:spMk id="9" creationId="{066AF049-D512-A892-5A10-3D94F0915DC9}"/>
          </ac:spMkLst>
        </pc:spChg>
        <pc:spChg chg="add mod">
          <ac:chgData name="Chittaranjan Hens" userId="6fc03958433e8a43" providerId="LiveId" clId="{AE445185-F013-4E27-B402-5F71FF9385C1}" dt="2023-01-04T04:38:53.350" v="1441" actId="1076"/>
          <ac:spMkLst>
            <pc:docMk/>
            <pc:sldMk cId="2131996603" sldId="339"/>
            <ac:spMk id="10" creationId="{E3406E0F-131E-3B82-367A-1F54A5A56E1F}"/>
          </ac:spMkLst>
        </pc:spChg>
        <pc:picChg chg="del">
          <ac:chgData name="Chittaranjan Hens" userId="6fc03958433e8a43" providerId="LiveId" clId="{AE445185-F013-4E27-B402-5F71FF9385C1}" dt="2023-01-04T02:44:42.891" v="1330" actId="478"/>
          <ac:picMkLst>
            <pc:docMk/>
            <pc:sldMk cId="2131996603" sldId="339"/>
            <ac:picMk id="3" creationId="{D07A7288-5375-7A69-4D96-46877941B9F1}"/>
          </ac:picMkLst>
        </pc:picChg>
        <pc:picChg chg="mod">
          <ac:chgData name="Chittaranjan Hens" userId="6fc03958433e8a43" providerId="LiveId" clId="{AE445185-F013-4E27-B402-5F71FF9385C1}" dt="2023-01-04T02:47:02.166" v="1354" actId="1076"/>
          <ac:picMkLst>
            <pc:docMk/>
            <pc:sldMk cId="2131996603" sldId="339"/>
            <ac:picMk id="4" creationId="{A77CDD2A-AFD3-0864-6D67-957A858D6745}"/>
          </ac:picMkLst>
        </pc:picChg>
        <pc:picChg chg="del">
          <ac:chgData name="Chittaranjan Hens" userId="6fc03958433e8a43" providerId="LiveId" clId="{AE445185-F013-4E27-B402-5F71FF9385C1}" dt="2023-01-04T02:44:42.891" v="1330" actId="478"/>
          <ac:picMkLst>
            <pc:docMk/>
            <pc:sldMk cId="2131996603" sldId="339"/>
            <ac:picMk id="6" creationId="{DF87E07C-F7DF-F0BE-C52D-41F1CDAAB8DF}"/>
          </ac:picMkLst>
        </pc:picChg>
        <pc:picChg chg="add mod">
          <ac:chgData name="Chittaranjan Hens" userId="6fc03958433e8a43" providerId="LiveId" clId="{AE445185-F013-4E27-B402-5F71FF9385C1}" dt="2023-01-04T04:37:38.704" v="1378" actId="1076"/>
          <ac:picMkLst>
            <pc:docMk/>
            <pc:sldMk cId="2131996603" sldId="339"/>
            <ac:picMk id="7" creationId="{0765C4CA-490D-EDA8-37C4-39553CE789F0}"/>
          </ac:picMkLst>
        </pc:picChg>
      </pc:sldChg>
      <pc:sldChg chg="add del">
        <pc:chgData name="Chittaranjan Hens" userId="6fc03958433e8a43" providerId="LiveId" clId="{AE445185-F013-4E27-B402-5F71FF9385C1}" dt="2023-01-04T02:41:20.907" v="1279" actId="47"/>
        <pc:sldMkLst>
          <pc:docMk/>
          <pc:sldMk cId="2817914908" sldId="339"/>
        </pc:sldMkLst>
      </pc:sldChg>
      <pc:sldChg chg="addSp delSp modSp add mod">
        <pc:chgData name="Chittaranjan Hens" userId="6fc03958433e8a43" providerId="LiveId" clId="{AE445185-F013-4E27-B402-5F71FF9385C1}" dt="2023-01-04T04:39:55.913" v="1456" actId="478"/>
        <pc:sldMkLst>
          <pc:docMk/>
          <pc:sldMk cId="3817621952" sldId="340"/>
        </pc:sldMkLst>
        <pc:spChg chg="mod">
          <ac:chgData name="Chittaranjan Hens" userId="6fc03958433e8a43" providerId="LiveId" clId="{AE445185-F013-4E27-B402-5F71FF9385C1}" dt="2023-01-04T04:39:32.977" v="1449" actId="1076"/>
          <ac:spMkLst>
            <pc:docMk/>
            <pc:sldMk cId="3817621952" sldId="340"/>
            <ac:spMk id="9" creationId="{066AF049-D512-A892-5A10-3D94F0915DC9}"/>
          </ac:spMkLst>
        </pc:spChg>
        <pc:spChg chg="mod">
          <ac:chgData name="Chittaranjan Hens" userId="6fc03958433e8a43" providerId="LiveId" clId="{AE445185-F013-4E27-B402-5F71FF9385C1}" dt="2023-01-04T04:39:46.193" v="1453" actId="14100"/>
          <ac:spMkLst>
            <pc:docMk/>
            <pc:sldMk cId="3817621952" sldId="340"/>
            <ac:spMk id="10" creationId="{E3406E0F-131E-3B82-367A-1F54A5A56E1F}"/>
          </ac:spMkLst>
        </pc:spChg>
        <pc:picChg chg="add del mod">
          <ac:chgData name="Chittaranjan Hens" userId="6fc03958433e8a43" providerId="LiveId" clId="{AE445185-F013-4E27-B402-5F71FF9385C1}" dt="2023-01-04T04:39:55.913" v="1456" actId="478"/>
          <ac:picMkLst>
            <pc:docMk/>
            <pc:sldMk cId="3817621952" sldId="340"/>
            <ac:picMk id="5" creationId="{BB426661-9216-4530-8BF3-3D6EF34F6FF3}"/>
          </ac:picMkLst>
        </pc:picChg>
        <pc:picChg chg="mod">
          <ac:chgData name="Chittaranjan Hens" userId="6fc03958433e8a43" providerId="LiveId" clId="{AE445185-F013-4E27-B402-5F71FF9385C1}" dt="2023-01-04T04:39:37.098" v="1450" actId="1076"/>
          <ac:picMkLst>
            <pc:docMk/>
            <pc:sldMk cId="3817621952" sldId="340"/>
            <ac:picMk id="7" creationId="{0765C4CA-490D-EDA8-37C4-39553CE789F0}"/>
          </ac:picMkLst>
        </pc:picChg>
      </pc:sldChg>
      <pc:sldChg chg="modSp add del mod">
        <pc:chgData name="Chittaranjan Hens" userId="6fc03958433e8a43" providerId="LiveId" clId="{AE445185-F013-4E27-B402-5F71FF9385C1}" dt="2023-01-04T04:41:54.875" v="1484" actId="47"/>
        <pc:sldMkLst>
          <pc:docMk/>
          <pc:sldMk cId="3961615739" sldId="341"/>
        </pc:sldMkLst>
        <pc:picChg chg="mod">
          <ac:chgData name="Chittaranjan Hens" userId="6fc03958433e8a43" providerId="LiveId" clId="{AE445185-F013-4E27-B402-5F71FF9385C1}" dt="2023-01-04T04:40:01.957" v="1458" actId="1076"/>
          <ac:picMkLst>
            <pc:docMk/>
            <pc:sldMk cId="3961615739" sldId="341"/>
            <ac:picMk id="5" creationId="{BB426661-9216-4530-8BF3-3D6EF34F6FF3}"/>
          </ac:picMkLst>
        </pc:picChg>
      </pc:sldChg>
      <pc:sldChg chg="addSp modSp add mod modAnim">
        <pc:chgData name="Chittaranjan Hens" userId="6fc03958433e8a43" providerId="LiveId" clId="{AE445185-F013-4E27-B402-5F71FF9385C1}" dt="2023-01-04T04:42:32.020" v="1490"/>
        <pc:sldMkLst>
          <pc:docMk/>
          <pc:sldMk cId="2091613246" sldId="342"/>
        </pc:sldMkLst>
        <pc:spChg chg="add mod">
          <ac:chgData name="Chittaranjan Hens" userId="6fc03958433e8a43" providerId="LiveId" clId="{AE445185-F013-4E27-B402-5F71FF9385C1}" dt="2023-01-04T04:40:43.419" v="1477" actId="207"/>
          <ac:spMkLst>
            <pc:docMk/>
            <pc:sldMk cId="2091613246" sldId="342"/>
            <ac:spMk id="2" creationId="{805A4A17-A22E-E68E-FAE9-7D1054FFD9ED}"/>
          </ac:spMkLst>
        </pc:spChg>
        <pc:picChg chg="mod">
          <ac:chgData name="Chittaranjan Hens" userId="6fc03958433e8a43" providerId="LiveId" clId="{AE445185-F013-4E27-B402-5F71FF9385C1}" dt="2023-01-04T04:41:47.128" v="1483" actId="1076"/>
          <ac:picMkLst>
            <pc:docMk/>
            <pc:sldMk cId="2091613246" sldId="342"/>
            <ac:picMk id="5" creationId="{BB426661-9216-4530-8BF3-3D6EF34F6FF3}"/>
          </ac:picMkLst>
        </pc:picChg>
        <pc:picChg chg="add mod">
          <ac:chgData name="Chittaranjan Hens" userId="6fc03958433e8a43" providerId="LiveId" clId="{AE445185-F013-4E27-B402-5F71FF9385C1}" dt="2023-01-04T04:41:38.612" v="1482" actId="14100"/>
          <ac:picMkLst>
            <pc:docMk/>
            <pc:sldMk cId="2091613246" sldId="342"/>
            <ac:picMk id="11" creationId="{2EB231FB-585C-0D7F-445C-7F73E70106EF}"/>
          </ac:picMkLst>
        </pc:picChg>
      </pc:sldChg>
      <pc:sldChg chg="addSp delSp modSp add mod">
        <pc:chgData name="Chittaranjan Hens" userId="6fc03958433e8a43" providerId="LiveId" clId="{AE445185-F013-4E27-B402-5F71FF9385C1}" dt="2023-01-04T04:43:36.672" v="1516" actId="20577"/>
        <pc:sldMkLst>
          <pc:docMk/>
          <pc:sldMk cId="2195383221" sldId="343"/>
        </pc:sldMkLst>
        <pc:spChg chg="add del">
          <ac:chgData name="Chittaranjan Hens" userId="6fc03958433e8a43" providerId="LiveId" clId="{AE445185-F013-4E27-B402-5F71FF9385C1}" dt="2023-01-04T04:42:57.627" v="1492" actId="478"/>
          <ac:spMkLst>
            <pc:docMk/>
            <pc:sldMk cId="2195383221" sldId="343"/>
            <ac:spMk id="2" creationId="{805A4A17-A22E-E68E-FAE9-7D1054FFD9ED}"/>
          </ac:spMkLst>
        </pc:spChg>
        <pc:spChg chg="del">
          <ac:chgData name="Chittaranjan Hens" userId="6fc03958433e8a43" providerId="LiveId" clId="{AE445185-F013-4E27-B402-5F71FF9385C1}" dt="2023-01-04T04:41:07.614" v="1479" actId="478"/>
          <ac:spMkLst>
            <pc:docMk/>
            <pc:sldMk cId="2195383221" sldId="343"/>
            <ac:spMk id="3" creationId="{4EE4C12F-55AC-E942-7788-00ADAFADC326}"/>
          </ac:spMkLst>
        </pc:spChg>
        <pc:spChg chg="mod">
          <ac:chgData name="Chittaranjan Hens" userId="6fc03958433e8a43" providerId="LiveId" clId="{AE445185-F013-4E27-B402-5F71FF9385C1}" dt="2023-01-04T04:43:36.672" v="1516" actId="20577"/>
          <ac:spMkLst>
            <pc:docMk/>
            <pc:sldMk cId="2195383221" sldId="343"/>
            <ac:spMk id="8" creationId="{25DB9404-1245-DBD1-0A6B-C45569333CB3}"/>
          </ac:spMkLst>
        </pc:spChg>
        <pc:spChg chg="del">
          <ac:chgData name="Chittaranjan Hens" userId="6fc03958433e8a43" providerId="LiveId" clId="{AE445185-F013-4E27-B402-5F71FF9385C1}" dt="2023-01-04T04:41:07.614" v="1479" actId="478"/>
          <ac:spMkLst>
            <pc:docMk/>
            <pc:sldMk cId="2195383221" sldId="343"/>
            <ac:spMk id="9" creationId="{066AF049-D512-A892-5A10-3D94F0915DC9}"/>
          </ac:spMkLst>
        </pc:spChg>
        <pc:spChg chg="del">
          <ac:chgData name="Chittaranjan Hens" userId="6fc03958433e8a43" providerId="LiveId" clId="{AE445185-F013-4E27-B402-5F71FF9385C1}" dt="2023-01-04T04:41:07.614" v="1479" actId="478"/>
          <ac:spMkLst>
            <pc:docMk/>
            <pc:sldMk cId="2195383221" sldId="343"/>
            <ac:spMk id="10" creationId="{E3406E0F-131E-3B82-367A-1F54A5A56E1F}"/>
          </ac:spMkLst>
        </pc:spChg>
        <pc:picChg chg="del">
          <ac:chgData name="Chittaranjan Hens" userId="6fc03958433e8a43" providerId="LiveId" clId="{AE445185-F013-4E27-B402-5F71FF9385C1}" dt="2023-01-04T04:41:07.614" v="1479" actId="478"/>
          <ac:picMkLst>
            <pc:docMk/>
            <pc:sldMk cId="2195383221" sldId="343"/>
            <ac:picMk id="5" creationId="{BB426661-9216-4530-8BF3-3D6EF34F6FF3}"/>
          </ac:picMkLst>
        </pc:picChg>
        <pc:picChg chg="del">
          <ac:chgData name="Chittaranjan Hens" userId="6fc03958433e8a43" providerId="LiveId" clId="{AE445185-F013-4E27-B402-5F71FF9385C1}" dt="2023-01-04T04:41:07.614" v="1479" actId="478"/>
          <ac:picMkLst>
            <pc:docMk/>
            <pc:sldMk cId="2195383221" sldId="343"/>
            <ac:picMk id="7" creationId="{0765C4CA-490D-EDA8-37C4-39553CE789F0}"/>
          </ac:picMkLst>
        </pc:picChg>
        <pc:picChg chg="add mod">
          <ac:chgData name="Chittaranjan Hens" userId="6fc03958433e8a43" providerId="LiveId" clId="{AE445185-F013-4E27-B402-5F71FF9385C1}" dt="2023-01-04T04:43:05.678" v="1495" actId="1076"/>
          <ac:picMkLst>
            <pc:docMk/>
            <pc:sldMk cId="2195383221" sldId="343"/>
            <ac:picMk id="11" creationId="{E7C8C14C-3A1A-A7FC-A289-F098ABC8B1E0}"/>
          </ac:picMkLst>
        </pc:picChg>
      </pc:sldChg>
      <pc:sldChg chg="addSp delSp modSp add mod">
        <pc:chgData name="Chittaranjan Hens" userId="6fc03958433e8a43" providerId="LiveId" clId="{AE445185-F013-4E27-B402-5F71FF9385C1}" dt="2023-01-04T04:48:52.771" v="1589"/>
        <pc:sldMkLst>
          <pc:docMk/>
          <pc:sldMk cId="410067781" sldId="344"/>
        </pc:sldMkLst>
        <pc:spChg chg="del">
          <ac:chgData name="Chittaranjan Hens" userId="6fc03958433e8a43" providerId="LiveId" clId="{AE445185-F013-4E27-B402-5F71FF9385C1}" dt="2023-01-04T04:46:49.675" v="1555" actId="478"/>
          <ac:spMkLst>
            <pc:docMk/>
            <pc:sldMk cId="410067781" sldId="344"/>
            <ac:spMk id="2" creationId="{805A4A17-A22E-E68E-FAE9-7D1054FFD9ED}"/>
          </ac:spMkLst>
        </pc:spChg>
        <pc:spChg chg="add mod">
          <ac:chgData name="Chittaranjan Hens" userId="6fc03958433e8a43" providerId="LiveId" clId="{AE445185-F013-4E27-B402-5F71FF9385C1}" dt="2023-01-04T04:46:00.076" v="1542"/>
          <ac:spMkLst>
            <pc:docMk/>
            <pc:sldMk cId="410067781" sldId="344"/>
            <ac:spMk id="7" creationId="{50B6F353-D8EA-BECE-29F1-8FBC8CBD3B66}"/>
          </ac:spMkLst>
        </pc:spChg>
        <pc:spChg chg="mod">
          <ac:chgData name="Chittaranjan Hens" userId="6fc03958433e8a43" providerId="LiveId" clId="{AE445185-F013-4E27-B402-5F71FF9385C1}" dt="2023-01-04T04:43:32.525" v="1514" actId="20577"/>
          <ac:spMkLst>
            <pc:docMk/>
            <pc:sldMk cId="410067781" sldId="344"/>
            <ac:spMk id="8" creationId="{25DB9404-1245-DBD1-0A6B-C45569333CB3}"/>
          </ac:spMkLst>
        </pc:spChg>
        <pc:spChg chg="add del mod">
          <ac:chgData name="Chittaranjan Hens" userId="6fc03958433e8a43" providerId="LiveId" clId="{AE445185-F013-4E27-B402-5F71FF9385C1}" dt="2023-01-04T04:48:46.468" v="1588" actId="478"/>
          <ac:spMkLst>
            <pc:docMk/>
            <pc:sldMk cId="410067781" sldId="344"/>
            <ac:spMk id="10" creationId="{EF8C97F9-59EF-D8A3-2A46-6D02A20FE4F9}"/>
          </ac:spMkLst>
        </pc:spChg>
        <pc:spChg chg="add mod">
          <ac:chgData name="Chittaranjan Hens" userId="6fc03958433e8a43" providerId="LiveId" clId="{AE445185-F013-4E27-B402-5F71FF9385C1}" dt="2023-01-04T04:48:52.771" v="1589"/>
          <ac:spMkLst>
            <pc:docMk/>
            <pc:sldMk cId="410067781" sldId="344"/>
            <ac:spMk id="12" creationId="{EDB41CA6-DA13-36AF-A7CC-F844207B1C0E}"/>
          </ac:spMkLst>
        </pc:spChg>
        <pc:picChg chg="add mod">
          <ac:chgData name="Chittaranjan Hens" userId="6fc03958433e8a43" providerId="LiveId" clId="{AE445185-F013-4E27-B402-5F71FF9385C1}" dt="2023-01-04T04:44:07.851" v="1520" actId="1076"/>
          <ac:picMkLst>
            <pc:docMk/>
            <pc:sldMk cId="410067781" sldId="344"/>
            <ac:picMk id="5" creationId="{FEAB408E-9605-C783-893F-D4DDBBA9B9D1}"/>
          </ac:picMkLst>
        </pc:picChg>
        <pc:picChg chg="del">
          <ac:chgData name="Chittaranjan Hens" userId="6fc03958433e8a43" providerId="LiveId" clId="{AE445185-F013-4E27-B402-5F71FF9385C1}" dt="2023-01-04T04:43:41.872" v="1517" actId="478"/>
          <ac:picMkLst>
            <pc:docMk/>
            <pc:sldMk cId="410067781" sldId="344"/>
            <ac:picMk id="11" creationId="{E7C8C14C-3A1A-A7FC-A289-F098ABC8B1E0}"/>
          </ac:picMkLst>
        </pc:picChg>
      </pc:sldChg>
      <pc:sldChg chg="addSp modSp add mod">
        <pc:chgData name="Chittaranjan Hens" userId="6fc03958433e8a43" providerId="LiveId" clId="{AE445185-F013-4E27-B402-5F71FF9385C1}" dt="2023-01-04T04:47:33.678" v="1562" actId="14100"/>
        <pc:sldMkLst>
          <pc:docMk/>
          <pc:sldMk cId="1848923214" sldId="345"/>
        </pc:sldMkLst>
        <pc:spChg chg="mod">
          <ac:chgData name="Chittaranjan Hens" userId="6fc03958433e8a43" providerId="LiveId" clId="{AE445185-F013-4E27-B402-5F71FF9385C1}" dt="2023-01-04T04:47:04.125" v="1558" actId="14100"/>
          <ac:spMkLst>
            <pc:docMk/>
            <pc:sldMk cId="1848923214" sldId="345"/>
            <ac:spMk id="10" creationId="{EF8C97F9-59EF-D8A3-2A46-6D02A20FE4F9}"/>
          </ac:spMkLst>
        </pc:spChg>
        <pc:picChg chg="add mod">
          <ac:chgData name="Chittaranjan Hens" userId="6fc03958433e8a43" providerId="LiveId" clId="{AE445185-F013-4E27-B402-5F71FF9385C1}" dt="2023-01-04T04:47:33.678" v="1562" actId="14100"/>
          <ac:picMkLst>
            <pc:docMk/>
            <pc:sldMk cId="1848923214" sldId="345"/>
            <ac:picMk id="6" creationId="{A329220C-EEA4-59CB-3B2B-D8A303DEF507}"/>
          </ac:picMkLst>
        </pc:picChg>
      </pc:sldChg>
      <pc:sldChg chg="addSp delSp modSp add mod">
        <pc:chgData name="Chittaranjan Hens" userId="6fc03958433e8a43" providerId="LiveId" clId="{AE445185-F013-4E27-B402-5F71FF9385C1}" dt="2023-01-04T04:48:36.454" v="1587" actId="14100"/>
        <pc:sldMkLst>
          <pc:docMk/>
          <pc:sldMk cId="741208684" sldId="346"/>
        </pc:sldMkLst>
        <pc:spChg chg="del">
          <ac:chgData name="Chittaranjan Hens" userId="6fc03958433e8a43" providerId="LiveId" clId="{AE445185-F013-4E27-B402-5F71FF9385C1}" dt="2023-01-04T04:48:29.531" v="1585" actId="478"/>
          <ac:spMkLst>
            <pc:docMk/>
            <pc:sldMk cId="741208684" sldId="346"/>
            <ac:spMk id="2" creationId="{805A4A17-A22E-E68E-FAE9-7D1054FFD9ED}"/>
          </ac:spMkLst>
        </pc:spChg>
        <pc:spChg chg="del">
          <ac:chgData name="Chittaranjan Hens" userId="6fc03958433e8a43" providerId="LiveId" clId="{AE445185-F013-4E27-B402-5F71FF9385C1}" dt="2023-01-04T04:48:09.697" v="1567" actId="478"/>
          <ac:spMkLst>
            <pc:docMk/>
            <pc:sldMk cId="741208684" sldId="346"/>
            <ac:spMk id="7" creationId="{50B6F353-D8EA-BECE-29F1-8FBC8CBD3B66}"/>
          </ac:spMkLst>
        </pc:spChg>
        <pc:spChg chg="mod">
          <ac:chgData name="Chittaranjan Hens" userId="6fc03958433e8a43" providerId="LiveId" clId="{AE445185-F013-4E27-B402-5F71FF9385C1}" dt="2023-01-04T04:48:17.507" v="1581" actId="20577"/>
          <ac:spMkLst>
            <pc:docMk/>
            <pc:sldMk cId="741208684" sldId="346"/>
            <ac:spMk id="8" creationId="{25DB9404-1245-DBD1-0A6B-C45569333CB3}"/>
          </ac:spMkLst>
        </pc:spChg>
        <pc:spChg chg="del">
          <ac:chgData name="Chittaranjan Hens" userId="6fc03958433e8a43" providerId="LiveId" clId="{AE445185-F013-4E27-B402-5F71FF9385C1}" dt="2023-01-04T04:48:04.972" v="1565" actId="478"/>
          <ac:spMkLst>
            <pc:docMk/>
            <pc:sldMk cId="741208684" sldId="346"/>
            <ac:spMk id="10" creationId="{EF8C97F9-59EF-D8A3-2A46-6D02A20FE4F9}"/>
          </ac:spMkLst>
        </pc:spChg>
        <pc:picChg chg="del">
          <ac:chgData name="Chittaranjan Hens" userId="6fc03958433e8a43" providerId="LiveId" clId="{AE445185-F013-4E27-B402-5F71FF9385C1}" dt="2023-01-04T04:48:06.840" v="1566" actId="478"/>
          <ac:picMkLst>
            <pc:docMk/>
            <pc:sldMk cId="741208684" sldId="346"/>
            <ac:picMk id="5" creationId="{FEAB408E-9605-C783-893F-D4DDBBA9B9D1}"/>
          </ac:picMkLst>
        </pc:picChg>
        <pc:picChg chg="del">
          <ac:chgData name="Chittaranjan Hens" userId="6fc03958433e8a43" providerId="LiveId" clId="{AE445185-F013-4E27-B402-5F71FF9385C1}" dt="2023-01-04T04:48:01.886" v="1564" actId="478"/>
          <ac:picMkLst>
            <pc:docMk/>
            <pc:sldMk cId="741208684" sldId="346"/>
            <ac:picMk id="6" creationId="{A329220C-EEA4-59CB-3B2B-D8A303DEF507}"/>
          </ac:picMkLst>
        </pc:picChg>
        <pc:picChg chg="add mod">
          <ac:chgData name="Chittaranjan Hens" userId="6fc03958433e8a43" providerId="LiveId" clId="{AE445185-F013-4E27-B402-5F71FF9385C1}" dt="2023-01-04T04:48:36.454" v="1587" actId="14100"/>
          <ac:picMkLst>
            <pc:docMk/>
            <pc:sldMk cId="741208684" sldId="346"/>
            <ac:picMk id="9" creationId="{8C2D69A1-C9FA-08C9-C0EC-429CC2CE066A}"/>
          </ac:picMkLst>
        </pc:picChg>
      </pc:sldChg>
      <pc:sldChg chg="addSp delSp modSp add mod">
        <pc:chgData name="Chittaranjan Hens" userId="6fc03958433e8a43" providerId="LiveId" clId="{AE445185-F013-4E27-B402-5F71FF9385C1}" dt="2023-01-04T04:51:36.292" v="1621" actId="1076"/>
        <pc:sldMkLst>
          <pc:docMk/>
          <pc:sldMk cId="2384910355" sldId="347"/>
        </pc:sldMkLst>
        <pc:spChg chg="mod">
          <ac:chgData name="Chittaranjan Hens" userId="6fc03958433e8a43" providerId="LiveId" clId="{AE445185-F013-4E27-B402-5F71FF9385C1}" dt="2023-01-04T04:49:45.041" v="1606" actId="20577"/>
          <ac:spMkLst>
            <pc:docMk/>
            <pc:sldMk cId="2384910355" sldId="347"/>
            <ac:spMk id="8" creationId="{25DB9404-1245-DBD1-0A6B-C45569333CB3}"/>
          </ac:spMkLst>
        </pc:spChg>
        <pc:picChg chg="add mod">
          <ac:chgData name="Chittaranjan Hens" userId="6fc03958433e8a43" providerId="LiveId" clId="{AE445185-F013-4E27-B402-5F71FF9385C1}" dt="2023-01-04T04:50:46.111" v="1616" actId="1076"/>
          <ac:picMkLst>
            <pc:docMk/>
            <pc:sldMk cId="2384910355" sldId="347"/>
            <ac:picMk id="3" creationId="{B5BF9D24-2CB9-CC02-04C4-3F7AF0BA9F6D}"/>
          </ac:picMkLst>
        </pc:picChg>
        <pc:picChg chg="mod">
          <ac:chgData name="Chittaranjan Hens" userId="6fc03958433e8a43" providerId="LiveId" clId="{AE445185-F013-4E27-B402-5F71FF9385C1}" dt="2023-01-04T04:50:33.426" v="1613" actId="14100"/>
          <ac:picMkLst>
            <pc:docMk/>
            <pc:sldMk cId="2384910355" sldId="347"/>
            <ac:picMk id="4" creationId="{A77CDD2A-AFD3-0864-6D67-957A858D6745}"/>
          </ac:picMkLst>
        </pc:picChg>
        <pc:picChg chg="add mod">
          <ac:chgData name="Chittaranjan Hens" userId="6fc03958433e8a43" providerId="LiveId" clId="{AE445185-F013-4E27-B402-5F71FF9385C1}" dt="2023-01-04T04:50:48.093" v="1617" actId="1076"/>
          <ac:picMkLst>
            <pc:docMk/>
            <pc:sldMk cId="2384910355" sldId="347"/>
            <ac:picMk id="6" creationId="{849F69D2-AD4B-53B3-240E-8091F03B60E6}"/>
          </ac:picMkLst>
        </pc:picChg>
        <pc:picChg chg="del">
          <ac:chgData name="Chittaranjan Hens" userId="6fc03958433e8a43" providerId="LiveId" clId="{AE445185-F013-4E27-B402-5F71FF9385C1}" dt="2023-01-04T04:49:46.956" v="1607" actId="478"/>
          <ac:picMkLst>
            <pc:docMk/>
            <pc:sldMk cId="2384910355" sldId="347"/>
            <ac:picMk id="9" creationId="{8C2D69A1-C9FA-08C9-C0EC-429CC2CE066A}"/>
          </ac:picMkLst>
        </pc:picChg>
        <pc:picChg chg="add mod">
          <ac:chgData name="Chittaranjan Hens" userId="6fc03958433e8a43" providerId="LiveId" clId="{AE445185-F013-4E27-B402-5F71FF9385C1}" dt="2023-01-04T04:51:36.292" v="1621" actId="1076"/>
          <ac:picMkLst>
            <pc:docMk/>
            <pc:sldMk cId="2384910355" sldId="347"/>
            <ac:picMk id="10" creationId="{614ED4D1-C199-652E-CCE0-7EEC8A635F36}"/>
          </ac:picMkLst>
        </pc:picChg>
      </pc:sldChg>
      <pc:sldChg chg="addSp delSp modSp add mod">
        <pc:chgData name="Chittaranjan Hens" userId="6fc03958433e8a43" providerId="LiveId" clId="{AE445185-F013-4E27-B402-5F71FF9385C1}" dt="2023-01-04T04:52:28.250" v="1643" actId="1076"/>
        <pc:sldMkLst>
          <pc:docMk/>
          <pc:sldMk cId="2084815155" sldId="348"/>
        </pc:sldMkLst>
        <pc:spChg chg="mod">
          <ac:chgData name="Chittaranjan Hens" userId="6fc03958433e8a43" providerId="LiveId" clId="{AE445185-F013-4E27-B402-5F71FF9385C1}" dt="2023-01-04T04:52:13.011" v="1637" actId="20577"/>
          <ac:spMkLst>
            <pc:docMk/>
            <pc:sldMk cId="2084815155" sldId="348"/>
            <ac:spMk id="8" creationId="{25DB9404-1245-DBD1-0A6B-C45569333CB3}"/>
          </ac:spMkLst>
        </pc:spChg>
        <pc:picChg chg="del">
          <ac:chgData name="Chittaranjan Hens" userId="6fc03958433e8a43" providerId="LiveId" clId="{AE445185-F013-4E27-B402-5F71FF9385C1}" dt="2023-01-04T04:52:07.453" v="1623" actId="478"/>
          <ac:picMkLst>
            <pc:docMk/>
            <pc:sldMk cId="2084815155" sldId="348"/>
            <ac:picMk id="3" creationId="{B5BF9D24-2CB9-CC02-04C4-3F7AF0BA9F6D}"/>
          </ac:picMkLst>
        </pc:picChg>
        <pc:picChg chg="add mod">
          <ac:chgData name="Chittaranjan Hens" userId="6fc03958433e8a43" providerId="LiveId" clId="{AE445185-F013-4E27-B402-5F71FF9385C1}" dt="2023-01-04T04:52:28.250" v="1643" actId="1076"/>
          <ac:picMkLst>
            <pc:docMk/>
            <pc:sldMk cId="2084815155" sldId="348"/>
            <ac:picMk id="5" creationId="{4249E9FA-9C3A-15A9-55B9-A18234AFEB72}"/>
          </ac:picMkLst>
        </pc:picChg>
        <pc:picChg chg="del">
          <ac:chgData name="Chittaranjan Hens" userId="6fc03958433e8a43" providerId="LiveId" clId="{AE445185-F013-4E27-B402-5F71FF9385C1}" dt="2023-01-04T04:52:07.453" v="1623" actId="478"/>
          <ac:picMkLst>
            <pc:docMk/>
            <pc:sldMk cId="2084815155" sldId="348"/>
            <ac:picMk id="6" creationId="{849F69D2-AD4B-53B3-240E-8091F03B60E6}"/>
          </ac:picMkLst>
        </pc:picChg>
        <pc:picChg chg="del">
          <ac:chgData name="Chittaranjan Hens" userId="6fc03958433e8a43" providerId="LiveId" clId="{AE445185-F013-4E27-B402-5F71FF9385C1}" dt="2023-01-04T04:52:07.453" v="1623" actId="478"/>
          <ac:picMkLst>
            <pc:docMk/>
            <pc:sldMk cId="2084815155" sldId="348"/>
            <ac:picMk id="10" creationId="{614ED4D1-C199-652E-CCE0-7EEC8A635F36}"/>
          </ac:picMkLst>
        </pc:picChg>
      </pc:sldChg>
      <pc:sldChg chg="delSp modSp add mod">
        <pc:chgData name="Chittaranjan Hens" userId="6fc03958433e8a43" providerId="LiveId" clId="{AE445185-F013-4E27-B402-5F71FF9385C1}" dt="2023-01-04T04:54:16.229" v="1661" actId="20577"/>
        <pc:sldMkLst>
          <pc:docMk/>
          <pc:sldMk cId="785561664" sldId="349"/>
        </pc:sldMkLst>
        <pc:spChg chg="mod">
          <ac:chgData name="Chittaranjan Hens" userId="6fc03958433e8a43" providerId="LiveId" clId="{AE445185-F013-4E27-B402-5F71FF9385C1}" dt="2023-01-04T04:54:16.229" v="1661" actId="20577"/>
          <ac:spMkLst>
            <pc:docMk/>
            <pc:sldMk cId="785561664" sldId="349"/>
            <ac:spMk id="8" creationId="{25DB9404-1245-DBD1-0A6B-C45569333CB3}"/>
          </ac:spMkLst>
        </pc:spChg>
        <pc:picChg chg="del">
          <ac:chgData name="Chittaranjan Hens" userId="6fc03958433e8a43" providerId="LiveId" clId="{AE445185-F013-4E27-B402-5F71FF9385C1}" dt="2023-01-04T04:54:04.915" v="1649" actId="478"/>
          <ac:picMkLst>
            <pc:docMk/>
            <pc:sldMk cId="785561664" sldId="349"/>
            <ac:picMk id="5" creationId="{4249E9FA-9C3A-15A9-55B9-A18234AFEB72}"/>
          </ac:picMkLst>
        </pc:picChg>
      </pc:sldChg>
    </pc:docChg>
  </pc:docChgLst>
  <pc:docChgLst>
    <pc:chgData name="Chittaranjan Hens" userId="6fc03958433e8a43" providerId="LiveId" clId="{EE43BE8E-2194-4593-A3EC-581806B88C03}"/>
    <pc:docChg chg="undo custSel addSld delSld modSld sldOrd">
      <pc:chgData name="Chittaranjan Hens" userId="6fc03958433e8a43" providerId="LiveId" clId="{EE43BE8E-2194-4593-A3EC-581806B88C03}" dt="2024-01-10T05:08:29.987" v="32"/>
      <pc:docMkLst>
        <pc:docMk/>
      </pc:docMkLst>
      <pc:sldChg chg="addSp modSp mod">
        <pc:chgData name="Chittaranjan Hens" userId="6fc03958433e8a43" providerId="LiveId" clId="{EE43BE8E-2194-4593-A3EC-581806B88C03}" dt="2024-01-09T20:00:40.923" v="12" actId="1076"/>
        <pc:sldMkLst>
          <pc:docMk/>
          <pc:sldMk cId="3628849433" sldId="486"/>
        </pc:sldMkLst>
        <pc:spChg chg="add mod">
          <ac:chgData name="Chittaranjan Hens" userId="6fc03958433e8a43" providerId="LiveId" clId="{EE43BE8E-2194-4593-A3EC-581806B88C03}" dt="2024-01-09T20:00:40.923" v="12" actId="1076"/>
          <ac:spMkLst>
            <pc:docMk/>
            <pc:sldMk cId="3628849433" sldId="486"/>
            <ac:spMk id="6" creationId="{D0B5BD2C-183C-AF67-6297-EB7FBDE36157}"/>
          </ac:spMkLst>
        </pc:spChg>
        <pc:picChg chg="mod">
          <ac:chgData name="Chittaranjan Hens" userId="6fc03958433e8a43" providerId="LiveId" clId="{EE43BE8E-2194-4593-A3EC-581806B88C03}" dt="2024-01-09T20:00:21.286" v="3" actId="1076"/>
          <ac:picMkLst>
            <pc:docMk/>
            <pc:sldMk cId="3628849433" sldId="486"/>
            <ac:picMk id="7" creationId="{7075C4AF-6ECD-B69C-0E8A-BCA69B2587BD}"/>
          </ac:picMkLst>
        </pc:picChg>
      </pc:sldChg>
      <pc:sldChg chg="addSp modSp mod">
        <pc:chgData name="Chittaranjan Hens" userId="6fc03958433e8a43" providerId="LiveId" clId="{EE43BE8E-2194-4593-A3EC-581806B88C03}" dt="2024-01-09T20:03:16.258" v="28"/>
        <pc:sldMkLst>
          <pc:docMk/>
          <pc:sldMk cId="2673504197" sldId="487"/>
        </pc:sldMkLst>
        <pc:spChg chg="add mod">
          <ac:chgData name="Chittaranjan Hens" userId="6fc03958433e8a43" providerId="LiveId" clId="{EE43BE8E-2194-4593-A3EC-581806B88C03}" dt="2024-01-09T20:03:16.258" v="28"/>
          <ac:spMkLst>
            <pc:docMk/>
            <pc:sldMk cId="2673504197" sldId="487"/>
            <ac:spMk id="6" creationId="{F2B0C80D-8C2F-AE78-0DAC-C187118AAD0D}"/>
          </ac:spMkLst>
        </pc:spChg>
        <pc:picChg chg="mod">
          <ac:chgData name="Chittaranjan Hens" userId="6fc03958433e8a43" providerId="LiveId" clId="{EE43BE8E-2194-4593-A3EC-581806B88C03}" dt="2024-01-09T20:02:38.466" v="15" actId="1076"/>
          <ac:picMkLst>
            <pc:docMk/>
            <pc:sldMk cId="2673504197" sldId="487"/>
            <ac:picMk id="9" creationId="{61FE7019-AAC0-A863-6C9D-691E8F09B30E}"/>
          </ac:picMkLst>
        </pc:picChg>
      </pc:sldChg>
      <pc:sldChg chg="del">
        <pc:chgData name="Chittaranjan Hens" userId="6fc03958433e8a43" providerId="LiveId" clId="{EE43BE8E-2194-4593-A3EC-581806B88C03}" dt="2024-01-10T05:08:13.512" v="29" actId="2696"/>
        <pc:sldMkLst>
          <pc:docMk/>
          <pc:sldMk cId="1815916369" sldId="493"/>
        </pc:sldMkLst>
      </pc:sldChg>
      <pc:sldChg chg="add ord">
        <pc:chgData name="Chittaranjan Hens" userId="6fc03958433e8a43" providerId="LiveId" clId="{EE43BE8E-2194-4593-A3EC-581806B88C03}" dt="2024-01-10T05:08:29.987" v="32"/>
        <pc:sldMkLst>
          <pc:docMk/>
          <pc:sldMk cId="3665747439" sldId="493"/>
        </pc:sldMkLst>
      </pc:sldChg>
    </pc:docChg>
  </pc:docChgLst>
  <pc:docChgLst>
    <pc:chgData name="Chittaranjan Hens" userId="6fc03958433e8a43" providerId="LiveId" clId="{CFB63489-96DA-4DB2-9413-B288DEF3D0C2}"/>
    <pc:docChg chg="undo custSel addSld delSld">
      <pc:chgData name="Chittaranjan Hens" userId="6fc03958433e8a43" providerId="LiveId" clId="{CFB63489-96DA-4DB2-9413-B288DEF3D0C2}" dt="2023-11-05T20:50:56.507" v="21" actId="47"/>
      <pc:docMkLst>
        <pc:docMk/>
      </pc:docMkLst>
      <pc:sldChg chg="add del">
        <pc:chgData name="Chittaranjan Hens" userId="6fc03958433e8a43" providerId="LiveId" clId="{CFB63489-96DA-4DB2-9413-B288DEF3D0C2}" dt="2023-11-05T20:50:56.507" v="21" actId="47"/>
        <pc:sldMkLst>
          <pc:docMk/>
          <pc:sldMk cId="322152922" sldId="278"/>
        </pc:sldMkLst>
      </pc:sldChg>
      <pc:sldChg chg="del">
        <pc:chgData name="Chittaranjan Hens" userId="6fc03958433e8a43" providerId="LiveId" clId="{CFB63489-96DA-4DB2-9413-B288DEF3D0C2}" dt="2023-11-05T20:50:48.201" v="0" actId="47"/>
        <pc:sldMkLst>
          <pc:docMk/>
          <pc:sldMk cId="1363051830" sldId="347"/>
        </pc:sldMkLst>
      </pc:sldChg>
      <pc:sldChg chg="del">
        <pc:chgData name="Chittaranjan Hens" userId="6fc03958433e8a43" providerId="LiveId" clId="{CFB63489-96DA-4DB2-9413-B288DEF3D0C2}" dt="2023-11-05T20:50:51.407" v="9" actId="47"/>
        <pc:sldMkLst>
          <pc:docMk/>
          <pc:sldMk cId="0" sldId="387"/>
        </pc:sldMkLst>
      </pc:sldChg>
      <pc:sldChg chg="del">
        <pc:chgData name="Chittaranjan Hens" userId="6fc03958433e8a43" providerId="LiveId" clId="{CFB63489-96DA-4DB2-9413-B288DEF3D0C2}" dt="2023-11-05T20:50:51.440" v="10" actId="47"/>
        <pc:sldMkLst>
          <pc:docMk/>
          <pc:sldMk cId="0" sldId="388"/>
        </pc:sldMkLst>
      </pc:sldChg>
      <pc:sldChg chg="del">
        <pc:chgData name="Chittaranjan Hens" userId="6fc03958433e8a43" providerId="LiveId" clId="{CFB63489-96DA-4DB2-9413-B288DEF3D0C2}" dt="2023-11-05T20:50:52.022" v="13" actId="47"/>
        <pc:sldMkLst>
          <pc:docMk/>
          <pc:sldMk cId="0" sldId="389"/>
        </pc:sldMkLst>
      </pc:sldChg>
      <pc:sldChg chg="del">
        <pc:chgData name="Chittaranjan Hens" userId="6fc03958433e8a43" providerId="LiveId" clId="{CFB63489-96DA-4DB2-9413-B288DEF3D0C2}" dt="2023-11-05T20:50:52.600" v="16" actId="47"/>
        <pc:sldMkLst>
          <pc:docMk/>
          <pc:sldMk cId="0" sldId="390"/>
        </pc:sldMkLst>
      </pc:sldChg>
      <pc:sldChg chg="del">
        <pc:chgData name="Chittaranjan Hens" userId="6fc03958433e8a43" providerId="LiveId" clId="{CFB63489-96DA-4DB2-9413-B288DEF3D0C2}" dt="2023-11-05T20:50:53.891" v="18" actId="47"/>
        <pc:sldMkLst>
          <pc:docMk/>
          <pc:sldMk cId="0" sldId="391"/>
        </pc:sldMkLst>
      </pc:sldChg>
      <pc:sldChg chg="del">
        <pc:chgData name="Chittaranjan Hens" userId="6fc03958433e8a43" providerId="LiveId" clId="{CFB63489-96DA-4DB2-9413-B288DEF3D0C2}" dt="2023-11-05T20:50:49.983" v="5" actId="47"/>
        <pc:sldMkLst>
          <pc:docMk/>
          <pc:sldMk cId="0" sldId="406"/>
        </pc:sldMkLst>
      </pc:sldChg>
      <pc:sldChg chg="del">
        <pc:chgData name="Chittaranjan Hens" userId="6fc03958433e8a43" providerId="LiveId" clId="{CFB63489-96DA-4DB2-9413-B288DEF3D0C2}" dt="2023-11-05T20:50:50.185" v="6" actId="47"/>
        <pc:sldMkLst>
          <pc:docMk/>
          <pc:sldMk cId="3478882572" sldId="411"/>
        </pc:sldMkLst>
      </pc:sldChg>
      <pc:sldChg chg="del">
        <pc:chgData name="Chittaranjan Hens" userId="6fc03958433e8a43" providerId="LiveId" clId="{CFB63489-96DA-4DB2-9413-B288DEF3D0C2}" dt="2023-11-05T20:50:50.413" v="7" actId="47"/>
        <pc:sldMkLst>
          <pc:docMk/>
          <pc:sldMk cId="2881302680" sldId="413"/>
        </pc:sldMkLst>
      </pc:sldChg>
      <pc:sldChg chg="del">
        <pc:chgData name="Chittaranjan Hens" userId="6fc03958433e8a43" providerId="LiveId" clId="{CFB63489-96DA-4DB2-9413-B288DEF3D0C2}" dt="2023-11-05T20:50:50.737" v="8" actId="47"/>
        <pc:sldMkLst>
          <pc:docMk/>
          <pc:sldMk cId="1333430897" sldId="415"/>
        </pc:sldMkLst>
      </pc:sldChg>
      <pc:sldChg chg="del">
        <pc:chgData name="Chittaranjan Hens" userId="6fc03958433e8a43" providerId="LiveId" clId="{CFB63489-96DA-4DB2-9413-B288DEF3D0C2}" dt="2023-11-05T20:50:52.305" v="14" actId="47"/>
        <pc:sldMkLst>
          <pc:docMk/>
          <pc:sldMk cId="328758699" sldId="416"/>
        </pc:sldMkLst>
      </pc:sldChg>
      <pc:sldChg chg="del">
        <pc:chgData name="Chittaranjan Hens" userId="6fc03958433e8a43" providerId="LiveId" clId="{CFB63489-96DA-4DB2-9413-B288DEF3D0C2}" dt="2023-11-05T20:50:52.567" v="15" actId="47"/>
        <pc:sldMkLst>
          <pc:docMk/>
          <pc:sldMk cId="2718063657" sldId="418"/>
        </pc:sldMkLst>
      </pc:sldChg>
      <pc:sldChg chg="del">
        <pc:chgData name="Chittaranjan Hens" userId="6fc03958433e8a43" providerId="LiveId" clId="{CFB63489-96DA-4DB2-9413-B288DEF3D0C2}" dt="2023-11-05T20:50:54.113" v="19" actId="47"/>
        <pc:sldMkLst>
          <pc:docMk/>
          <pc:sldMk cId="3425688704" sldId="419"/>
        </pc:sldMkLst>
      </pc:sldChg>
      <pc:sldChg chg="del">
        <pc:chgData name="Chittaranjan Hens" userId="6fc03958433e8a43" providerId="LiveId" clId="{CFB63489-96DA-4DB2-9413-B288DEF3D0C2}" dt="2023-11-05T20:50:49.319" v="4" actId="47"/>
        <pc:sldMkLst>
          <pc:docMk/>
          <pc:sldMk cId="3618200920" sldId="440"/>
        </pc:sldMkLst>
      </pc:sldChg>
      <pc:sldChg chg="del">
        <pc:chgData name="Chittaranjan Hens" userId="6fc03958433e8a43" providerId="LiveId" clId="{CFB63489-96DA-4DB2-9413-B288DEF3D0C2}" dt="2023-11-05T20:50:48.323" v="1" actId="47"/>
        <pc:sldMkLst>
          <pc:docMk/>
          <pc:sldMk cId="1983802560" sldId="443"/>
        </pc:sldMkLst>
      </pc:sldChg>
      <pc:sldChg chg="del">
        <pc:chgData name="Chittaranjan Hens" userId="6fc03958433e8a43" providerId="LiveId" clId="{CFB63489-96DA-4DB2-9413-B288DEF3D0C2}" dt="2023-11-05T20:50:48.950" v="2" actId="47"/>
        <pc:sldMkLst>
          <pc:docMk/>
          <pc:sldMk cId="874924738" sldId="444"/>
        </pc:sldMkLst>
      </pc:sldChg>
      <pc:sldChg chg="del">
        <pc:chgData name="Chittaranjan Hens" userId="6fc03958433e8a43" providerId="LiveId" clId="{CFB63489-96DA-4DB2-9413-B288DEF3D0C2}" dt="2023-11-05T20:50:49.183" v="3" actId="47"/>
        <pc:sldMkLst>
          <pc:docMk/>
          <pc:sldMk cId="194738743" sldId="445"/>
        </pc:sldMkLst>
      </pc:sldChg>
      <pc:sldChg chg="del">
        <pc:chgData name="Chittaranjan Hens" userId="6fc03958433e8a43" providerId="LiveId" clId="{CFB63489-96DA-4DB2-9413-B288DEF3D0C2}" dt="2023-11-05T20:50:51.496" v="11" actId="47"/>
        <pc:sldMkLst>
          <pc:docMk/>
          <pc:sldMk cId="1476625480" sldId="456"/>
        </pc:sldMkLst>
      </pc:sldChg>
      <pc:sldChg chg="del">
        <pc:chgData name="Chittaranjan Hens" userId="6fc03958433e8a43" providerId="LiveId" clId="{CFB63489-96DA-4DB2-9413-B288DEF3D0C2}" dt="2023-11-05T20:50:51.723" v="12" actId="47"/>
        <pc:sldMkLst>
          <pc:docMk/>
          <pc:sldMk cId="2108324488" sldId="458"/>
        </pc:sldMkLst>
      </pc:sldChg>
      <pc:sldChg chg="del">
        <pc:chgData name="Chittaranjan Hens" userId="6fc03958433e8a43" providerId="LiveId" clId="{CFB63489-96DA-4DB2-9413-B288DEF3D0C2}" dt="2023-11-05T20:50:53.433" v="17" actId="47"/>
        <pc:sldMkLst>
          <pc:docMk/>
          <pc:sldMk cId="2453110422" sldId="460"/>
        </pc:sldMkLst>
      </pc:sldChg>
    </pc:docChg>
  </pc:docChgLst>
  <pc:docChgLst>
    <pc:chgData name="Chittaranjan Hens" userId="6fc03958433e8a43" providerId="LiveId" clId="{A686C9B4-96EB-40C1-B419-2A08EE2CF8A9}"/>
    <pc:docChg chg="undo redo custSel addSld modSld sldOrd">
      <pc:chgData name="Chittaranjan Hens" userId="6fc03958433e8a43" providerId="LiveId" clId="{A686C9B4-96EB-40C1-B419-2A08EE2CF8A9}" dt="2023-01-30T14:51:40.157" v="334"/>
      <pc:docMkLst>
        <pc:docMk/>
      </pc:docMkLst>
      <pc:sldChg chg="modSp">
        <pc:chgData name="Chittaranjan Hens" userId="6fc03958433e8a43" providerId="LiveId" clId="{A686C9B4-96EB-40C1-B419-2A08EE2CF8A9}" dt="2023-01-30T05:39:06.669" v="322"/>
        <pc:sldMkLst>
          <pc:docMk/>
          <pc:sldMk cId="0" sldId="385"/>
        </pc:sldMkLst>
        <pc:picChg chg="mod">
          <ac:chgData name="Chittaranjan Hens" userId="6fc03958433e8a43" providerId="LiveId" clId="{A686C9B4-96EB-40C1-B419-2A08EE2CF8A9}" dt="2023-01-30T05:39:06.669" v="322"/>
          <ac:picMkLst>
            <pc:docMk/>
            <pc:sldMk cId="0" sldId="385"/>
            <ac:picMk id="5" creationId="{F6D88788-2CDF-0FD1-C715-04735B7A04AB}"/>
          </ac:picMkLst>
        </pc:picChg>
      </pc:sldChg>
      <pc:sldChg chg="delSp modSp">
        <pc:chgData name="Chittaranjan Hens" userId="6fc03958433e8a43" providerId="LiveId" clId="{A686C9B4-96EB-40C1-B419-2A08EE2CF8A9}" dt="2023-01-30T05:38:46.957" v="319" actId="478"/>
        <pc:sldMkLst>
          <pc:docMk/>
          <pc:sldMk cId="0" sldId="386"/>
        </pc:sldMkLst>
        <pc:spChg chg="del">
          <ac:chgData name="Chittaranjan Hens" userId="6fc03958433e8a43" providerId="LiveId" clId="{A686C9B4-96EB-40C1-B419-2A08EE2CF8A9}" dt="2023-01-30T05:38:46.957" v="319" actId="478"/>
          <ac:spMkLst>
            <pc:docMk/>
            <pc:sldMk cId="0" sldId="386"/>
            <ac:spMk id="4103" creationId="{7A5BEF94-9DF6-6D0C-DD64-968622DF1FD5}"/>
          </ac:spMkLst>
        </pc:spChg>
        <pc:picChg chg="mod">
          <ac:chgData name="Chittaranjan Hens" userId="6fc03958433e8a43" providerId="LiveId" clId="{A686C9B4-96EB-40C1-B419-2A08EE2CF8A9}" dt="2023-01-30T05:38:38.539" v="318"/>
          <ac:picMkLst>
            <pc:docMk/>
            <pc:sldMk cId="0" sldId="386"/>
            <ac:picMk id="5" creationId="{1BB5F6C2-86B7-2F0C-3E27-A72E980A3D73}"/>
          </ac:picMkLst>
        </pc:picChg>
      </pc:sldChg>
      <pc:sldChg chg="modSp">
        <pc:chgData name="Chittaranjan Hens" userId="6fc03958433e8a43" providerId="LiveId" clId="{A686C9B4-96EB-40C1-B419-2A08EE2CF8A9}" dt="2023-01-30T05:38:10.778" v="313"/>
        <pc:sldMkLst>
          <pc:docMk/>
          <pc:sldMk cId="0" sldId="387"/>
        </pc:sldMkLst>
        <pc:picChg chg="mod">
          <ac:chgData name="Chittaranjan Hens" userId="6fc03958433e8a43" providerId="LiveId" clId="{A686C9B4-96EB-40C1-B419-2A08EE2CF8A9}" dt="2023-01-30T05:38:10.778" v="313"/>
          <ac:picMkLst>
            <pc:docMk/>
            <pc:sldMk cId="0" sldId="387"/>
            <ac:picMk id="4" creationId="{178B4290-9EE1-2388-2716-3029DCFDC3AD}"/>
          </ac:picMkLst>
        </pc:picChg>
      </pc:sldChg>
      <pc:sldChg chg="modSp mod">
        <pc:chgData name="Chittaranjan Hens" userId="6fc03958433e8a43" providerId="LiveId" clId="{A686C9B4-96EB-40C1-B419-2A08EE2CF8A9}" dt="2023-01-30T05:38:03.722" v="312" actId="1035"/>
        <pc:sldMkLst>
          <pc:docMk/>
          <pc:sldMk cId="0" sldId="388"/>
        </pc:sldMkLst>
        <pc:picChg chg="mod">
          <ac:chgData name="Chittaranjan Hens" userId="6fc03958433e8a43" providerId="LiveId" clId="{A686C9B4-96EB-40C1-B419-2A08EE2CF8A9}" dt="2023-01-30T05:38:03.722" v="312" actId="1035"/>
          <ac:picMkLst>
            <pc:docMk/>
            <pc:sldMk cId="0" sldId="388"/>
            <ac:picMk id="2" creationId="{53824EA5-96A0-555B-8947-00A62EF8B795}"/>
          </ac:picMkLst>
        </pc:picChg>
      </pc:sldChg>
      <pc:sldChg chg="modSp mod">
        <pc:chgData name="Chittaranjan Hens" userId="6fc03958433e8a43" providerId="LiveId" clId="{A686C9B4-96EB-40C1-B419-2A08EE2CF8A9}" dt="2023-01-30T05:37:38.617" v="308" actId="1035"/>
        <pc:sldMkLst>
          <pc:docMk/>
          <pc:sldMk cId="0" sldId="389"/>
        </pc:sldMkLst>
        <pc:picChg chg="mod">
          <ac:chgData name="Chittaranjan Hens" userId="6fc03958433e8a43" providerId="LiveId" clId="{A686C9B4-96EB-40C1-B419-2A08EE2CF8A9}" dt="2023-01-30T05:37:38.617" v="308" actId="1035"/>
          <ac:picMkLst>
            <pc:docMk/>
            <pc:sldMk cId="0" sldId="389"/>
            <ac:picMk id="5" creationId="{3696CC8E-5963-93D1-933A-B57353636102}"/>
          </ac:picMkLst>
        </pc:picChg>
      </pc:sldChg>
      <pc:sldChg chg="modSp">
        <pc:chgData name="Chittaranjan Hens" userId="6fc03958433e8a43" providerId="LiveId" clId="{A686C9B4-96EB-40C1-B419-2A08EE2CF8A9}" dt="2023-01-30T05:37:16.356" v="304"/>
        <pc:sldMkLst>
          <pc:docMk/>
          <pc:sldMk cId="0" sldId="390"/>
        </pc:sldMkLst>
        <pc:picChg chg="mod">
          <ac:chgData name="Chittaranjan Hens" userId="6fc03958433e8a43" providerId="LiveId" clId="{A686C9B4-96EB-40C1-B419-2A08EE2CF8A9}" dt="2023-01-30T05:37:16.356" v="304"/>
          <ac:picMkLst>
            <pc:docMk/>
            <pc:sldMk cId="0" sldId="390"/>
            <ac:picMk id="6" creationId="{AF6954DA-A625-C60F-C028-DC65A5AF8BCA}"/>
          </ac:picMkLst>
        </pc:picChg>
      </pc:sldChg>
      <pc:sldChg chg="modSp">
        <pc:chgData name="Chittaranjan Hens" userId="6fc03958433e8a43" providerId="LiveId" clId="{A686C9B4-96EB-40C1-B419-2A08EE2CF8A9}" dt="2023-01-30T05:39:34.126" v="327"/>
        <pc:sldMkLst>
          <pc:docMk/>
          <pc:sldMk cId="0" sldId="406"/>
        </pc:sldMkLst>
        <pc:picChg chg="mod">
          <ac:chgData name="Chittaranjan Hens" userId="6fc03958433e8a43" providerId="LiveId" clId="{A686C9B4-96EB-40C1-B419-2A08EE2CF8A9}" dt="2023-01-30T05:39:34.126" v="327"/>
          <ac:picMkLst>
            <pc:docMk/>
            <pc:sldMk cId="0" sldId="406"/>
            <ac:picMk id="2" creationId="{4AC6EBDB-7FB8-0A7F-C10A-10AA553AEFA3}"/>
          </ac:picMkLst>
        </pc:picChg>
      </pc:sldChg>
      <pc:sldChg chg="modSp">
        <pc:chgData name="Chittaranjan Hens" userId="6fc03958433e8a43" providerId="LiveId" clId="{A686C9B4-96EB-40C1-B419-2A08EE2CF8A9}" dt="2023-01-30T05:39:28.223" v="326"/>
        <pc:sldMkLst>
          <pc:docMk/>
          <pc:sldMk cId="0" sldId="407"/>
        </pc:sldMkLst>
        <pc:picChg chg="mod">
          <ac:chgData name="Chittaranjan Hens" userId="6fc03958433e8a43" providerId="LiveId" clId="{A686C9B4-96EB-40C1-B419-2A08EE2CF8A9}" dt="2023-01-30T05:39:28.223" v="326"/>
          <ac:picMkLst>
            <pc:docMk/>
            <pc:sldMk cId="0" sldId="407"/>
            <ac:picMk id="2" creationId="{3CCFEEAA-AA5A-EDF6-8720-19C7475A1F76}"/>
          </ac:picMkLst>
        </pc:picChg>
      </pc:sldChg>
      <pc:sldChg chg="modSp mod">
        <pc:chgData name="Chittaranjan Hens" userId="6fc03958433e8a43" providerId="LiveId" clId="{A686C9B4-96EB-40C1-B419-2A08EE2CF8A9}" dt="2023-01-30T05:39:21.843" v="325" actId="1035"/>
        <pc:sldMkLst>
          <pc:docMk/>
          <pc:sldMk cId="703473011" sldId="408"/>
        </pc:sldMkLst>
        <pc:picChg chg="mod">
          <ac:chgData name="Chittaranjan Hens" userId="6fc03958433e8a43" providerId="LiveId" clId="{A686C9B4-96EB-40C1-B419-2A08EE2CF8A9}" dt="2023-01-30T05:39:21.843" v="325" actId="1035"/>
          <ac:picMkLst>
            <pc:docMk/>
            <pc:sldMk cId="703473011" sldId="408"/>
            <ac:picMk id="2" creationId="{3CCFEEAA-AA5A-EDF6-8720-19C7475A1F76}"/>
          </ac:picMkLst>
        </pc:picChg>
      </pc:sldChg>
      <pc:sldChg chg="modSp">
        <pc:chgData name="Chittaranjan Hens" userId="6fc03958433e8a43" providerId="LiveId" clId="{A686C9B4-96EB-40C1-B419-2A08EE2CF8A9}" dt="2023-01-30T05:39:12.287" v="323"/>
        <pc:sldMkLst>
          <pc:docMk/>
          <pc:sldMk cId="2694055609" sldId="409"/>
        </pc:sldMkLst>
        <pc:picChg chg="mod">
          <ac:chgData name="Chittaranjan Hens" userId="6fc03958433e8a43" providerId="LiveId" clId="{A686C9B4-96EB-40C1-B419-2A08EE2CF8A9}" dt="2023-01-30T05:39:12.287" v="323"/>
          <ac:picMkLst>
            <pc:docMk/>
            <pc:sldMk cId="2694055609" sldId="409"/>
            <ac:picMk id="2" creationId="{3CCFEEAA-AA5A-EDF6-8720-19C7475A1F76}"/>
          </ac:picMkLst>
        </pc:picChg>
      </pc:sldChg>
      <pc:sldChg chg="modSp">
        <pc:chgData name="Chittaranjan Hens" userId="6fc03958433e8a43" providerId="LiveId" clId="{A686C9B4-96EB-40C1-B419-2A08EE2CF8A9}" dt="2023-01-30T05:39:00.050" v="321"/>
        <pc:sldMkLst>
          <pc:docMk/>
          <pc:sldMk cId="2737422709" sldId="410"/>
        </pc:sldMkLst>
        <pc:picChg chg="mod">
          <ac:chgData name="Chittaranjan Hens" userId="6fc03958433e8a43" providerId="LiveId" clId="{A686C9B4-96EB-40C1-B419-2A08EE2CF8A9}" dt="2023-01-30T05:39:00.050" v="321"/>
          <ac:picMkLst>
            <pc:docMk/>
            <pc:sldMk cId="2737422709" sldId="410"/>
            <ac:picMk id="5" creationId="{F6D88788-2CDF-0FD1-C715-04735B7A04AB}"/>
          </ac:picMkLst>
        </pc:picChg>
      </pc:sldChg>
      <pc:sldChg chg="modSp">
        <pc:chgData name="Chittaranjan Hens" userId="6fc03958433e8a43" providerId="LiveId" clId="{A686C9B4-96EB-40C1-B419-2A08EE2CF8A9}" dt="2023-01-30T05:38:54.025" v="320"/>
        <pc:sldMkLst>
          <pc:docMk/>
          <pc:sldMk cId="3478882572" sldId="411"/>
        </pc:sldMkLst>
        <pc:picChg chg="mod">
          <ac:chgData name="Chittaranjan Hens" userId="6fc03958433e8a43" providerId="LiveId" clId="{A686C9B4-96EB-40C1-B419-2A08EE2CF8A9}" dt="2023-01-30T05:38:54.025" v="320"/>
          <ac:picMkLst>
            <pc:docMk/>
            <pc:sldMk cId="3478882572" sldId="411"/>
            <ac:picMk id="5" creationId="{F6D88788-2CDF-0FD1-C715-04735B7A04AB}"/>
          </ac:picMkLst>
        </pc:picChg>
      </pc:sldChg>
      <pc:sldChg chg="modSp">
        <pc:chgData name="Chittaranjan Hens" userId="6fc03958433e8a43" providerId="LiveId" clId="{A686C9B4-96EB-40C1-B419-2A08EE2CF8A9}" dt="2023-01-30T05:38:33.704" v="317"/>
        <pc:sldMkLst>
          <pc:docMk/>
          <pc:sldMk cId="3066498584" sldId="412"/>
        </pc:sldMkLst>
        <pc:picChg chg="mod">
          <ac:chgData name="Chittaranjan Hens" userId="6fc03958433e8a43" providerId="LiveId" clId="{A686C9B4-96EB-40C1-B419-2A08EE2CF8A9}" dt="2023-01-30T05:38:33.704" v="317"/>
          <ac:picMkLst>
            <pc:docMk/>
            <pc:sldMk cId="3066498584" sldId="412"/>
            <ac:picMk id="5" creationId="{1BB5F6C2-86B7-2F0C-3E27-A72E980A3D73}"/>
          </ac:picMkLst>
        </pc:picChg>
      </pc:sldChg>
      <pc:sldChg chg="modSp">
        <pc:chgData name="Chittaranjan Hens" userId="6fc03958433e8a43" providerId="LiveId" clId="{A686C9B4-96EB-40C1-B419-2A08EE2CF8A9}" dt="2023-01-30T05:38:26.579" v="316"/>
        <pc:sldMkLst>
          <pc:docMk/>
          <pc:sldMk cId="2881302680" sldId="413"/>
        </pc:sldMkLst>
        <pc:picChg chg="mod">
          <ac:chgData name="Chittaranjan Hens" userId="6fc03958433e8a43" providerId="LiveId" clId="{A686C9B4-96EB-40C1-B419-2A08EE2CF8A9}" dt="2023-01-30T05:38:26.579" v="316"/>
          <ac:picMkLst>
            <pc:docMk/>
            <pc:sldMk cId="2881302680" sldId="413"/>
            <ac:picMk id="5" creationId="{1BB5F6C2-86B7-2F0C-3E27-A72E980A3D73}"/>
          </ac:picMkLst>
        </pc:picChg>
      </pc:sldChg>
      <pc:sldChg chg="modSp mod">
        <pc:chgData name="Chittaranjan Hens" userId="6fc03958433e8a43" providerId="LiveId" clId="{A686C9B4-96EB-40C1-B419-2A08EE2CF8A9}" dt="2023-01-30T05:38:18.964" v="315" actId="1035"/>
        <pc:sldMkLst>
          <pc:docMk/>
          <pc:sldMk cId="1333430897" sldId="415"/>
        </pc:sldMkLst>
        <pc:picChg chg="mod">
          <ac:chgData name="Chittaranjan Hens" userId="6fc03958433e8a43" providerId="LiveId" clId="{A686C9B4-96EB-40C1-B419-2A08EE2CF8A9}" dt="2023-01-30T05:38:18.964" v="315" actId="1035"/>
          <ac:picMkLst>
            <pc:docMk/>
            <pc:sldMk cId="1333430897" sldId="415"/>
            <ac:picMk id="4" creationId="{178B4290-9EE1-2388-2716-3029DCFDC3AD}"/>
          </ac:picMkLst>
        </pc:picChg>
      </pc:sldChg>
      <pc:sldChg chg="modSp">
        <pc:chgData name="Chittaranjan Hens" userId="6fc03958433e8a43" providerId="LiveId" clId="{A686C9B4-96EB-40C1-B419-2A08EE2CF8A9}" dt="2023-01-30T05:37:29.675" v="306"/>
        <pc:sldMkLst>
          <pc:docMk/>
          <pc:sldMk cId="328758699" sldId="416"/>
        </pc:sldMkLst>
        <pc:picChg chg="mod">
          <ac:chgData name="Chittaranjan Hens" userId="6fc03958433e8a43" providerId="LiveId" clId="{A686C9B4-96EB-40C1-B419-2A08EE2CF8A9}" dt="2023-01-30T05:37:29.675" v="306"/>
          <ac:picMkLst>
            <pc:docMk/>
            <pc:sldMk cId="328758699" sldId="416"/>
            <ac:picMk id="5" creationId="{3696CC8E-5963-93D1-933A-B57353636102}"/>
          </ac:picMkLst>
        </pc:picChg>
      </pc:sldChg>
      <pc:sldChg chg="modSp">
        <pc:chgData name="Chittaranjan Hens" userId="6fc03958433e8a43" providerId="LiveId" clId="{A686C9B4-96EB-40C1-B419-2A08EE2CF8A9}" dt="2023-01-30T05:37:22.650" v="305"/>
        <pc:sldMkLst>
          <pc:docMk/>
          <pc:sldMk cId="2718063657" sldId="418"/>
        </pc:sldMkLst>
        <pc:picChg chg="mod">
          <ac:chgData name="Chittaranjan Hens" userId="6fc03958433e8a43" providerId="LiveId" clId="{A686C9B4-96EB-40C1-B419-2A08EE2CF8A9}" dt="2023-01-30T05:37:22.650" v="305"/>
          <ac:picMkLst>
            <pc:docMk/>
            <pc:sldMk cId="2718063657" sldId="418"/>
            <ac:picMk id="5" creationId="{3696CC8E-5963-93D1-933A-B57353636102}"/>
          </ac:picMkLst>
        </pc:picChg>
      </pc:sldChg>
      <pc:sldChg chg="modSp">
        <pc:chgData name="Chittaranjan Hens" userId="6fc03958433e8a43" providerId="LiveId" clId="{A686C9B4-96EB-40C1-B419-2A08EE2CF8A9}" dt="2023-01-30T05:37:54.754" v="310"/>
        <pc:sldMkLst>
          <pc:docMk/>
          <pc:sldMk cId="1476625480" sldId="456"/>
        </pc:sldMkLst>
        <pc:picChg chg="mod">
          <ac:chgData name="Chittaranjan Hens" userId="6fc03958433e8a43" providerId="LiveId" clId="{A686C9B4-96EB-40C1-B419-2A08EE2CF8A9}" dt="2023-01-30T05:37:54.754" v="310"/>
          <ac:picMkLst>
            <pc:docMk/>
            <pc:sldMk cId="1476625480" sldId="456"/>
            <ac:picMk id="2" creationId="{53824EA5-96A0-555B-8947-00A62EF8B795}"/>
          </ac:picMkLst>
        </pc:picChg>
      </pc:sldChg>
      <pc:sldChg chg="modSp">
        <pc:chgData name="Chittaranjan Hens" userId="6fc03958433e8a43" providerId="LiveId" clId="{A686C9B4-96EB-40C1-B419-2A08EE2CF8A9}" dt="2023-01-30T05:37:46.684" v="309"/>
        <pc:sldMkLst>
          <pc:docMk/>
          <pc:sldMk cId="2108324488" sldId="458"/>
        </pc:sldMkLst>
        <pc:picChg chg="mod">
          <ac:chgData name="Chittaranjan Hens" userId="6fc03958433e8a43" providerId="LiveId" clId="{A686C9B4-96EB-40C1-B419-2A08EE2CF8A9}" dt="2023-01-30T05:37:46.684" v="309"/>
          <ac:picMkLst>
            <pc:docMk/>
            <pc:sldMk cId="2108324488" sldId="458"/>
            <ac:picMk id="2" creationId="{53824EA5-96A0-555B-8947-00A62EF8B795}"/>
          </ac:picMkLst>
        </pc:picChg>
      </pc:sldChg>
      <pc:sldChg chg="modSp">
        <pc:chgData name="Chittaranjan Hens" userId="6fc03958433e8a43" providerId="LiveId" clId="{A686C9B4-96EB-40C1-B419-2A08EE2CF8A9}" dt="2023-01-30T05:37:07.926" v="303"/>
        <pc:sldMkLst>
          <pc:docMk/>
          <pc:sldMk cId="2453110422" sldId="460"/>
        </pc:sldMkLst>
        <pc:picChg chg="mod">
          <ac:chgData name="Chittaranjan Hens" userId="6fc03958433e8a43" providerId="LiveId" clId="{A686C9B4-96EB-40C1-B419-2A08EE2CF8A9}" dt="2023-01-30T05:37:07.926" v="303"/>
          <ac:picMkLst>
            <pc:docMk/>
            <pc:sldMk cId="2453110422" sldId="460"/>
            <ac:picMk id="2" creationId="{53824EA5-96A0-555B-8947-00A62EF8B795}"/>
          </ac:picMkLst>
        </pc:picChg>
      </pc:sldChg>
      <pc:sldChg chg="ord">
        <pc:chgData name="Chittaranjan Hens" userId="6fc03958433e8a43" providerId="LiveId" clId="{A686C9B4-96EB-40C1-B419-2A08EE2CF8A9}" dt="2023-01-30T05:17:13.047" v="2" actId="20578"/>
        <pc:sldMkLst>
          <pc:docMk/>
          <pc:sldMk cId="1387844827" sldId="474"/>
        </pc:sldMkLst>
      </pc:sldChg>
      <pc:sldChg chg="addSp delSp modSp mod">
        <pc:chgData name="Chittaranjan Hens" userId="6fc03958433e8a43" providerId="LiveId" clId="{A686C9B4-96EB-40C1-B419-2A08EE2CF8A9}" dt="2023-01-30T14:51:40.157" v="334"/>
        <pc:sldMkLst>
          <pc:docMk/>
          <pc:sldMk cId="1804185450" sldId="481"/>
        </pc:sldMkLst>
        <pc:spChg chg="mod">
          <ac:chgData name="Chittaranjan Hens" userId="6fc03958433e8a43" providerId="LiveId" clId="{A686C9B4-96EB-40C1-B419-2A08EE2CF8A9}" dt="2023-01-30T14:51:40.157" v="334"/>
          <ac:spMkLst>
            <pc:docMk/>
            <pc:sldMk cId="1804185450" sldId="481"/>
            <ac:spMk id="7" creationId="{3A5C8CF0-66AD-76FA-D3EF-B54BC17F5ABF}"/>
          </ac:spMkLst>
        </pc:spChg>
        <pc:grpChg chg="add mod">
          <ac:chgData name="Chittaranjan Hens" userId="6fc03958433e8a43" providerId="LiveId" clId="{A686C9B4-96EB-40C1-B419-2A08EE2CF8A9}" dt="2023-01-30T14:51:40.157" v="334"/>
          <ac:grpSpMkLst>
            <pc:docMk/>
            <pc:sldMk cId="1804185450" sldId="481"/>
            <ac:grpSpMk id="3" creationId="{9A4C3CFE-E28B-59FB-0FFE-D4312D37A581}"/>
          </ac:grpSpMkLst>
        </pc:grpChg>
        <pc:grpChg chg="del mod">
          <ac:chgData name="Chittaranjan Hens" userId="6fc03958433e8a43" providerId="LiveId" clId="{A686C9B4-96EB-40C1-B419-2A08EE2CF8A9}" dt="2023-01-30T14:51:31.610" v="333" actId="478"/>
          <ac:grpSpMkLst>
            <pc:docMk/>
            <pc:sldMk cId="1804185450" sldId="481"/>
            <ac:grpSpMk id="26" creationId="{0C914B07-F592-174E-0A74-1E4E5456F6C5}"/>
          </ac:grpSpMkLst>
        </pc:grpChg>
        <pc:picChg chg="mod">
          <ac:chgData name="Chittaranjan Hens" userId="6fc03958433e8a43" providerId="LiveId" clId="{A686C9B4-96EB-40C1-B419-2A08EE2CF8A9}" dt="2023-01-30T14:51:25.593" v="332" actId="1076"/>
          <ac:picMkLst>
            <pc:docMk/>
            <pc:sldMk cId="1804185450" sldId="481"/>
            <ac:picMk id="2" creationId="{D46632B5-BEDB-5424-58D9-B31AA1BB1767}"/>
          </ac:picMkLst>
        </pc:picChg>
        <pc:picChg chg="mod">
          <ac:chgData name="Chittaranjan Hens" userId="6fc03958433e8a43" providerId="LiveId" clId="{A686C9B4-96EB-40C1-B419-2A08EE2CF8A9}" dt="2023-01-30T14:51:40.157" v="334"/>
          <ac:picMkLst>
            <pc:docMk/>
            <pc:sldMk cId="1804185450" sldId="481"/>
            <ac:picMk id="5" creationId="{D0374983-05E1-AF37-2DBE-C97D451E0EAA}"/>
          </ac:picMkLst>
        </pc:picChg>
      </pc:sldChg>
      <pc:sldChg chg="addSp delSp modSp new mod">
        <pc:chgData name="Chittaranjan Hens" userId="6fc03958433e8a43" providerId="LiveId" clId="{A686C9B4-96EB-40C1-B419-2A08EE2CF8A9}" dt="2023-01-30T05:36:29.518" v="302"/>
        <pc:sldMkLst>
          <pc:docMk/>
          <pc:sldMk cId="531838443" sldId="488"/>
        </pc:sldMkLst>
        <pc:spChg chg="add mod">
          <ac:chgData name="Chittaranjan Hens" userId="6fc03958433e8a43" providerId="LiveId" clId="{A686C9B4-96EB-40C1-B419-2A08EE2CF8A9}" dt="2023-01-30T05:17:27.243" v="5" actId="1076"/>
          <ac:spMkLst>
            <pc:docMk/>
            <pc:sldMk cId="531838443" sldId="488"/>
            <ac:spMk id="2" creationId="{CC9D182B-D969-B31C-B54B-DD1117D14321}"/>
          </ac:spMkLst>
        </pc:spChg>
        <pc:spChg chg="add mod">
          <ac:chgData name="Chittaranjan Hens" userId="6fc03958433e8a43" providerId="LiveId" clId="{A686C9B4-96EB-40C1-B419-2A08EE2CF8A9}" dt="2023-01-30T05:36:29.518" v="302"/>
          <ac:spMkLst>
            <pc:docMk/>
            <pc:sldMk cId="531838443" sldId="488"/>
            <ac:spMk id="5" creationId="{8CA60EBD-8FEF-48C4-10A2-6D9A1287CDAB}"/>
          </ac:spMkLst>
        </pc:spChg>
        <pc:picChg chg="add del mod">
          <ac:chgData name="Chittaranjan Hens" userId="6fc03958433e8a43" providerId="LiveId" clId="{A686C9B4-96EB-40C1-B419-2A08EE2CF8A9}" dt="2023-01-30T05:34:58.613" v="258" actId="478"/>
          <ac:picMkLst>
            <pc:docMk/>
            <pc:sldMk cId="531838443" sldId="488"/>
            <ac:picMk id="4" creationId="{22A529A6-09F4-17F7-2116-6557872AB6CE}"/>
          </ac:picMkLst>
        </pc:picChg>
      </pc:sldChg>
      <pc:sldChg chg="addSp delSp modSp add mod modAnim">
        <pc:chgData name="Chittaranjan Hens" userId="6fc03958433e8a43" providerId="LiveId" clId="{A686C9B4-96EB-40C1-B419-2A08EE2CF8A9}" dt="2023-01-30T05:25:17.785" v="165" actId="2711"/>
        <pc:sldMkLst>
          <pc:docMk/>
          <pc:sldMk cId="1434668872" sldId="489"/>
        </pc:sldMkLst>
        <pc:spChg chg="add mod">
          <ac:chgData name="Chittaranjan Hens" userId="6fc03958433e8a43" providerId="LiveId" clId="{A686C9B4-96EB-40C1-B419-2A08EE2CF8A9}" dt="2023-01-30T05:25:17.785" v="165" actId="2711"/>
          <ac:spMkLst>
            <pc:docMk/>
            <pc:sldMk cId="1434668872" sldId="489"/>
            <ac:spMk id="6" creationId="{E63CDF2A-FDB0-7738-16CD-25D1664F81BB}"/>
          </ac:spMkLst>
        </pc:spChg>
        <pc:spChg chg="del">
          <ac:chgData name="Chittaranjan Hens" userId="6fc03958433e8a43" providerId="LiveId" clId="{A686C9B4-96EB-40C1-B419-2A08EE2CF8A9}" dt="2023-01-30T05:17:59.432" v="7" actId="478"/>
          <ac:spMkLst>
            <pc:docMk/>
            <pc:sldMk cId="1434668872" sldId="489"/>
            <ac:spMk id="7" creationId="{82DC60F8-9A85-D2E9-75E2-431F97C4BC9D}"/>
          </ac:spMkLst>
        </pc:spChg>
        <pc:picChg chg="mod">
          <ac:chgData name="Chittaranjan Hens" userId="6fc03958433e8a43" providerId="LiveId" clId="{A686C9B4-96EB-40C1-B419-2A08EE2CF8A9}" dt="2023-01-30T05:24:48.632" v="161" actId="1076"/>
          <ac:picMkLst>
            <pc:docMk/>
            <pc:sldMk cId="1434668872" sldId="489"/>
            <ac:picMk id="4" creationId="{BAC19C6E-1362-8D93-CD6A-1AD50E72579F}"/>
          </ac:picMkLst>
        </pc:picChg>
        <pc:picChg chg="del">
          <ac:chgData name="Chittaranjan Hens" userId="6fc03958433e8a43" providerId="LiveId" clId="{A686C9B4-96EB-40C1-B419-2A08EE2CF8A9}" dt="2023-01-30T05:17:59.432" v="7" actId="478"/>
          <ac:picMkLst>
            <pc:docMk/>
            <pc:sldMk cId="1434668872" sldId="489"/>
            <ac:picMk id="5" creationId="{2ACFB47D-973D-62BD-3FB0-89FA88AC5BB0}"/>
          </ac:picMkLst>
        </pc:picChg>
      </pc:sldChg>
      <pc:sldChg chg="addSp delSp modSp add mod delAnim">
        <pc:chgData name="Chittaranjan Hens" userId="6fc03958433e8a43" providerId="LiveId" clId="{A686C9B4-96EB-40C1-B419-2A08EE2CF8A9}" dt="2023-01-30T05:26:40.959" v="177" actId="478"/>
        <pc:sldMkLst>
          <pc:docMk/>
          <pc:sldMk cId="2345262314" sldId="490"/>
        </pc:sldMkLst>
        <pc:spChg chg="del">
          <ac:chgData name="Chittaranjan Hens" userId="6fc03958433e8a43" providerId="LiveId" clId="{A686C9B4-96EB-40C1-B419-2A08EE2CF8A9}" dt="2023-01-30T05:25:21.709" v="166" actId="478"/>
          <ac:spMkLst>
            <pc:docMk/>
            <pc:sldMk cId="2345262314" sldId="490"/>
            <ac:spMk id="6" creationId="{E63CDF2A-FDB0-7738-16CD-25D1664F81BB}"/>
          </ac:spMkLst>
        </pc:spChg>
        <pc:picChg chg="add mod">
          <ac:chgData name="Chittaranjan Hens" userId="6fc03958433e8a43" providerId="LiveId" clId="{A686C9B4-96EB-40C1-B419-2A08EE2CF8A9}" dt="2023-01-30T05:25:43.922" v="170" actId="1076"/>
          <ac:picMkLst>
            <pc:docMk/>
            <pc:sldMk cId="2345262314" sldId="490"/>
            <ac:picMk id="5" creationId="{03FCE0F0-0789-94F3-8695-3ADB444D014F}"/>
          </ac:picMkLst>
        </pc:picChg>
        <pc:picChg chg="add del mod">
          <ac:chgData name="Chittaranjan Hens" userId="6fc03958433e8a43" providerId="LiveId" clId="{A686C9B4-96EB-40C1-B419-2A08EE2CF8A9}" dt="2023-01-30T05:26:40.959" v="177" actId="478"/>
          <ac:picMkLst>
            <pc:docMk/>
            <pc:sldMk cId="2345262314" sldId="490"/>
            <ac:picMk id="8" creationId="{2178C69A-D7FB-C903-3914-6B3CFEFDEBD7}"/>
          </ac:picMkLst>
        </pc:picChg>
      </pc:sldChg>
      <pc:sldChg chg="add">
        <pc:chgData name="Chittaranjan Hens" userId="6fc03958433e8a43" providerId="LiveId" clId="{A686C9B4-96EB-40C1-B419-2A08EE2CF8A9}" dt="2023-01-30T05:26:30.019" v="176"/>
        <pc:sldMkLst>
          <pc:docMk/>
          <pc:sldMk cId="104971257" sldId="491"/>
        </pc:sldMkLst>
      </pc:sldChg>
      <pc:sldChg chg="addSp modSp add mod">
        <pc:chgData name="Chittaranjan Hens" userId="6fc03958433e8a43" providerId="LiveId" clId="{A686C9B4-96EB-40C1-B419-2A08EE2CF8A9}" dt="2023-01-30T05:28:02.366" v="188" actId="164"/>
        <pc:sldMkLst>
          <pc:docMk/>
          <pc:sldMk cId="2723067071" sldId="492"/>
        </pc:sldMkLst>
        <pc:spChg chg="add mod">
          <ac:chgData name="Chittaranjan Hens" userId="6fc03958433e8a43" providerId="LiveId" clId="{A686C9B4-96EB-40C1-B419-2A08EE2CF8A9}" dt="2023-01-30T05:28:02.366" v="188" actId="164"/>
          <ac:spMkLst>
            <pc:docMk/>
            <pc:sldMk cId="2723067071" sldId="492"/>
            <ac:spMk id="7" creationId="{7C28F48F-E919-907F-B045-A55DAADF05D4}"/>
          </ac:spMkLst>
        </pc:spChg>
        <pc:grpChg chg="add mod">
          <ac:chgData name="Chittaranjan Hens" userId="6fc03958433e8a43" providerId="LiveId" clId="{A686C9B4-96EB-40C1-B419-2A08EE2CF8A9}" dt="2023-01-30T05:28:02.366" v="188" actId="164"/>
          <ac:grpSpMkLst>
            <pc:docMk/>
            <pc:sldMk cId="2723067071" sldId="492"/>
            <ac:grpSpMk id="9" creationId="{AEF9E9D3-FE2E-EB6D-A361-5364A8303F3B}"/>
          </ac:grpSpMkLst>
        </pc:grpChg>
        <pc:picChg chg="add mod">
          <ac:chgData name="Chittaranjan Hens" userId="6fc03958433e8a43" providerId="LiveId" clId="{A686C9B4-96EB-40C1-B419-2A08EE2CF8A9}" dt="2023-01-30T05:28:02.366" v="188" actId="164"/>
          <ac:picMkLst>
            <pc:docMk/>
            <pc:sldMk cId="2723067071" sldId="492"/>
            <ac:picMk id="6" creationId="{5215093A-9FDA-37EA-7BFC-8B073AFF075F}"/>
          </ac:picMkLst>
        </pc:picChg>
      </pc:sldChg>
    </pc:docChg>
  </pc:docChgLst>
</pc:chgInfo>
</file>

<file path=ppt/comments/modernComment_309_68A267B2.xml><?xml version="1.0" encoding="utf-8"?>
<p188:cmLst xmlns:a="http://schemas.openxmlformats.org/drawingml/2006/main" xmlns:r="http://schemas.openxmlformats.org/officeDocument/2006/relationships" xmlns:p188="http://schemas.microsoft.com/office/powerpoint/2018/8/main">
  <p188:cm id="{B18A1989-0A45-4EF0-A8D3-331547A9CD67}" authorId="{5E026BE3-B353-4144-4AD1-B1482F387DF5}" created="2022-08-23T16:02:57.856">
    <pc:sldMkLst xmlns:pc="http://schemas.microsoft.com/office/powerpoint/2013/main/command">
      <pc:docMk/>
      <pc:sldMk cId="1755473842" sldId="723"/>
    </pc:sldMkLst>
    <p188:txBody>
      <a:bodyPr/>
      <a:lstStyle/>
      <a:p>
        <a:r>
          <a:rPr lang="en-IN"/>
          <a:t>The rate parameters α and β quantify the transmission rate and the recovery rate of the standard SIR model, respectively. Additionally, the impact of containment efforts is captured by the terms proportional to the containment rate κ0 that is effective in both I and S populations, because measures such as social distancing and curfews affect the whole population alike. Infected individuals are removed at rate κ corresponding to quarantine measures that only affect symptomatic infecteds.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3FD574-AE2A-4A1A-A679-6DEEAE2EF300}" type="datetimeFigureOut">
              <a:rPr lang="en-IN" smtClean="0"/>
              <a:t>11-08-2025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0B0FD-EAEC-42C8-8DE4-1A7E53DBBB9B}" type="slidenum">
              <a:rPr lang="en-IN" smtClean="0"/>
              <a:t>‹#›</a:t>
            </a:fld>
            <a:endParaRPr lang="en-IN"/>
          </a:p>
        </p:txBody>
      </p:sp>
    </p:spTree>
    <p:extLst>
      <p:ext uri="{BB962C8B-B14F-4D97-AF65-F5344CB8AC3E}">
        <p14:creationId xmlns:p14="http://schemas.microsoft.com/office/powerpoint/2010/main" val="42944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D7F1027-5BBB-6DA6-A90F-1A680DBFE0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B9ACED0-1FBD-4420-AD53-480CF142E634}" type="slidenum">
              <a:rPr lang="ar-SA" altLang="en-US">
                <a:latin typeface="Arial" panose="020B0604020202020204" pitchFamily="34" charset="0"/>
              </a:rPr>
              <a:pPr eaLnBrk="1" hangingPunct="1"/>
              <a:t>7</a:t>
            </a:fld>
            <a:endParaRPr lang="en-US" altLang="en-US">
              <a:latin typeface="Arial" panose="020B0604020202020204" pitchFamily="34" charset="0"/>
            </a:endParaRPr>
          </a:p>
        </p:txBody>
      </p:sp>
      <p:sp>
        <p:nvSpPr>
          <p:cNvPr id="87043" name="Rectangle 2">
            <a:extLst>
              <a:ext uri="{FF2B5EF4-FFF2-40B4-BE49-F238E27FC236}">
                <a16:creationId xmlns:a16="http://schemas.microsoft.com/office/drawing/2014/main" id="{AF6C39FF-5ECE-1955-BD24-1CB0FA7A142D}"/>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92E46218-F5E3-DBC6-F648-FC28ED4BECC1}"/>
              </a:ext>
            </a:extLst>
          </p:cNvPr>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5655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30</a:t>
            </a:fld>
            <a:endParaRPr lang="he-IL"/>
          </a:p>
        </p:txBody>
      </p:sp>
    </p:spTree>
    <p:extLst>
      <p:ext uri="{BB962C8B-B14F-4D97-AF65-F5344CB8AC3E}">
        <p14:creationId xmlns:p14="http://schemas.microsoft.com/office/powerpoint/2010/main" val="4066801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31</a:t>
            </a:fld>
            <a:endParaRPr lang="he-IL"/>
          </a:p>
        </p:txBody>
      </p:sp>
    </p:spTree>
    <p:extLst>
      <p:ext uri="{BB962C8B-B14F-4D97-AF65-F5344CB8AC3E}">
        <p14:creationId xmlns:p14="http://schemas.microsoft.com/office/powerpoint/2010/main" val="4251027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32</a:t>
            </a:fld>
            <a:endParaRPr lang="he-IL"/>
          </a:p>
        </p:txBody>
      </p:sp>
    </p:spTree>
    <p:extLst>
      <p:ext uri="{BB962C8B-B14F-4D97-AF65-F5344CB8AC3E}">
        <p14:creationId xmlns:p14="http://schemas.microsoft.com/office/powerpoint/2010/main" val="4254455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33</a:t>
            </a:fld>
            <a:endParaRPr lang="he-IL"/>
          </a:p>
        </p:txBody>
      </p:sp>
    </p:spTree>
    <p:extLst>
      <p:ext uri="{BB962C8B-B14F-4D97-AF65-F5344CB8AC3E}">
        <p14:creationId xmlns:p14="http://schemas.microsoft.com/office/powerpoint/2010/main" val="61398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34</a:t>
            </a:fld>
            <a:endParaRPr lang="he-IL"/>
          </a:p>
        </p:txBody>
      </p:sp>
    </p:spTree>
    <p:extLst>
      <p:ext uri="{BB962C8B-B14F-4D97-AF65-F5344CB8AC3E}">
        <p14:creationId xmlns:p14="http://schemas.microsoft.com/office/powerpoint/2010/main" val="16925404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35</a:t>
            </a:fld>
            <a:endParaRPr lang="he-IL"/>
          </a:p>
        </p:txBody>
      </p:sp>
    </p:spTree>
    <p:extLst>
      <p:ext uri="{BB962C8B-B14F-4D97-AF65-F5344CB8AC3E}">
        <p14:creationId xmlns:p14="http://schemas.microsoft.com/office/powerpoint/2010/main" val="130755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36</a:t>
            </a:fld>
            <a:endParaRPr lang="he-IL"/>
          </a:p>
        </p:txBody>
      </p:sp>
    </p:spTree>
    <p:extLst>
      <p:ext uri="{BB962C8B-B14F-4D97-AF65-F5344CB8AC3E}">
        <p14:creationId xmlns:p14="http://schemas.microsoft.com/office/powerpoint/2010/main" val="432728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D7F1027-5BBB-6DA6-A90F-1A680DBFE0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B9ACED0-1FBD-4420-AD53-480CF142E634}" type="slidenum">
              <a:rPr lang="ar-SA" altLang="en-US">
                <a:latin typeface="Arial" panose="020B0604020202020204" pitchFamily="34" charset="0"/>
              </a:rPr>
              <a:pPr eaLnBrk="1" hangingPunct="1"/>
              <a:t>8</a:t>
            </a:fld>
            <a:endParaRPr lang="en-US" altLang="en-US">
              <a:latin typeface="Arial" panose="020B0604020202020204" pitchFamily="34" charset="0"/>
            </a:endParaRPr>
          </a:p>
        </p:txBody>
      </p:sp>
      <p:sp>
        <p:nvSpPr>
          <p:cNvPr id="87043" name="Rectangle 2">
            <a:extLst>
              <a:ext uri="{FF2B5EF4-FFF2-40B4-BE49-F238E27FC236}">
                <a16:creationId xmlns:a16="http://schemas.microsoft.com/office/drawing/2014/main" id="{AF6C39FF-5ECE-1955-BD24-1CB0FA7A142D}"/>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92E46218-F5E3-DBC6-F648-FC28ED4BECC1}"/>
              </a:ext>
            </a:extLst>
          </p:cNvPr>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8508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7D7F1027-5BBB-6DA6-A90F-1A680DBFE0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Verdana" panose="020B0604030504040204" pitchFamily="34" charset="0"/>
                <a:cs typeface="Arial" panose="020B0604020202020204" pitchFamily="34" charset="0"/>
              </a:defRPr>
            </a:lvl1pPr>
            <a:lvl2pPr marL="742950" indent="-285750" defTabSz="915988" eaLnBrk="0" hangingPunct="0">
              <a:defRPr>
                <a:solidFill>
                  <a:schemeClr val="tx1"/>
                </a:solidFill>
                <a:latin typeface="Verdana" panose="020B0604030504040204" pitchFamily="34" charset="0"/>
                <a:cs typeface="Arial" panose="020B0604020202020204" pitchFamily="34" charset="0"/>
              </a:defRPr>
            </a:lvl2pPr>
            <a:lvl3pPr marL="1143000" indent="-228600" defTabSz="915988" eaLnBrk="0" hangingPunct="0">
              <a:defRPr>
                <a:solidFill>
                  <a:schemeClr val="tx1"/>
                </a:solidFill>
                <a:latin typeface="Verdana" panose="020B0604030504040204" pitchFamily="34" charset="0"/>
                <a:cs typeface="Arial" panose="020B0604020202020204" pitchFamily="34" charset="0"/>
              </a:defRPr>
            </a:lvl3pPr>
            <a:lvl4pPr marL="1600200" indent="-228600" defTabSz="915988" eaLnBrk="0" hangingPunct="0">
              <a:defRPr>
                <a:solidFill>
                  <a:schemeClr val="tx1"/>
                </a:solidFill>
                <a:latin typeface="Verdana" panose="020B0604030504040204" pitchFamily="34" charset="0"/>
                <a:cs typeface="Arial" panose="020B0604020202020204" pitchFamily="34" charset="0"/>
              </a:defRPr>
            </a:lvl4pPr>
            <a:lvl5pPr marL="2057400" indent="-228600" defTabSz="915988" eaLnBrk="0" hangingPunct="0">
              <a:defRPr>
                <a:solidFill>
                  <a:schemeClr val="tx1"/>
                </a:solidFill>
                <a:latin typeface="Verdana" panose="020B0604030504040204" pitchFamily="34" charset="0"/>
                <a:cs typeface="Arial" panose="020B0604020202020204" pitchFamily="34" charset="0"/>
              </a:defRPr>
            </a:lvl5pPr>
            <a:lvl6pPr marL="25146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6pPr>
            <a:lvl7pPr marL="29718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7pPr>
            <a:lvl8pPr marL="34290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8pPr>
            <a:lvl9pPr marL="3886200" indent="-228600" defTabSz="915988" eaLnBrk="0" fontAlgn="base" hangingPunct="0">
              <a:spcBef>
                <a:spcPct val="0"/>
              </a:spcBef>
              <a:spcAft>
                <a:spcPct val="0"/>
              </a:spcAft>
              <a:defRPr>
                <a:solidFill>
                  <a:schemeClr val="tx1"/>
                </a:solidFill>
                <a:latin typeface="Verdana" panose="020B0604030504040204" pitchFamily="34" charset="0"/>
                <a:cs typeface="Arial" panose="020B0604020202020204" pitchFamily="34" charset="0"/>
              </a:defRPr>
            </a:lvl9pPr>
          </a:lstStyle>
          <a:p>
            <a:pPr eaLnBrk="1" hangingPunct="1"/>
            <a:fld id="{DB9ACED0-1FBD-4420-AD53-480CF142E634}" type="slidenum">
              <a:rPr lang="ar-SA" altLang="en-US">
                <a:latin typeface="Arial" panose="020B0604020202020204" pitchFamily="34" charset="0"/>
              </a:rPr>
              <a:pPr eaLnBrk="1" hangingPunct="1"/>
              <a:t>9</a:t>
            </a:fld>
            <a:endParaRPr lang="en-US" altLang="en-US">
              <a:latin typeface="Arial" panose="020B0604020202020204" pitchFamily="34" charset="0"/>
            </a:endParaRPr>
          </a:p>
        </p:txBody>
      </p:sp>
      <p:sp>
        <p:nvSpPr>
          <p:cNvPr id="87043" name="Rectangle 2">
            <a:extLst>
              <a:ext uri="{FF2B5EF4-FFF2-40B4-BE49-F238E27FC236}">
                <a16:creationId xmlns:a16="http://schemas.microsoft.com/office/drawing/2014/main" id="{AF6C39FF-5ECE-1955-BD24-1CB0FA7A142D}"/>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92E46218-F5E3-DBC6-F648-FC28ED4BECC1}"/>
              </a:ext>
            </a:extLst>
          </p:cNvPr>
          <p:cNvSpPr>
            <a:spLocks noGrp="1" noChangeArrowheads="1"/>
          </p:cNvSpPr>
          <p:nvPr>
            <p:ph type="body" idx="1"/>
          </p:nvPr>
        </p:nvSpPr>
        <p:spPr>
          <a:xfrm>
            <a:off x="730250" y="4560888"/>
            <a:ext cx="5854700" cy="43195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80540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2B8E2907-F067-470B-91AE-5766A1D5FC0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F371B8F3-0144-4B07-8F61-BE2293C309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defTabSz="685800">
              <a:lnSpc>
                <a:spcPct val="90000"/>
              </a:lnSpc>
              <a:spcBef>
                <a:spcPts val="750"/>
              </a:spcBef>
              <a:buFontTx/>
              <a:buChar char="•"/>
            </a:pPr>
            <a:r>
              <a:rPr lang="en-US" altLang="en-US" sz="2400">
                <a:solidFill>
                  <a:srgbClr val="000000"/>
                </a:solidFill>
                <a:sym typeface="Symbol" panose="05050102010706020507" pitchFamily="18" charset="2"/>
              </a:rPr>
              <a:t>The solution passes through initial point (</a:t>
            </a:r>
            <a:r>
              <a:rPr lang="en-US" altLang="en-US" sz="2400" i="1">
                <a:solidFill>
                  <a:srgbClr val="000000"/>
                </a:solidFill>
                <a:sym typeface="Symbol" panose="05050102010706020507" pitchFamily="18" charset="2"/>
              </a:rPr>
              <a:t>t</a:t>
            </a:r>
            <a:r>
              <a:rPr lang="en-US" altLang="en-US" sz="2400" baseline="-25000">
                <a:solidFill>
                  <a:srgbClr val="000000"/>
                </a:solidFill>
                <a:sym typeface="Symbol" panose="05050102010706020507" pitchFamily="18" charset="2"/>
              </a:rPr>
              <a:t>0</a:t>
            </a:r>
            <a:r>
              <a:rPr lang="en-US" altLang="en-US" sz="2400">
                <a:solidFill>
                  <a:srgbClr val="000000"/>
                </a:solidFill>
                <a:sym typeface="Symbol" panose="05050102010706020507" pitchFamily="18" charset="2"/>
              </a:rPr>
              <a:t>, </a:t>
            </a:r>
            <a:r>
              <a:rPr lang="en-US" altLang="en-US" sz="2400" i="1">
                <a:solidFill>
                  <a:srgbClr val="000000"/>
                </a:solidFill>
                <a:sym typeface="Symbol" panose="05050102010706020507" pitchFamily="18" charset="2"/>
              </a:rPr>
              <a:t>y</a:t>
            </a:r>
            <a:r>
              <a:rPr lang="en-US" altLang="en-US" sz="2400" baseline="-25000">
                <a:solidFill>
                  <a:srgbClr val="000000"/>
                </a:solidFill>
                <a:sym typeface="Symbol" panose="05050102010706020507" pitchFamily="18" charset="2"/>
              </a:rPr>
              <a:t>0</a:t>
            </a:r>
            <a:r>
              <a:rPr lang="en-US" altLang="en-US" sz="2400">
                <a:solidFill>
                  <a:srgbClr val="000000"/>
                </a:solidFill>
                <a:sym typeface="Symbol" panose="05050102010706020507" pitchFamily="18" charset="2"/>
              </a:rPr>
              <a:t>) with slope </a:t>
            </a:r>
          </a:p>
          <a:p>
            <a:pPr marL="171450" indent="-171450" defTabSz="685800">
              <a:lnSpc>
                <a:spcPct val="90000"/>
              </a:lnSpc>
              <a:spcBef>
                <a:spcPts val="750"/>
              </a:spcBef>
            </a:pPr>
            <a:r>
              <a:rPr lang="en-US" altLang="en-US" sz="2400" i="1">
                <a:solidFill>
                  <a:srgbClr val="000000"/>
                </a:solidFill>
                <a:sym typeface="Symbol" panose="05050102010706020507" pitchFamily="18" charset="2"/>
              </a:rPr>
              <a:t>	f</a:t>
            </a:r>
            <a:r>
              <a:rPr lang="en-US" altLang="en-US" sz="800">
                <a:solidFill>
                  <a:srgbClr val="000000"/>
                </a:solidFill>
                <a:sym typeface="Symbol" panose="05050102010706020507" pitchFamily="18" charset="2"/>
              </a:rPr>
              <a:t> </a:t>
            </a:r>
            <a:r>
              <a:rPr lang="en-US" altLang="en-US" sz="2400">
                <a:solidFill>
                  <a:srgbClr val="000000"/>
                </a:solidFill>
                <a:sym typeface="Symbol" panose="05050102010706020507" pitchFamily="18" charset="2"/>
              </a:rPr>
              <a:t>(</a:t>
            </a:r>
            <a:r>
              <a:rPr lang="en-US" altLang="en-US" sz="2400" i="1">
                <a:solidFill>
                  <a:srgbClr val="000000"/>
                </a:solidFill>
                <a:sym typeface="Symbol" panose="05050102010706020507" pitchFamily="18" charset="2"/>
              </a:rPr>
              <a:t>t</a:t>
            </a:r>
            <a:r>
              <a:rPr lang="en-US" altLang="en-US" sz="2400" baseline="-25000">
                <a:solidFill>
                  <a:srgbClr val="000000"/>
                </a:solidFill>
                <a:sym typeface="Symbol" panose="05050102010706020507" pitchFamily="18" charset="2"/>
              </a:rPr>
              <a:t>0</a:t>
            </a:r>
            <a:r>
              <a:rPr lang="en-US" altLang="en-US" sz="2400">
                <a:solidFill>
                  <a:srgbClr val="000000"/>
                </a:solidFill>
                <a:sym typeface="Symbol" panose="05050102010706020507" pitchFamily="18" charset="2"/>
              </a:rPr>
              <a:t>,</a:t>
            </a:r>
            <a:r>
              <a:rPr lang="en-US" altLang="en-US" sz="800">
                <a:solidFill>
                  <a:srgbClr val="000000"/>
                </a:solidFill>
                <a:sym typeface="Symbol" panose="05050102010706020507" pitchFamily="18" charset="2"/>
              </a:rPr>
              <a:t> </a:t>
            </a:r>
            <a:r>
              <a:rPr lang="en-US" altLang="en-US" sz="2400" i="1">
                <a:solidFill>
                  <a:srgbClr val="000000"/>
                </a:solidFill>
                <a:sym typeface="Symbol" panose="05050102010706020507" pitchFamily="18" charset="2"/>
              </a:rPr>
              <a:t>y</a:t>
            </a:r>
            <a:r>
              <a:rPr lang="en-US" altLang="en-US" sz="2400" baseline="-25000">
                <a:solidFill>
                  <a:srgbClr val="000000"/>
                </a:solidFill>
                <a:sym typeface="Symbol" panose="05050102010706020507" pitchFamily="18" charset="2"/>
              </a:rPr>
              <a:t>0</a:t>
            </a:r>
            <a:r>
              <a:rPr lang="en-US" altLang="en-US" sz="2400">
                <a:solidFill>
                  <a:srgbClr val="000000"/>
                </a:solidFill>
                <a:sym typeface="Symbol" panose="05050102010706020507" pitchFamily="18" charset="2"/>
              </a:rPr>
              <a:t>). </a:t>
            </a:r>
            <a:endParaRPr lang="en-IN" altLang="en-US"/>
          </a:p>
        </p:txBody>
      </p:sp>
      <p:sp>
        <p:nvSpPr>
          <p:cNvPr id="4" name="Slide Number Placeholder 3">
            <a:extLst>
              <a:ext uri="{FF2B5EF4-FFF2-40B4-BE49-F238E27FC236}">
                <a16:creationId xmlns:a16="http://schemas.microsoft.com/office/drawing/2014/main" id="{23A29B52-6504-4A86-8841-532DAD9C06FC}"/>
              </a:ext>
            </a:extLst>
          </p:cNvPr>
          <p:cNvSpPr>
            <a:spLocks noGrp="1"/>
          </p:cNvSpPr>
          <p:nvPr>
            <p:ph type="sldNum" sz="quarter" idx="5"/>
          </p:nvPr>
        </p:nvSpPr>
        <p:spPr/>
        <p:txBody>
          <a:bodyPr/>
          <a:lstStyle/>
          <a:p>
            <a:pPr>
              <a:defRPr/>
            </a:pPr>
            <a:fld id="{336F176B-EC7B-4094-BA95-2DDC741FA769}" type="slidenum">
              <a:rPr lang="en-IN" smtClean="0"/>
              <a:pPr>
                <a:defRPr/>
              </a:pPr>
              <a:t>11</a:t>
            </a:fld>
            <a:endParaRPr lang="en-IN"/>
          </a:p>
        </p:txBody>
      </p:sp>
    </p:spTree>
    <p:extLst>
      <p:ext uri="{BB962C8B-B14F-4D97-AF65-F5344CB8AC3E}">
        <p14:creationId xmlns:p14="http://schemas.microsoft.com/office/powerpoint/2010/main" val="3601676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25</a:t>
            </a:fld>
            <a:endParaRPr lang="he-IL"/>
          </a:p>
        </p:txBody>
      </p:sp>
    </p:spTree>
    <p:extLst>
      <p:ext uri="{BB962C8B-B14F-4D97-AF65-F5344CB8AC3E}">
        <p14:creationId xmlns:p14="http://schemas.microsoft.com/office/powerpoint/2010/main" val="1450896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26</a:t>
            </a:fld>
            <a:endParaRPr lang="he-IL"/>
          </a:p>
        </p:txBody>
      </p:sp>
    </p:spTree>
    <p:extLst>
      <p:ext uri="{BB962C8B-B14F-4D97-AF65-F5344CB8AC3E}">
        <p14:creationId xmlns:p14="http://schemas.microsoft.com/office/powerpoint/2010/main" val="380788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27</a:t>
            </a:fld>
            <a:endParaRPr lang="he-IL"/>
          </a:p>
        </p:txBody>
      </p:sp>
    </p:spTree>
    <p:extLst>
      <p:ext uri="{BB962C8B-B14F-4D97-AF65-F5344CB8AC3E}">
        <p14:creationId xmlns:p14="http://schemas.microsoft.com/office/powerpoint/2010/main" val="1461221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28</a:t>
            </a:fld>
            <a:endParaRPr lang="he-IL"/>
          </a:p>
        </p:txBody>
      </p:sp>
    </p:spTree>
    <p:extLst>
      <p:ext uri="{BB962C8B-B14F-4D97-AF65-F5344CB8AC3E}">
        <p14:creationId xmlns:p14="http://schemas.microsoft.com/office/powerpoint/2010/main" val="2428217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03733B-8C73-4D16-8994-BE2774CC9D4B}" type="slidenum">
              <a:rPr lang="he-IL" smtClean="0"/>
              <a:t>29</a:t>
            </a:fld>
            <a:endParaRPr lang="he-IL"/>
          </a:p>
        </p:txBody>
      </p:sp>
    </p:spTree>
    <p:extLst>
      <p:ext uri="{BB962C8B-B14F-4D97-AF65-F5344CB8AC3E}">
        <p14:creationId xmlns:p14="http://schemas.microsoft.com/office/powerpoint/2010/main" val="2173480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BD75-1660-FAE0-E815-CEB4E37B44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886EF-9B49-13BD-AC49-1DF0A369D6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3A2ED0-03EC-8572-1AF1-492D59B4C05B}"/>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5" name="Footer Placeholder 4">
            <a:extLst>
              <a:ext uri="{FF2B5EF4-FFF2-40B4-BE49-F238E27FC236}">
                <a16:creationId xmlns:a16="http://schemas.microsoft.com/office/drawing/2014/main" id="{16EA62E2-3501-E0AE-9189-576DF777DD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50A4FC-2F6C-68C8-B654-97290FCE17E6}"/>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319343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FC9E-D07B-CA6F-147F-9AABD06E71C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FEACD5-8B36-5078-BC0F-B30C168BF8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497A0-F575-00FD-20B9-37895159C249}"/>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5" name="Footer Placeholder 4">
            <a:extLst>
              <a:ext uri="{FF2B5EF4-FFF2-40B4-BE49-F238E27FC236}">
                <a16:creationId xmlns:a16="http://schemas.microsoft.com/office/drawing/2014/main" id="{9AF28E68-3FC6-1E91-D63F-1C0D5B4AE6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172A18-5BC7-F06C-159D-D9F512D328F7}"/>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82364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E7399F-1BAB-91DA-3069-973420D78F7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7C7E08-4265-1B71-D68B-D0AADED18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1FD722-C361-484B-C6AC-454E0ED51E69}"/>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5" name="Footer Placeholder 4">
            <a:extLst>
              <a:ext uri="{FF2B5EF4-FFF2-40B4-BE49-F238E27FC236}">
                <a16:creationId xmlns:a16="http://schemas.microsoft.com/office/drawing/2014/main" id="{85A0FAB6-5D95-A857-D57E-775C109516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5813EB-90CF-88B3-9C5E-614AFC1E06FC}"/>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62717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61FD0-71BA-93C3-99B3-1B939A7E1D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6F7457-DDF6-8C80-5AF0-EC34015C48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367038-344E-91F7-9CEF-945FAC0FF2FE}"/>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5" name="Footer Placeholder 4">
            <a:extLst>
              <a:ext uri="{FF2B5EF4-FFF2-40B4-BE49-F238E27FC236}">
                <a16:creationId xmlns:a16="http://schemas.microsoft.com/office/drawing/2014/main" id="{D22A37A2-2CE4-2EF6-8EAD-EA8651FE7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82E1D5-49D2-A576-F7E3-2B2497C8B67E}"/>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3125127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B583A-FF83-6BD4-EC2E-0D1C42F28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DFF147-1BA5-BC76-DB11-BD22DA91E0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582B8E-0D70-CC2E-8ED3-81EA35DB4F23}"/>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5" name="Footer Placeholder 4">
            <a:extLst>
              <a:ext uri="{FF2B5EF4-FFF2-40B4-BE49-F238E27FC236}">
                <a16:creationId xmlns:a16="http://schemas.microsoft.com/office/drawing/2014/main" id="{56B36196-D545-AEB9-BCFA-ADDB3B6260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23DBC5-55E1-20DF-9733-71E30C29A72A}"/>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412149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D9984-11A2-AEA0-7A4E-ED01BE2E9E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6AE9FD-B0A1-1B26-B90C-69CB0D6A1F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C9F190-31B9-3B44-AEF7-CFC800A3FC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DAC633-3561-AAF7-2B0C-1CC2A4FD9D3D}"/>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6" name="Footer Placeholder 5">
            <a:extLst>
              <a:ext uri="{FF2B5EF4-FFF2-40B4-BE49-F238E27FC236}">
                <a16:creationId xmlns:a16="http://schemas.microsoft.com/office/drawing/2014/main" id="{E8A31FB5-3EB7-4F67-540D-83FE2DEB3F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D44979-12B9-05E3-29E7-FB5C2A0B9406}"/>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220423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4F16-F6AA-5726-88AD-8BB39CCD57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745142-33EE-6E58-7319-5D1911D4F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009E0-54F6-3690-AEC1-B0432FD222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99F6AA-A236-87C0-8824-D7713CB89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F89FC7-4741-957A-3D38-9F2E2945A8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3A3456-ADCB-4BBC-2952-4A483C01F949}"/>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8" name="Footer Placeholder 7">
            <a:extLst>
              <a:ext uri="{FF2B5EF4-FFF2-40B4-BE49-F238E27FC236}">
                <a16:creationId xmlns:a16="http://schemas.microsoft.com/office/drawing/2014/main" id="{2E5CAE05-C1FF-E42D-228C-05446FA37F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2959D13-BAA3-21E7-F349-BC9D871DE9E1}"/>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686534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E9CC2-5F9E-AB21-78BB-21B20AB916C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0914B66-B0B5-38DE-FDAC-3E10592EB898}"/>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4" name="Footer Placeholder 3">
            <a:extLst>
              <a:ext uri="{FF2B5EF4-FFF2-40B4-BE49-F238E27FC236}">
                <a16:creationId xmlns:a16="http://schemas.microsoft.com/office/drawing/2014/main" id="{94A1CDDE-72E2-7EE0-7BB1-A262167090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355F000-2EE9-FCD0-FAFF-835FD6B59D9C}"/>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161556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BB12D-1998-6E52-CA00-BA35666C1EC9}"/>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3" name="Footer Placeholder 2">
            <a:extLst>
              <a:ext uri="{FF2B5EF4-FFF2-40B4-BE49-F238E27FC236}">
                <a16:creationId xmlns:a16="http://schemas.microsoft.com/office/drawing/2014/main" id="{F755B77E-1534-0831-0F06-249643A1C8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991966A-2403-0C6C-A799-45117DC4A31F}"/>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364791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5986A-1DD6-9AC3-A8BA-B124D0154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B01A641-E424-50D3-C62A-16A975657D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9F1B4A-BB80-25BA-928F-BED5E291E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390E21-F5B2-D800-2E83-EC06BE91A4E6}"/>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6" name="Footer Placeholder 5">
            <a:extLst>
              <a:ext uri="{FF2B5EF4-FFF2-40B4-BE49-F238E27FC236}">
                <a16:creationId xmlns:a16="http://schemas.microsoft.com/office/drawing/2014/main" id="{DFAF3AB3-73A7-94D5-2E8A-57D77A3B17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BD4772-4570-2687-4003-0059AF5A6724}"/>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290550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000C7-F1CD-CE95-70E7-9D1A107E6E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FCB3105-20EE-57B5-F827-AAB2C661B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E28DD13-EE41-FF96-CE9F-28FBE3D96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526652-E698-10EC-96FC-E9B731C0DD19}"/>
              </a:ext>
            </a:extLst>
          </p:cNvPr>
          <p:cNvSpPr>
            <a:spLocks noGrp="1"/>
          </p:cNvSpPr>
          <p:nvPr>
            <p:ph type="dt" sz="half" idx="10"/>
          </p:nvPr>
        </p:nvSpPr>
        <p:spPr/>
        <p:txBody>
          <a:bodyPr/>
          <a:lstStyle/>
          <a:p>
            <a:fld id="{DC1AAD5F-3054-4CD1-A769-75C0A00C900B}" type="datetimeFigureOut">
              <a:rPr lang="en-IN" smtClean="0"/>
              <a:t>11-08-2025</a:t>
            </a:fld>
            <a:endParaRPr lang="en-IN"/>
          </a:p>
        </p:txBody>
      </p:sp>
      <p:sp>
        <p:nvSpPr>
          <p:cNvPr id="6" name="Footer Placeholder 5">
            <a:extLst>
              <a:ext uri="{FF2B5EF4-FFF2-40B4-BE49-F238E27FC236}">
                <a16:creationId xmlns:a16="http://schemas.microsoft.com/office/drawing/2014/main" id="{29FE077B-D022-D751-F128-6A45DC65F1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1DD12-8E56-917C-24E1-D89C90B15862}"/>
              </a:ext>
            </a:extLst>
          </p:cNvPr>
          <p:cNvSpPr>
            <a:spLocks noGrp="1"/>
          </p:cNvSpPr>
          <p:nvPr>
            <p:ph type="sldNum" sz="quarter" idx="12"/>
          </p:nvPr>
        </p:nvSpPr>
        <p:spPr/>
        <p:txBody>
          <a:bodyPr/>
          <a:lstStyle/>
          <a:p>
            <a:fld id="{9E5C580E-AC77-412B-9279-3AF6BE068BFA}" type="slidenum">
              <a:rPr lang="en-IN" smtClean="0"/>
              <a:t>‹#›</a:t>
            </a:fld>
            <a:endParaRPr lang="en-IN"/>
          </a:p>
        </p:txBody>
      </p:sp>
    </p:spTree>
    <p:extLst>
      <p:ext uri="{BB962C8B-B14F-4D97-AF65-F5344CB8AC3E}">
        <p14:creationId xmlns:p14="http://schemas.microsoft.com/office/powerpoint/2010/main" val="75866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8C3081-5B6B-B1DB-CA49-B6C4595A0C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19935B-1966-4C0A-AD62-1372C108AC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3D2D97-5126-30D4-CC53-C4F92C43FC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1AAD5F-3054-4CD1-A769-75C0A00C900B}" type="datetimeFigureOut">
              <a:rPr lang="en-IN" smtClean="0"/>
              <a:t>11-08-2025</a:t>
            </a:fld>
            <a:endParaRPr lang="en-IN"/>
          </a:p>
        </p:txBody>
      </p:sp>
      <p:sp>
        <p:nvSpPr>
          <p:cNvPr id="5" name="Footer Placeholder 4">
            <a:extLst>
              <a:ext uri="{FF2B5EF4-FFF2-40B4-BE49-F238E27FC236}">
                <a16:creationId xmlns:a16="http://schemas.microsoft.com/office/drawing/2014/main" id="{F02637D0-FECB-D6E5-86FA-338C3B9369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262422-807A-9F9F-5C38-5D0A7C701F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C580E-AC77-412B-9279-3AF6BE068BFA}" type="slidenum">
              <a:rPr lang="en-IN" smtClean="0"/>
              <a:t>‹#›</a:t>
            </a:fld>
            <a:endParaRPr lang="en-IN"/>
          </a:p>
        </p:txBody>
      </p:sp>
    </p:spTree>
    <p:extLst>
      <p:ext uri="{BB962C8B-B14F-4D97-AF65-F5344CB8AC3E}">
        <p14:creationId xmlns:p14="http://schemas.microsoft.com/office/powerpoint/2010/main" val="990058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7.png"/><Relationship Id="rId4" Type="http://schemas.openxmlformats.org/officeDocument/2006/relationships/image" Target="../media/image66.png"/></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emf"/><Relationship Id="rId7"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113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12.png"/><Relationship Id="rId10" Type="http://schemas.openxmlformats.org/officeDocument/2006/relationships/image" Target="../media/image17.png"/><Relationship Id="rId9" Type="http://schemas.openxmlformats.org/officeDocument/2006/relationships/image" Target="../media/image115.png"/></Relationships>
</file>

<file path=ppt/slides/_rels/slide19.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140.png"/><Relationship Id="rId3" Type="http://schemas.openxmlformats.org/officeDocument/2006/relationships/image" Target="../media/image1.jpeg"/><Relationship Id="rId7" Type="http://schemas.openxmlformats.org/officeDocument/2006/relationships/image" Target="../media/image120.png"/><Relationship Id="rId12" Type="http://schemas.openxmlformats.org/officeDocument/2006/relationships/image" Target="../media/image1200.png"/><Relationship Id="rId2" Type="http://schemas.openxmlformats.org/officeDocument/2006/relationships/audio" Target="../media/audio1.wav"/><Relationship Id="rId16" Type="http://schemas.openxmlformats.org/officeDocument/2006/relationships/image" Target="../media/image115.png"/><Relationship Id="rId1" Type="http://schemas.openxmlformats.org/officeDocument/2006/relationships/slideLayout" Target="../slideLayouts/slideLayout2.xml"/><Relationship Id="rId6" Type="http://schemas.openxmlformats.org/officeDocument/2006/relationships/image" Target="../media/image1160.png"/><Relationship Id="rId5" Type="http://schemas.openxmlformats.org/officeDocument/2006/relationships/image" Target="../media/image1130.png"/><Relationship Id="rId15" Type="http://schemas.openxmlformats.org/officeDocument/2006/relationships/image" Target="../media/image11.png"/><Relationship Id="rId4" Type="http://schemas.openxmlformats.org/officeDocument/2006/relationships/image" Target="../media/image112.png"/><Relationship Id="rId9" Type="http://schemas.openxmlformats.org/officeDocument/2006/relationships/image" Target="../media/image119.png"/><Relationship Id="rId14" Type="http://schemas.openxmlformats.org/officeDocument/2006/relationships/image" Target="../media/image122.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8.png"/></Relationships>
</file>

<file path=ppt/slides/_rels/slide20.xml.rels><?xml version="1.0" encoding="UTF-8" standalone="yes"?>
<Relationships xmlns="http://schemas.openxmlformats.org/package/2006/relationships"><Relationship Id="rId8" Type="http://schemas.openxmlformats.org/officeDocument/2006/relationships/image" Target="../media/image128.png"/><Relationship Id="rId3" Type="http://schemas.openxmlformats.org/officeDocument/2006/relationships/image" Target="../media/image121.png"/><Relationship Id="rId7" Type="http://schemas.openxmlformats.org/officeDocument/2006/relationships/image" Target="../media/image12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24.png"/><Relationship Id="rId5" Type="http://schemas.openxmlformats.org/officeDocument/2006/relationships/image" Target="../media/image125.png"/><Relationship Id="rId10" Type="http://schemas.openxmlformats.org/officeDocument/2006/relationships/image" Target="../media/image130.png"/><Relationship Id="rId4" Type="http://schemas.openxmlformats.org/officeDocument/2006/relationships/image" Target="../media/image12.gif"/><Relationship Id="rId9" Type="http://schemas.openxmlformats.org/officeDocument/2006/relationships/image" Target="../media/image129.png"/></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jpeg"/><Relationship Id="rId7"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00.png"/><Relationship Id="rId5" Type="http://schemas.openxmlformats.org/officeDocument/2006/relationships/image" Target="../media/image700.png"/><Relationship Id="rId4" Type="http://schemas.openxmlformats.org/officeDocument/2006/relationships/image" Target="../media/image25.jpeg"/></Relationships>
</file>

<file path=ppt/slides/_rels/slide27.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jpeg"/><Relationship Id="rId7" Type="http://schemas.openxmlformats.org/officeDocument/2006/relationships/image" Target="../media/image130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01.png"/><Relationship Id="rId5" Type="http://schemas.openxmlformats.org/officeDocument/2006/relationships/image" Target="../media/image110.png"/><Relationship Id="rId10" Type="http://schemas.openxmlformats.org/officeDocument/2006/relationships/image" Target="../media/image160.png"/><Relationship Id="rId4" Type="http://schemas.openxmlformats.org/officeDocument/2006/relationships/image" Target="../media/image25.jpeg"/><Relationship Id="rId9" Type="http://schemas.openxmlformats.org/officeDocument/2006/relationships/image" Target="../media/image151.png"/></Relationships>
</file>

<file path=ppt/slides/_rels/slide28.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jpeg"/><Relationship Id="rId7" Type="http://schemas.openxmlformats.org/officeDocument/2006/relationships/image" Target="../media/image130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01.png"/><Relationship Id="rId11" Type="http://schemas.openxmlformats.org/officeDocument/2006/relationships/image" Target="../media/image160.png"/><Relationship Id="rId5" Type="http://schemas.openxmlformats.org/officeDocument/2006/relationships/image" Target="../media/image110.png"/><Relationship Id="rId10" Type="http://schemas.openxmlformats.org/officeDocument/2006/relationships/image" Target="../media/image151.png"/><Relationship Id="rId4" Type="http://schemas.openxmlformats.org/officeDocument/2006/relationships/image" Target="../media/image25.jpeg"/><Relationship Id="rId9" Type="http://schemas.openxmlformats.org/officeDocument/2006/relationships/image" Target="../media/image170.png"/></Relationships>
</file>

<file path=ppt/slides/_rels/slide29.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jpeg"/><Relationship Id="rId7" Type="http://schemas.openxmlformats.org/officeDocument/2006/relationships/image" Target="../media/image130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201.png"/><Relationship Id="rId5" Type="http://schemas.openxmlformats.org/officeDocument/2006/relationships/image" Target="../media/image110.png"/><Relationship Id="rId10" Type="http://schemas.openxmlformats.org/officeDocument/2006/relationships/image" Target="../media/image200.png"/><Relationship Id="rId4" Type="http://schemas.openxmlformats.org/officeDocument/2006/relationships/image" Target="../media/image25.jpeg"/><Relationship Id="rId9" Type="http://schemas.openxmlformats.org/officeDocument/2006/relationships/image" Target="../media/image190.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30.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jpeg"/><Relationship Id="rId7" Type="http://schemas.openxmlformats.org/officeDocument/2006/relationships/image" Target="../media/image1300.png"/><Relationship Id="rId12" Type="http://schemas.openxmlformats.org/officeDocument/2006/relationships/image" Target="../media/image2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01.png"/><Relationship Id="rId11" Type="http://schemas.openxmlformats.org/officeDocument/2006/relationships/image" Target="../media/image200.png"/><Relationship Id="rId5" Type="http://schemas.openxmlformats.org/officeDocument/2006/relationships/image" Target="../media/image110.png"/><Relationship Id="rId10" Type="http://schemas.openxmlformats.org/officeDocument/2006/relationships/image" Target="../media/image210.png"/><Relationship Id="rId4" Type="http://schemas.openxmlformats.org/officeDocument/2006/relationships/image" Target="../media/image25.jpeg"/><Relationship Id="rId9" Type="http://schemas.openxmlformats.org/officeDocument/2006/relationships/image" Target="../media/image190.png"/></Relationships>
</file>

<file path=ppt/slides/_rels/slide31.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1.jpeg"/><Relationship Id="rId7" Type="http://schemas.openxmlformats.org/officeDocument/2006/relationships/image" Target="../media/image130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01.png"/><Relationship Id="rId5" Type="http://schemas.openxmlformats.org/officeDocument/2006/relationships/image" Target="../media/image110.png"/><Relationship Id="rId10" Type="http://schemas.openxmlformats.org/officeDocument/2006/relationships/image" Target="../media/image24.png"/><Relationship Id="rId4" Type="http://schemas.openxmlformats.org/officeDocument/2006/relationships/image" Target="../media/image25.jpeg"/><Relationship Id="rId9" Type="http://schemas.openxmlformats.org/officeDocument/2006/relationships/image" Target="../media/image230.pn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5.jpeg"/></Relationships>
</file>

<file path=ppt/slides/_rels/slide33.xml.rels><?xml version="1.0" encoding="UTF-8" standalone="yes"?>
<Relationships xmlns="http://schemas.openxmlformats.org/package/2006/relationships"><Relationship Id="rId8" Type="http://schemas.openxmlformats.org/officeDocument/2006/relationships/image" Target="../media/image1400.png"/><Relationship Id="rId3" Type="http://schemas.openxmlformats.org/officeDocument/2006/relationships/image" Target="../media/image1.jpeg"/><Relationship Id="rId7"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43.png"/><Relationship Id="rId5" Type="http://schemas.openxmlformats.org/officeDocument/2006/relationships/image" Target="../media/image145.png"/><Relationship Id="rId4" Type="http://schemas.openxmlformats.org/officeDocument/2006/relationships/image" Target="../media/image144.png"/><Relationship Id="rId14" Type="http://schemas.openxmlformats.org/officeDocument/2006/relationships/image" Target="../media/image1450.png"/></Relationships>
</file>

<file path=ppt/slides/_rels/slide3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4.png"/><Relationship Id="rId3" Type="http://schemas.openxmlformats.org/officeDocument/2006/relationships/image" Target="../media/image1.jpeg"/><Relationship Id="rId7" Type="http://schemas.openxmlformats.org/officeDocument/2006/relationships/image" Target="../media/image25.jpeg"/><Relationship Id="rId12"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26.png"/><Relationship Id="rId5" Type="http://schemas.openxmlformats.org/officeDocument/2006/relationships/image" Target="../media/image29.png"/><Relationship Id="rId10" Type="http://schemas.openxmlformats.org/officeDocument/2006/relationships/image" Target="../media/image32.png"/><Relationship Id="rId4" Type="http://schemas.openxmlformats.org/officeDocument/2006/relationships/image" Target="../media/image28.png"/><Relationship Id="rId9" Type="http://schemas.openxmlformats.org/officeDocument/2006/relationships/image" Target="../media/image31.png"/><Relationship Id="rId14" Type="http://schemas.openxmlformats.org/officeDocument/2006/relationships/image" Target="../media/image27.png"/></Relationships>
</file>

<file path=ppt/slides/_rels/slide35.xml.rels><?xml version="1.0" encoding="UTF-8" standalone="yes"?>
<Relationships xmlns="http://schemas.openxmlformats.org/package/2006/relationships"><Relationship Id="rId8" Type="http://schemas.openxmlformats.org/officeDocument/2006/relationships/image" Target="../media/image146.png"/><Relationship Id="rId3" Type="http://schemas.openxmlformats.org/officeDocument/2006/relationships/image" Target="../media/image1.jpeg"/><Relationship Id="rId7" Type="http://schemas.openxmlformats.org/officeDocument/2006/relationships/image" Target="../media/image145.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44.png"/><Relationship Id="rId5" Type="http://schemas.openxmlformats.org/officeDocument/2006/relationships/image" Target="../media/image35.png"/><Relationship Id="rId4" Type="http://schemas.openxmlformats.org/officeDocument/2006/relationships/image" Target="../media/image25.jpeg"/></Relationships>
</file>

<file path=ppt/slides/_rels/slide36.xml.rels><?xml version="1.0" encoding="UTF-8" standalone="yes"?>
<Relationships xmlns="http://schemas.openxmlformats.org/package/2006/relationships"><Relationship Id="rId8" Type="http://schemas.openxmlformats.org/officeDocument/2006/relationships/image" Target="../media/image150.png"/><Relationship Id="rId3" Type="http://schemas.microsoft.com/office/2018/10/relationships/comments" Target="../comments/modernComment_309_68A267B2.xml"/><Relationship Id="rId7" Type="http://schemas.openxmlformats.org/officeDocument/2006/relationships/image" Target="../media/image14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48.png"/><Relationship Id="rId5" Type="http://schemas.openxmlformats.org/officeDocument/2006/relationships/image" Target="../media/image1470.png"/><Relationship Id="rId4" Type="http://schemas.openxmlformats.org/officeDocument/2006/relationships/image" Target="../media/image1.jpeg"/><Relationship Id="rId9"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109.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emf"/><Relationship Id="rId7" Type="http://schemas.openxmlformats.org/officeDocument/2006/relationships/image" Target="../media/image5.gi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109.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3.png"/><Relationship Id="rId4" Type="http://schemas.openxmlformats.org/officeDocument/2006/relationships/image" Target="../media/image52.png"/></Relationships>
</file>

<file path=ppt/slides/_rels/slide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1.jpeg"/><Relationship Id="rId7" Type="http://schemas.openxmlformats.org/officeDocument/2006/relationships/image" Target="../media/image6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58.png"/><Relationship Id="rId4" Type="http://schemas.openxmlformats.org/officeDocument/2006/relationships/image" Target="../media/image57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79C64732-2D75-B827-5A92-47E60C6A7677}"/>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CC9D182B-D969-B31C-B54B-DD1117D14321}"/>
              </a:ext>
            </a:extLst>
          </p:cNvPr>
          <p:cNvSpPr txBox="1">
            <a:spLocks noChangeArrowheads="1"/>
          </p:cNvSpPr>
          <p:nvPr/>
        </p:nvSpPr>
        <p:spPr>
          <a:xfrm>
            <a:off x="495299" y="2041329"/>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a:solidFill>
                  <a:srgbClr val="FF0000"/>
                </a:solidFill>
                <a:latin typeface="Cambria" panose="02040503050406030204" pitchFamily="18" charset="0"/>
                <a:ea typeface="Cambria" panose="02040503050406030204" pitchFamily="18" charset="0"/>
              </a:rPr>
              <a:t>Stability and Fixed points of dynamical systems</a:t>
            </a:r>
            <a:endParaRPr lang="en-US" altLang="en-US" sz="4000" b="1" dirty="0">
              <a:solidFill>
                <a:srgbClr val="FF0000"/>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8CA60EBD-8FEF-48C4-10A2-6D9A1287CDAB}"/>
              </a:ext>
            </a:extLst>
          </p:cNvPr>
          <p:cNvSpPr txBox="1"/>
          <p:nvPr/>
        </p:nvSpPr>
        <p:spPr>
          <a:xfrm>
            <a:off x="495299" y="4860461"/>
            <a:ext cx="6181725" cy="646331"/>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a:t>Daniel </a:t>
            </a:r>
            <a:r>
              <a:rPr lang="en-US" dirty="0" err="1"/>
              <a:t>Arovas</a:t>
            </a:r>
            <a:r>
              <a:rPr lang="en-US" dirty="0"/>
              <a:t> , Phys Dept., University of California, San Diego</a:t>
            </a:r>
          </a:p>
          <a:p>
            <a:pPr marL="285750" indent="-285750">
              <a:buFont typeface="Arial" panose="020B0604020202020204" pitchFamily="34" charset="0"/>
              <a:buChar char="•"/>
            </a:pPr>
            <a:r>
              <a:rPr lang="en-US" dirty="0"/>
              <a:t>Steven </a:t>
            </a:r>
            <a:r>
              <a:rPr lang="en-US" dirty="0" err="1"/>
              <a:t>Strogatz</a:t>
            </a:r>
            <a:r>
              <a:rPr lang="en-US" dirty="0"/>
              <a:t> : Nonlinear Dynamics and Chaos,</a:t>
            </a:r>
            <a:endParaRPr lang="en-IN" dirty="0"/>
          </a:p>
        </p:txBody>
      </p:sp>
    </p:spTree>
    <p:extLst>
      <p:ext uri="{BB962C8B-B14F-4D97-AF65-F5344CB8AC3E}">
        <p14:creationId xmlns:p14="http://schemas.microsoft.com/office/powerpoint/2010/main" val="531838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317EB69-5218-0394-3DB4-C3F93A1D09C5}"/>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2226" name="Rectangle 2051">
            <a:extLst>
              <a:ext uri="{FF2B5EF4-FFF2-40B4-BE49-F238E27FC236}">
                <a16:creationId xmlns:a16="http://schemas.microsoft.com/office/drawing/2014/main" id="{291A7F2A-11B0-42B5-BD2B-0A65D0EA2C79}"/>
              </a:ext>
            </a:extLst>
          </p:cNvPr>
          <p:cNvSpPr>
            <a:spLocks noGrp="1" noChangeArrowheads="1"/>
          </p:cNvSpPr>
          <p:nvPr>
            <p:ph type="body" idx="1"/>
          </p:nvPr>
        </p:nvSpPr>
        <p:spPr>
          <a:xfrm>
            <a:off x="724930" y="1532238"/>
            <a:ext cx="10692713" cy="4876800"/>
          </a:xfrm>
          <a:solidFill>
            <a:schemeClr val="bg1"/>
          </a:solidFill>
        </p:spPr>
        <p:txBody>
          <a:bodyPr/>
          <a:lstStyle/>
          <a:p>
            <a:r>
              <a:rPr lang="en-US" altLang="en-US" sz="2400" dirty="0">
                <a:latin typeface="Cambria" panose="02040503050406030204" pitchFamily="18" charset="0"/>
                <a:ea typeface="Cambria" panose="02040503050406030204" pitchFamily="18" charset="0"/>
              </a:rPr>
              <a:t>For our first order initial value problem</a:t>
            </a:r>
          </a:p>
          <a:p>
            <a:endParaRPr lang="en-US" altLang="en-US" sz="2400" dirty="0">
              <a:latin typeface="Cambria" panose="02040503050406030204" pitchFamily="18" charset="0"/>
              <a:ea typeface="Cambria" panose="02040503050406030204" pitchFamily="18" charset="0"/>
            </a:endParaRPr>
          </a:p>
          <a:p>
            <a:pPr>
              <a:buFontTx/>
              <a:buNone/>
            </a:pPr>
            <a:r>
              <a:rPr lang="en-US" altLang="en-US" sz="2400" dirty="0">
                <a:latin typeface="Cambria" panose="02040503050406030204" pitchFamily="18" charset="0"/>
                <a:ea typeface="Cambria" panose="02040503050406030204" pitchFamily="18" charset="0"/>
              </a:rPr>
              <a:t>	an alternative is to compute approximate values of the solution </a:t>
            </a:r>
            <a:r>
              <a:rPr lang="en-US" altLang="en-US" sz="2400" i="1" dirty="0">
                <a:latin typeface="Cambria" panose="02040503050406030204" pitchFamily="18" charset="0"/>
                <a:ea typeface="Cambria" panose="02040503050406030204" pitchFamily="18" charset="0"/>
              </a:rPr>
              <a:t>y</a:t>
            </a:r>
            <a:r>
              <a:rPr lang="en-US" altLang="en-US" sz="2400" dirty="0">
                <a:latin typeface="Cambria" panose="02040503050406030204" pitchFamily="18" charset="0"/>
                <a:ea typeface="Cambria" panose="02040503050406030204" pitchFamily="18" charset="0"/>
              </a:rPr>
              <a:t> = </a:t>
            </a:r>
            <a:r>
              <a:rPr lang="en-US" altLang="en-US" sz="2400" i="1" dirty="0">
                <a:latin typeface="Cambria" panose="02040503050406030204" pitchFamily="18" charset="0"/>
                <a:ea typeface="Cambria" panose="02040503050406030204" pitchFamily="18" charset="0"/>
                <a:sym typeface="Symbol" panose="05050102010706020507" pitchFamily="18" charset="2"/>
              </a:rPr>
              <a:t></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dirty="0">
                <a:latin typeface="Cambria" panose="02040503050406030204" pitchFamily="18" charset="0"/>
                <a:ea typeface="Cambria" panose="02040503050406030204" pitchFamily="18" charset="0"/>
                <a:sym typeface="Symbol" panose="05050102010706020507" pitchFamily="18" charset="2"/>
              </a:rPr>
              <a:t>) </a:t>
            </a:r>
            <a:r>
              <a:rPr lang="en-US" altLang="en-US" sz="2400" dirty="0">
                <a:latin typeface="Cambria" panose="02040503050406030204" pitchFamily="18" charset="0"/>
                <a:ea typeface="Cambria" panose="02040503050406030204" pitchFamily="18" charset="0"/>
              </a:rPr>
              <a:t>at a selected set of</a:t>
            </a:r>
            <a:r>
              <a:rPr lang="en-US" altLang="en-US" sz="2400" dirty="0">
                <a:latin typeface="Cambria" panose="02040503050406030204" pitchFamily="18" charset="0"/>
                <a:ea typeface="Cambria" panose="02040503050406030204" pitchFamily="18" charset="0"/>
                <a:sym typeface="Symbol" panose="05050102010706020507" pitchFamily="18" charset="2"/>
              </a:rPr>
              <a:t>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dirty="0">
                <a:latin typeface="Cambria" panose="02040503050406030204" pitchFamily="18" charset="0"/>
                <a:ea typeface="Cambria" panose="02040503050406030204" pitchFamily="18" charset="0"/>
                <a:sym typeface="Symbol" panose="05050102010706020507" pitchFamily="18" charset="2"/>
              </a:rPr>
              <a:t>-values.  </a:t>
            </a:r>
          </a:p>
          <a:p>
            <a:r>
              <a:rPr lang="en-US" altLang="en-US" sz="2400" dirty="0">
                <a:latin typeface="Cambria" panose="02040503050406030204" pitchFamily="18" charset="0"/>
                <a:ea typeface="Cambria" panose="02040503050406030204" pitchFamily="18" charset="0"/>
                <a:sym typeface="Symbol" panose="05050102010706020507" pitchFamily="18" charset="2"/>
              </a:rPr>
              <a:t>Ideally, the approximate solution values will be accompanied by error bounds that ensure the level of accuracy. </a:t>
            </a:r>
          </a:p>
          <a:p>
            <a:r>
              <a:rPr lang="en-US" altLang="en-US" sz="2400" dirty="0">
                <a:latin typeface="Cambria" panose="02040503050406030204" pitchFamily="18" charset="0"/>
                <a:ea typeface="Cambria" panose="02040503050406030204" pitchFamily="18" charset="0"/>
                <a:sym typeface="Symbol" panose="05050102010706020507" pitchFamily="18" charset="2"/>
              </a:rPr>
              <a:t>In this section, we examine the </a:t>
            </a:r>
            <a:r>
              <a:rPr lang="en-US" altLang="en-US" sz="2400" b="1" dirty="0">
                <a:latin typeface="Cambria" panose="02040503050406030204" pitchFamily="18" charset="0"/>
                <a:ea typeface="Cambria" panose="02040503050406030204" pitchFamily="18" charset="0"/>
                <a:sym typeface="Symbol" panose="05050102010706020507" pitchFamily="18" charset="2"/>
              </a:rPr>
              <a:t>tangent line method</a:t>
            </a:r>
            <a:r>
              <a:rPr lang="en-US" altLang="en-US" sz="2400" dirty="0">
                <a:latin typeface="Cambria" panose="02040503050406030204" pitchFamily="18" charset="0"/>
                <a:ea typeface="Cambria" panose="02040503050406030204" pitchFamily="18" charset="0"/>
                <a:sym typeface="Symbol" panose="05050102010706020507" pitchFamily="18" charset="2"/>
              </a:rPr>
              <a:t>, which is also called </a:t>
            </a:r>
            <a:r>
              <a:rPr lang="en-US" altLang="en-US" sz="2400" b="1" dirty="0">
                <a:latin typeface="Cambria" panose="02040503050406030204" pitchFamily="18" charset="0"/>
                <a:ea typeface="Cambria" panose="02040503050406030204" pitchFamily="18" charset="0"/>
                <a:sym typeface="Symbol" panose="05050102010706020507" pitchFamily="18" charset="2"/>
              </a:rPr>
              <a:t>Euler’s Method</a:t>
            </a:r>
            <a:r>
              <a:rPr lang="en-US" altLang="en-US" sz="2400" dirty="0">
                <a:latin typeface="Cambria" panose="02040503050406030204" pitchFamily="18" charset="0"/>
                <a:ea typeface="Cambria" panose="02040503050406030204" pitchFamily="18" charset="0"/>
                <a:sym typeface="Symbol" panose="05050102010706020507" pitchFamily="18" charset="2"/>
              </a:rPr>
              <a:t>.  </a:t>
            </a:r>
          </a:p>
        </p:txBody>
      </p:sp>
      <mc:AlternateContent xmlns:mc="http://schemas.openxmlformats.org/markup-compatibility/2006" xmlns:a14="http://schemas.microsoft.com/office/drawing/2010/main">
        <mc:Choice Requires="a14">
          <p:sp>
            <p:nvSpPr>
              <p:cNvPr id="52227" name="Object 2054">
                <a:extLst>
                  <a:ext uri="{FF2B5EF4-FFF2-40B4-BE49-F238E27FC236}">
                    <a16:creationId xmlns:a16="http://schemas.microsoft.com/office/drawing/2014/main" id="{A523149E-6D00-4A97-B757-2DD01EDABE68}"/>
                  </a:ext>
                </a:extLst>
              </p:cNvPr>
              <p:cNvSpPr txBox="1"/>
              <p:nvPr/>
            </p:nvSpPr>
            <p:spPr bwMode="auto">
              <a:xfrm>
                <a:off x="4856206" y="1954427"/>
                <a:ext cx="2752725" cy="4270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IN" i="1">
                              <a:solidFill>
                                <a:srgbClr val="000000"/>
                              </a:solidFill>
                              <a:latin typeface="Cambria Math" panose="02040503050406030204" pitchFamily="18" charset="0"/>
                            </a:rPr>
                          </m:ctrlPr>
                        </m:sSupPr>
                        <m:e>
                          <m:r>
                            <a:rPr lang="en-IN" i="1">
                              <a:solidFill>
                                <a:srgbClr val="000000"/>
                              </a:solidFill>
                              <a:latin typeface="Cambria Math" panose="02040503050406030204" pitchFamily="18" charset="0"/>
                            </a:rPr>
                            <m:t>𝑦</m:t>
                          </m:r>
                        </m:e>
                        <m:sup>
                          <m:r>
                            <a:rPr lang="en-IN" i="1">
                              <a:solidFill>
                                <a:srgbClr val="000000"/>
                              </a:solidFill>
                              <a:latin typeface="Cambria Math" panose="02040503050406030204" pitchFamily="18" charset="0"/>
                            </a:rPr>
                            <m:t>′</m:t>
                          </m:r>
                        </m:sup>
                      </m:sSup>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𝑓</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𝑦</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𝑦</m:t>
                      </m:r>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𝑡</m:t>
                          </m:r>
                        </m:e>
                        <m:sub>
                          <m:r>
                            <a:rPr lang="en-IN" i="1">
                              <a:solidFill>
                                <a:srgbClr val="000000"/>
                              </a:solidFill>
                              <a:latin typeface="Cambria Math" panose="02040503050406030204" pitchFamily="18" charset="0"/>
                            </a:rPr>
                            <m:t>0</m:t>
                          </m:r>
                        </m:sub>
                      </m:sSub>
                      <m:r>
                        <a:rPr lang="en-IN" i="1">
                          <a:solidFill>
                            <a:srgbClr val="000000"/>
                          </a:solidFill>
                          <a:latin typeface="Cambria Math" panose="02040503050406030204" pitchFamily="18" charset="0"/>
                        </a:rPr>
                        <m:t>)=</m:t>
                      </m:r>
                      <m:sSub>
                        <m:sSubPr>
                          <m:ctrlPr>
                            <a:rPr lang="en-IN" i="1">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𝑦</m:t>
                          </m:r>
                        </m:e>
                        <m:sub>
                          <m:r>
                            <a:rPr lang="en-IN" i="1">
                              <a:solidFill>
                                <a:srgbClr val="000000"/>
                              </a:solidFill>
                              <a:latin typeface="Cambria Math" panose="02040503050406030204" pitchFamily="18" charset="0"/>
                            </a:rPr>
                            <m:t>0</m:t>
                          </m:r>
                        </m:sub>
                      </m:sSub>
                      <m:r>
                        <a:rPr lang="en-IN" i="1">
                          <a:solidFill>
                            <a:srgbClr val="000000"/>
                          </a:solidFill>
                          <a:latin typeface="Cambria Math" panose="02040503050406030204" pitchFamily="18" charset="0"/>
                        </a:rPr>
                        <m:t>,</m:t>
                      </m:r>
                    </m:oMath>
                  </m:oMathPara>
                </a14:m>
                <a:endParaRPr lang="en-IN" dirty="0"/>
              </a:p>
            </p:txBody>
          </p:sp>
        </mc:Choice>
        <mc:Fallback xmlns="">
          <p:sp>
            <p:nvSpPr>
              <p:cNvPr id="52227" name="Object 2054">
                <a:extLst>
                  <a:ext uri="{FF2B5EF4-FFF2-40B4-BE49-F238E27FC236}">
                    <a16:creationId xmlns:a16="http://schemas.microsoft.com/office/drawing/2014/main" id="{A523149E-6D00-4A97-B757-2DD01EDABE68}"/>
                  </a:ext>
                </a:extLst>
              </p:cNvPr>
              <p:cNvSpPr txBox="1">
                <a:spLocks noRot="1" noChangeAspect="1" noMove="1" noResize="1" noEditPoints="1" noAdjustHandles="1" noChangeArrowheads="1" noChangeShapeType="1" noTextEdit="1"/>
              </p:cNvSpPr>
              <p:nvPr/>
            </p:nvSpPr>
            <p:spPr bwMode="auto">
              <a:xfrm>
                <a:off x="4856206" y="1954427"/>
                <a:ext cx="2752725" cy="427038"/>
              </a:xfrm>
              <a:prstGeom prst="rect">
                <a:avLst/>
              </a:prstGeom>
              <a:blipFill>
                <a:blip r:embed="rId3"/>
                <a:stretch>
                  <a:fillRect/>
                </a:stretch>
              </a:blipFill>
              <a:ln>
                <a:noFill/>
              </a:ln>
              <a:effectLst/>
            </p:spPr>
            <p:txBody>
              <a:bodyPr/>
              <a:lstStyle/>
              <a:p>
                <a:r>
                  <a:rPr lang="en-IN">
                    <a:noFill/>
                  </a:rPr>
                  <a:t> </a:t>
                </a:r>
              </a:p>
            </p:txBody>
          </p:sp>
        </mc:Fallback>
      </mc:AlternateContent>
      <p:sp>
        <p:nvSpPr>
          <p:cNvPr id="5" name="Rectangle 2">
            <a:extLst>
              <a:ext uri="{FF2B5EF4-FFF2-40B4-BE49-F238E27FC236}">
                <a16:creationId xmlns:a16="http://schemas.microsoft.com/office/drawing/2014/main" id="{674D4ECF-7904-FD70-9AC3-226D19FEE37E}"/>
              </a:ext>
            </a:extLst>
          </p:cNvPr>
          <p:cNvSpPr txBox="1">
            <a:spLocks noChangeArrowheads="1"/>
          </p:cNvSpPr>
          <p:nvPr/>
        </p:nvSpPr>
        <p:spPr>
          <a:xfrm>
            <a:off x="2364259" y="54186"/>
            <a:ext cx="7886700" cy="70845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a:solidFill>
                  <a:srgbClr val="2125D7"/>
                </a:solidFill>
                <a:latin typeface="Cambria" panose="02040503050406030204" pitchFamily="18" charset="0"/>
                <a:ea typeface="Cambria" panose="02040503050406030204" pitchFamily="18" charset="0"/>
              </a:rPr>
              <a:t>Euler’s Method: Tangent Line Approximation</a:t>
            </a:r>
            <a:endParaRPr lang="en-US" altLang="en-US" sz="2800" b="1" dirty="0">
              <a:solidFill>
                <a:srgbClr val="2125D7"/>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83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fade">
                                      <p:cBhvr>
                                        <p:cTn id="7" dur="1000"/>
                                        <p:tgtEl>
                                          <p:spTgt spid="52226">
                                            <p:txEl>
                                              <p:pRg st="0" end="0"/>
                                            </p:txEl>
                                          </p:spTgt>
                                        </p:tgtEl>
                                      </p:cBhvr>
                                    </p:animEffect>
                                    <p:anim calcmode="lin" valueType="num">
                                      <p:cBhvr>
                                        <p:cTn id="8" dur="10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22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2226">
                                            <p:txEl>
                                              <p:pRg st="2" end="2"/>
                                            </p:txEl>
                                          </p:spTgt>
                                        </p:tgtEl>
                                        <p:attrNameLst>
                                          <p:attrName>style.visibility</p:attrName>
                                        </p:attrNameLst>
                                      </p:cBhvr>
                                      <p:to>
                                        <p:strVal val="visible"/>
                                      </p:to>
                                    </p:set>
                                    <p:animEffect transition="in" filter="fade">
                                      <p:cBhvr>
                                        <p:cTn id="12" dur="1000"/>
                                        <p:tgtEl>
                                          <p:spTgt spid="52226">
                                            <p:txEl>
                                              <p:pRg st="2" end="2"/>
                                            </p:txEl>
                                          </p:spTgt>
                                        </p:tgtEl>
                                      </p:cBhvr>
                                    </p:animEffect>
                                    <p:anim calcmode="lin" valueType="num">
                                      <p:cBhvr>
                                        <p:cTn id="13" dur="1000" fill="hold"/>
                                        <p:tgtEl>
                                          <p:spTgt spid="5222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222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52227"/>
                                        </p:tgtEl>
                                        <p:attrNameLst>
                                          <p:attrName>style.visibility</p:attrName>
                                        </p:attrNameLst>
                                      </p:cBhvr>
                                      <p:to>
                                        <p:strVal val="visible"/>
                                      </p:to>
                                    </p:set>
                                    <p:animEffect transition="in" filter="wheel(1)">
                                      <p:cBhvr>
                                        <p:cTn id="19" dur="2000"/>
                                        <p:tgtEl>
                                          <p:spTgt spid="52227"/>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2226">
                                            <p:txEl>
                                              <p:pRg st="3" end="3"/>
                                            </p:txEl>
                                          </p:spTgt>
                                        </p:tgtEl>
                                        <p:attrNameLst>
                                          <p:attrName>style.visibility</p:attrName>
                                        </p:attrNameLst>
                                      </p:cBhvr>
                                      <p:to>
                                        <p:strVal val="visible"/>
                                      </p:to>
                                    </p:set>
                                    <p:animEffect transition="in" filter="fade">
                                      <p:cBhvr>
                                        <p:cTn id="24" dur="1000"/>
                                        <p:tgtEl>
                                          <p:spTgt spid="52226">
                                            <p:txEl>
                                              <p:pRg st="3" end="3"/>
                                            </p:txEl>
                                          </p:spTgt>
                                        </p:tgtEl>
                                      </p:cBhvr>
                                    </p:animEffect>
                                    <p:anim calcmode="lin" valueType="num">
                                      <p:cBhvr>
                                        <p:cTn id="25" dur="1000" fill="hold"/>
                                        <p:tgtEl>
                                          <p:spTgt spid="5222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222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52226">
                                            <p:txEl>
                                              <p:pRg st="4" end="4"/>
                                            </p:txEl>
                                          </p:spTgt>
                                        </p:tgtEl>
                                        <p:attrNameLst>
                                          <p:attrName>style.visibility</p:attrName>
                                        </p:attrNameLst>
                                      </p:cBhvr>
                                      <p:to>
                                        <p:strVal val="visible"/>
                                      </p:to>
                                    </p:set>
                                    <p:animEffect transition="in" filter="wipe(down)">
                                      <p:cBhvr>
                                        <p:cTn id="31" dur="5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2C59BAA2-1666-46CC-48CB-1960FFDE7DF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3251" name="Rectangle 3">
            <a:extLst>
              <a:ext uri="{FF2B5EF4-FFF2-40B4-BE49-F238E27FC236}">
                <a16:creationId xmlns:a16="http://schemas.microsoft.com/office/drawing/2014/main" id="{6F1E4EBF-FB48-4D27-BFAC-A3166D6FB001}"/>
              </a:ext>
            </a:extLst>
          </p:cNvPr>
          <p:cNvSpPr>
            <a:spLocks noGrp="1" noChangeArrowheads="1"/>
          </p:cNvSpPr>
          <p:nvPr>
            <p:ph type="body" idx="1"/>
          </p:nvPr>
        </p:nvSpPr>
        <p:spPr>
          <a:xfrm>
            <a:off x="840259" y="1636690"/>
            <a:ext cx="9677400" cy="4876800"/>
          </a:xfrm>
          <a:solidFill>
            <a:schemeClr val="bg1"/>
          </a:solidFill>
        </p:spPr>
        <p:txBody>
          <a:bodyPr/>
          <a:lstStyle/>
          <a:p>
            <a:r>
              <a:rPr lang="en-US" altLang="en-US" sz="2400" dirty="0">
                <a:latin typeface="Cambria" panose="02040503050406030204" pitchFamily="18" charset="0"/>
                <a:ea typeface="Cambria" panose="02040503050406030204" pitchFamily="18" charset="0"/>
              </a:rPr>
              <a:t>For the initial value problem </a:t>
            </a:r>
          </a:p>
          <a:p>
            <a:endParaRPr lang="en-US" altLang="en-US" sz="2400" dirty="0">
              <a:latin typeface="Cambria" panose="02040503050406030204" pitchFamily="18" charset="0"/>
              <a:ea typeface="Cambria" panose="02040503050406030204" pitchFamily="18" charset="0"/>
            </a:endParaRPr>
          </a:p>
          <a:p>
            <a:pPr>
              <a:buFontTx/>
              <a:buNone/>
            </a:pPr>
            <a:r>
              <a:rPr lang="en-US" altLang="en-US" sz="2400" dirty="0">
                <a:latin typeface="Cambria" panose="02040503050406030204" pitchFamily="18" charset="0"/>
                <a:ea typeface="Cambria" panose="02040503050406030204" pitchFamily="18" charset="0"/>
              </a:rPr>
              <a:t>	</a:t>
            </a:r>
            <a:r>
              <a:rPr lang="en-US" altLang="en-US" sz="2400" b="1" dirty="0">
                <a:latin typeface="Cambria" panose="02040503050406030204" pitchFamily="18" charset="0"/>
                <a:ea typeface="Cambria" panose="02040503050406030204" pitchFamily="18" charset="0"/>
              </a:rPr>
              <a:t>approximating solution:   </a:t>
            </a:r>
            <a:r>
              <a:rPr lang="en-US" altLang="en-US" sz="2400" i="1" dirty="0">
                <a:latin typeface="Cambria" panose="02040503050406030204" pitchFamily="18" charset="0"/>
                <a:ea typeface="Cambria" panose="02040503050406030204" pitchFamily="18" charset="0"/>
              </a:rPr>
              <a:t>y</a:t>
            </a:r>
            <a:r>
              <a:rPr lang="en-US" altLang="en-US" sz="2400" dirty="0">
                <a:latin typeface="Cambria" panose="02040503050406030204" pitchFamily="18" charset="0"/>
                <a:ea typeface="Cambria" panose="02040503050406030204" pitchFamily="18" charset="0"/>
              </a:rPr>
              <a:t> = </a:t>
            </a:r>
            <a:r>
              <a:rPr lang="en-US" altLang="en-US" sz="2400" i="1" dirty="0">
                <a:latin typeface="Cambria" panose="02040503050406030204" pitchFamily="18" charset="0"/>
                <a:ea typeface="Cambria" panose="02040503050406030204" pitchFamily="18" charset="0"/>
                <a:sym typeface="Symbol" panose="05050102010706020507" pitchFamily="18" charset="2"/>
              </a:rPr>
              <a:t></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dirty="0">
                <a:latin typeface="Cambria" panose="02040503050406030204" pitchFamily="18" charset="0"/>
                <a:ea typeface="Cambria" panose="02040503050406030204" pitchFamily="18" charset="0"/>
                <a:sym typeface="Symbol" panose="05050102010706020507" pitchFamily="18" charset="2"/>
              </a:rPr>
              <a:t>) </a:t>
            </a:r>
            <a:r>
              <a:rPr lang="en-US" altLang="en-US" sz="2400" dirty="0">
                <a:latin typeface="Cambria" panose="02040503050406030204" pitchFamily="18" charset="0"/>
                <a:ea typeface="Cambria" panose="02040503050406030204" pitchFamily="18" charset="0"/>
              </a:rPr>
              <a:t>at initial point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0</a:t>
            </a:r>
            <a:r>
              <a:rPr lang="en-US" altLang="en-US" sz="2400" dirty="0">
                <a:latin typeface="Cambria" panose="02040503050406030204" pitchFamily="18" charset="0"/>
                <a:ea typeface="Cambria" panose="02040503050406030204" pitchFamily="18" charset="0"/>
                <a:sym typeface="Symbol" panose="05050102010706020507" pitchFamily="18" charset="2"/>
              </a:rPr>
              <a:t>. </a:t>
            </a:r>
          </a:p>
          <a:p>
            <a:r>
              <a:rPr lang="en-US" altLang="en-US" sz="2400" dirty="0">
                <a:latin typeface="Cambria" panose="02040503050406030204" pitchFamily="18" charset="0"/>
                <a:ea typeface="Cambria" panose="02040503050406030204" pitchFamily="18" charset="0"/>
                <a:sym typeface="Symbol" panose="05050102010706020507" pitchFamily="18" charset="2"/>
              </a:rPr>
              <a:t>T</a:t>
            </a:r>
            <a:r>
              <a:rPr lang="en-US" altLang="en-US" sz="2400" dirty="0">
                <a:latin typeface="Cambria" panose="02040503050406030204" pitchFamily="18" charset="0"/>
                <a:ea typeface="Cambria" panose="02040503050406030204" pitchFamily="18" charset="0"/>
              </a:rPr>
              <a:t>he line tangent to solution at initial point is thus</a:t>
            </a:r>
          </a:p>
          <a:p>
            <a:pPr>
              <a:buFontTx/>
              <a:buNone/>
            </a:pPr>
            <a:endParaRPr lang="en-US" altLang="en-US" sz="2400" dirty="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Thus, if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is close enough to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0</a:t>
            </a:r>
            <a:r>
              <a:rPr lang="en-US" altLang="en-US" sz="2400" dirty="0">
                <a:latin typeface="Cambria" panose="02040503050406030204" pitchFamily="18" charset="0"/>
                <a:ea typeface="Cambria" panose="02040503050406030204" pitchFamily="18" charset="0"/>
                <a:sym typeface="Symbol" panose="05050102010706020507" pitchFamily="18" charset="2"/>
              </a:rPr>
              <a:t>, </a:t>
            </a:r>
          </a:p>
          <a:p>
            <a:pPr>
              <a:buFontTx/>
              <a:buNone/>
            </a:pPr>
            <a:r>
              <a:rPr lang="en-US" altLang="en-US" sz="2400" dirty="0">
                <a:latin typeface="Cambria" panose="02040503050406030204" pitchFamily="18" charset="0"/>
                <a:ea typeface="Cambria" panose="02040503050406030204" pitchFamily="18" charset="0"/>
                <a:sym typeface="Symbol" panose="05050102010706020507" pitchFamily="18" charset="2"/>
              </a:rPr>
              <a:t>	we can approximate </a:t>
            </a:r>
            <a:r>
              <a:rPr lang="en-US" altLang="en-US" sz="2400" i="1" dirty="0">
                <a:latin typeface="Cambria" panose="02040503050406030204" pitchFamily="18" charset="0"/>
                <a:ea typeface="Cambria" panose="02040503050406030204" pitchFamily="18" charset="0"/>
                <a:sym typeface="Symbol" panose="05050102010706020507" pitchFamily="18" charset="2"/>
              </a:rPr>
              <a:t></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by </a:t>
            </a:r>
          </a:p>
        </p:txBody>
      </p:sp>
      <mc:AlternateContent xmlns:mc="http://schemas.openxmlformats.org/markup-compatibility/2006" xmlns:a14="http://schemas.microsoft.com/office/drawing/2010/main">
        <mc:Choice Requires="a14">
          <p:sp>
            <p:nvSpPr>
              <p:cNvPr id="53252" name="Object 5">
                <a:extLst>
                  <a:ext uri="{FF2B5EF4-FFF2-40B4-BE49-F238E27FC236}">
                    <a16:creationId xmlns:a16="http://schemas.microsoft.com/office/drawing/2014/main" id="{EB05EB63-DEE1-4905-AD18-CD7D298E1191}"/>
                  </a:ext>
                </a:extLst>
              </p:cNvPr>
              <p:cNvSpPr txBox="1"/>
              <p:nvPr/>
            </p:nvSpPr>
            <p:spPr bwMode="auto">
              <a:xfrm>
                <a:off x="1902941" y="3637602"/>
                <a:ext cx="3525796" cy="414337"/>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IN" sz="2400" i="1">
                          <a:solidFill>
                            <a:srgbClr val="000000"/>
                          </a:solidFill>
                          <a:latin typeface="Cambria Math" panose="02040503050406030204" pitchFamily="18" charset="0"/>
                        </a:rPr>
                        <m:t>𝑦</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𝑡</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0</m:t>
                              </m:r>
                            </m:sub>
                          </m:sSub>
                        </m:e>
                      </m:d>
                      <m:d>
                        <m:dPr>
                          <m:ctrlPr>
                            <a:rPr lang="en-IN" sz="2400" i="1">
                              <a:solidFill>
                                <a:srgbClr val="000000"/>
                              </a:solidFill>
                              <a:latin typeface="Cambria Math" panose="02040503050406030204" pitchFamily="18" charset="0"/>
                            </a:rPr>
                          </m:ctrlPr>
                        </m:dPr>
                        <m:e>
                          <m:r>
                            <a:rPr lang="en-IN" sz="2400" i="1">
                              <a:solidFill>
                                <a:srgbClr val="000000"/>
                              </a:solidFill>
                              <a:latin typeface="Cambria Math" panose="02040503050406030204" pitchFamily="18" charset="0"/>
                            </a:rPr>
                            <m:t>𝑡</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𝑡</m:t>
                              </m:r>
                            </m:e>
                            <m:sub>
                              <m:r>
                                <a:rPr lang="en-IN" sz="2400" i="1">
                                  <a:solidFill>
                                    <a:srgbClr val="000000"/>
                                  </a:solidFill>
                                  <a:latin typeface="Cambria Math" panose="02040503050406030204" pitchFamily="18" charset="0"/>
                                </a:rPr>
                                <m:t>0</m:t>
                              </m:r>
                            </m:sub>
                          </m:sSub>
                        </m:e>
                      </m:d>
                    </m:oMath>
                  </m:oMathPara>
                </a14:m>
                <a:endParaRPr lang="en-IN" sz="2400" dirty="0"/>
              </a:p>
            </p:txBody>
          </p:sp>
        </mc:Choice>
        <mc:Fallback xmlns="">
          <p:sp>
            <p:nvSpPr>
              <p:cNvPr id="53252" name="Object 5">
                <a:extLst>
                  <a:ext uri="{FF2B5EF4-FFF2-40B4-BE49-F238E27FC236}">
                    <a16:creationId xmlns:a16="http://schemas.microsoft.com/office/drawing/2014/main" id="{EB05EB63-DEE1-4905-AD18-CD7D298E1191}"/>
                  </a:ext>
                </a:extLst>
              </p:cNvPr>
              <p:cNvSpPr txBox="1">
                <a:spLocks noRot="1" noChangeAspect="1" noMove="1" noResize="1" noEditPoints="1" noAdjustHandles="1" noChangeArrowheads="1" noChangeShapeType="1" noTextEdit="1"/>
              </p:cNvSpPr>
              <p:nvPr/>
            </p:nvSpPr>
            <p:spPr bwMode="auto">
              <a:xfrm>
                <a:off x="1902941" y="3637602"/>
                <a:ext cx="3525796" cy="414337"/>
              </a:xfrm>
              <a:prstGeom prst="rect">
                <a:avLst/>
              </a:prstGeom>
              <a:blipFill>
                <a:blip r:embed="rId4"/>
                <a:stretch>
                  <a:fillRect l="-518" b="-30882"/>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3253" name="Object 11">
                <a:extLst>
                  <a:ext uri="{FF2B5EF4-FFF2-40B4-BE49-F238E27FC236}">
                    <a16:creationId xmlns:a16="http://schemas.microsoft.com/office/drawing/2014/main" id="{13843E2A-6DD1-48BB-A114-90A2BEFAC757}"/>
                  </a:ext>
                </a:extLst>
              </p:cNvPr>
              <p:cNvSpPr txBox="1"/>
              <p:nvPr/>
            </p:nvSpPr>
            <p:spPr bwMode="auto">
              <a:xfrm>
                <a:off x="3352801" y="2133600"/>
                <a:ext cx="4374292" cy="4270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p>
                        <m:sSupPr>
                          <m:ctrlPr>
                            <a:rPr lang="en-IN" sz="2400" i="1">
                              <a:solidFill>
                                <a:srgbClr val="000000"/>
                              </a:solidFill>
                              <a:latin typeface="Cambria Math" panose="02040503050406030204" pitchFamily="18" charset="0"/>
                            </a:rPr>
                          </m:ctrlPr>
                        </m:sSupPr>
                        <m:e>
                          <m:r>
                            <a:rPr lang="en-IN" sz="2400" i="1">
                              <a:solidFill>
                                <a:srgbClr val="000000"/>
                              </a:solidFill>
                              <a:latin typeface="Cambria Math" panose="02040503050406030204" pitchFamily="18" charset="0"/>
                            </a:rPr>
                            <m:t>𝑦</m:t>
                          </m:r>
                        </m:e>
                        <m:sup>
                          <m:r>
                            <a:rPr lang="en-IN" sz="2400" i="1">
                              <a:solidFill>
                                <a:srgbClr val="000000"/>
                              </a:solidFill>
                              <a:latin typeface="Cambria Math" panose="02040503050406030204" pitchFamily="18" charset="0"/>
                            </a:rPr>
                            <m:t>′</m:t>
                          </m:r>
                        </m:sup>
                      </m:sSup>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𝑓</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𝑡</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𝑦</m:t>
                      </m:r>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𝑦</m:t>
                      </m:r>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𝑡</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oMath>
                  </m:oMathPara>
                </a14:m>
                <a:endParaRPr lang="en-IN" sz="2400" dirty="0"/>
              </a:p>
            </p:txBody>
          </p:sp>
        </mc:Choice>
        <mc:Fallback xmlns="">
          <p:sp>
            <p:nvSpPr>
              <p:cNvPr id="53253" name="Object 11">
                <a:extLst>
                  <a:ext uri="{FF2B5EF4-FFF2-40B4-BE49-F238E27FC236}">
                    <a16:creationId xmlns:a16="http://schemas.microsoft.com/office/drawing/2014/main" id="{13843E2A-6DD1-48BB-A114-90A2BEFAC757}"/>
                  </a:ext>
                </a:extLst>
              </p:cNvPr>
              <p:cNvSpPr txBox="1">
                <a:spLocks noRot="1" noChangeAspect="1" noMove="1" noResize="1" noEditPoints="1" noAdjustHandles="1" noChangeArrowheads="1" noChangeShapeType="1" noTextEdit="1"/>
              </p:cNvSpPr>
              <p:nvPr/>
            </p:nvSpPr>
            <p:spPr bwMode="auto">
              <a:xfrm>
                <a:off x="3352801" y="2133600"/>
                <a:ext cx="4374292" cy="427038"/>
              </a:xfrm>
              <a:prstGeom prst="rect">
                <a:avLst/>
              </a:prstGeom>
              <a:blipFill>
                <a:blip r:embed="rId5"/>
                <a:stretch>
                  <a:fillRect l="-418" b="-27143"/>
                </a:stretch>
              </a:blipFill>
              <a:ln>
                <a:noFill/>
              </a:ln>
              <a:effectLst/>
            </p:spPr>
            <p:txBody>
              <a:bodyPr/>
              <a:lstStyle/>
              <a:p>
                <a:r>
                  <a:rPr lang="en-IN">
                    <a:noFill/>
                  </a:rPr>
                  <a:t> </a:t>
                </a:r>
              </a:p>
            </p:txBody>
          </p:sp>
        </mc:Fallback>
      </mc:AlternateContent>
      <p:pic>
        <p:nvPicPr>
          <p:cNvPr id="53254" name="Picture 12">
            <a:extLst>
              <a:ext uri="{FF2B5EF4-FFF2-40B4-BE49-F238E27FC236}">
                <a16:creationId xmlns:a16="http://schemas.microsoft.com/office/drawing/2014/main" id="{ED2F458C-AB84-4BE0-803A-EAC44E590E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30257"/>
          <a:stretch>
            <a:fillRect/>
          </a:stretch>
        </p:blipFill>
        <p:spPr bwMode="auto">
          <a:xfrm>
            <a:off x="6167050" y="3809174"/>
            <a:ext cx="4374292" cy="2704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53255" name="Object 13">
                <a:extLst>
                  <a:ext uri="{FF2B5EF4-FFF2-40B4-BE49-F238E27FC236}">
                    <a16:creationId xmlns:a16="http://schemas.microsoft.com/office/drawing/2014/main" id="{1C97EEC3-3F1B-4DF1-8092-15BF1DB4D403}"/>
                  </a:ext>
                </a:extLst>
              </p:cNvPr>
              <p:cNvSpPr txBox="1"/>
              <p:nvPr/>
            </p:nvSpPr>
            <p:spPr bwMode="auto">
              <a:xfrm>
                <a:off x="1309816" y="5435600"/>
                <a:ext cx="4454397" cy="414338"/>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r>
                        <a:rPr lang="en-IN" sz="2400" i="1">
                          <a:solidFill>
                            <a:srgbClr val="000000"/>
                          </a:solidFill>
                          <a:latin typeface="Cambria Math" panose="02040503050406030204" pitchFamily="18" charset="0"/>
                        </a:rPr>
                        <m:t>𝑓</m:t>
                      </m:r>
                      <m:d>
                        <m:dPr>
                          <m:ctrlPr>
                            <a:rPr lang="en-IN" sz="2400" i="1">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𝑡</m:t>
                              </m:r>
                            </m:e>
                            <m:sub>
                              <m:r>
                                <a:rPr lang="en-IN" sz="2400" i="1">
                                  <a:solidFill>
                                    <a:srgbClr val="000000"/>
                                  </a:solidFill>
                                  <a:latin typeface="Cambria Math" panose="02040503050406030204" pitchFamily="18" charset="0"/>
                                </a:rPr>
                                <m:t>0</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𝑦</m:t>
                              </m:r>
                            </m:e>
                            <m:sub>
                              <m:r>
                                <a:rPr lang="en-IN" sz="2400" i="1">
                                  <a:solidFill>
                                    <a:srgbClr val="000000"/>
                                  </a:solidFill>
                                  <a:latin typeface="Cambria Math" panose="02040503050406030204" pitchFamily="18" charset="0"/>
                                </a:rPr>
                                <m:t>0</m:t>
                              </m:r>
                            </m:sub>
                          </m:sSub>
                        </m:e>
                      </m:d>
                      <m:d>
                        <m:dPr>
                          <m:ctrlPr>
                            <a:rPr lang="en-IN" sz="2400" i="1">
                              <a:solidFill>
                                <a:srgbClr val="000000"/>
                              </a:solidFill>
                              <a:latin typeface="Cambria Math" panose="02040503050406030204" pitchFamily="18" charset="0"/>
                            </a:rPr>
                          </m:ctrlPr>
                        </m:dPr>
                        <m:e>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𝑡</m:t>
                              </m:r>
                            </m:e>
                            <m:sub>
                              <m:r>
                                <a:rPr lang="en-IN" sz="2400" i="1">
                                  <a:solidFill>
                                    <a:srgbClr val="000000"/>
                                  </a:solidFill>
                                  <a:latin typeface="Cambria Math" panose="02040503050406030204" pitchFamily="18" charset="0"/>
                                </a:rPr>
                                <m:t>1</m:t>
                              </m:r>
                            </m:sub>
                          </m:sSub>
                          <m:r>
                            <a:rPr lang="en-IN" sz="2400" i="1">
                              <a:solidFill>
                                <a:srgbClr val="000000"/>
                              </a:solidFill>
                              <a:latin typeface="Cambria Math" panose="02040503050406030204" pitchFamily="18" charset="0"/>
                            </a:rPr>
                            <m:t>−</m:t>
                          </m:r>
                          <m:sSub>
                            <m:sSubPr>
                              <m:ctrlPr>
                                <a:rPr lang="en-IN" sz="2400" i="1">
                                  <a:solidFill>
                                    <a:srgbClr val="000000"/>
                                  </a:solidFill>
                                  <a:latin typeface="Cambria Math" panose="02040503050406030204" pitchFamily="18" charset="0"/>
                                </a:rPr>
                              </m:ctrlPr>
                            </m:sSubPr>
                            <m:e>
                              <m:r>
                                <a:rPr lang="en-IN" sz="2400" i="1">
                                  <a:solidFill>
                                    <a:srgbClr val="000000"/>
                                  </a:solidFill>
                                  <a:latin typeface="Cambria Math" panose="02040503050406030204" pitchFamily="18" charset="0"/>
                                </a:rPr>
                                <m:t>𝑡</m:t>
                              </m:r>
                            </m:e>
                            <m:sub>
                              <m:r>
                                <a:rPr lang="en-IN" sz="2400" i="1">
                                  <a:solidFill>
                                    <a:srgbClr val="000000"/>
                                  </a:solidFill>
                                  <a:latin typeface="Cambria Math" panose="02040503050406030204" pitchFamily="18" charset="0"/>
                                </a:rPr>
                                <m:t>0</m:t>
                              </m:r>
                            </m:sub>
                          </m:sSub>
                        </m:e>
                      </m:d>
                    </m:oMath>
                  </m:oMathPara>
                </a14:m>
                <a:endParaRPr lang="en-IN" sz="2400" dirty="0"/>
              </a:p>
            </p:txBody>
          </p:sp>
        </mc:Choice>
        <mc:Fallback xmlns="">
          <p:sp>
            <p:nvSpPr>
              <p:cNvPr id="53255" name="Object 13">
                <a:extLst>
                  <a:ext uri="{FF2B5EF4-FFF2-40B4-BE49-F238E27FC236}">
                    <a16:creationId xmlns:a16="http://schemas.microsoft.com/office/drawing/2014/main" id="{1C97EEC3-3F1B-4DF1-8092-15BF1DB4D403}"/>
                  </a:ext>
                </a:extLst>
              </p:cNvPr>
              <p:cNvSpPr txBox="1">
                <a:spLocks noRot="1" noChangeAspect="1" noMove="1" noResize="1" noEditPoints="1" noAdjustHandles="1" noChangeArrowheads="1" noChangeShapeType="1" noTextEdit="1"/>
              </p:cNvSpPr>
              <p:nvPr/>
            </p:nvSpPr>
            <p:spPr bwMode="auto">
              <a:xfrm>
                <a:off x="1309816" y="5435600"/>
                <a:ext cx="4454397" cy="414338"/>
              </a:xfrm>
              <a:prstGeom prst="rect">
                <a:avLst/>
              </a:prstGeom>
              <a:blipFill>
                <a:blip r:embed="rId7"/>
                <a:stretch>
                  <a:fillRect l="-410" b="-30882"/>
                </a:stretch>
              </a:blipFill>
              <a:ln>
                <a:noFill/>
              </a:ln>
              <a:effectLst/>
            </p:spPr>
            <p:txBody>
              <a:bodyPr/>
              <a:lstStyle/>
              <a:p>
                <a:r>
                  <a:rPr lang="en-IN">
                    <a:noFill/>
                  </a:rPr>
                  <a:t> </a:t>
                </a:r>
              </a:p>
            </p:txBody>
          </p:sp>
        </mc:Fallback>
      </mc:AlternateContent>
      <p:sp>
        <p:nvSpPr>
          <p:cNvPr id="5" name="Rectangle 2">
            <a:extLst>
              <a:ext uri="{FF2B5EF4-FFF2-40B4-BE49-F238E27FC236}">
                <a16:creationId xmlns:a16="http://schemas.microsoft.com/office/drawing/2014/main" id="{E414C3A5-FCAF-5973-3DBC-5FE821BA4C44}"/>
              </a:ext>
            </a:extLst>
          </p:cNvPr>
          <p:cNvSpPr txBox="1">
            <a:spLocks noChangeArrowheads="1"/>
          </p:cNvSpPr>
          <p:nvPr/>
        </p:nvSpPr>
        <p:spPr>
          <a:xfrm>
            <a:off x="2364259" y="54186"/>
            <a:ext cx="7886700" cy="70845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a:solidFill>
                  <a:srgbClr val="2125D7"/>
                </a:solidFill>
                <a:latin typeface="Cambria" panose="02040503050406030204" pitchFamily="18" charset="0"/>
                <a:ea typeface="Cambria" panose="02040503050406030204" pitchFamily="18" charset="0"/>
              </a:rPr>
              <a:t>Euler’s Method: Tangent Line Approximation</a:t>
            </a:r>
            <a:endParaRPr lang="en-US" altLang="en-US" sz="2800" b="1" dirty="0">
              <a:solidFill>
                <a:srgbClr val="2125D7"/>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04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circle(in)">
                                      <p:cBhvr>
                                        <p:cTn id="7" dur="2000"/>
                                        <p:tgtEl>
                                          <p:spTgt spid="53251">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53251">
                                            <p:txEl>
                                              <p:pRg st="2" end="2"/>
                                            </p:txEl>
                                          </p:spTgt>
                                        </p:tgtEl>
                                        <p:attrNameLst>
                                          <p:attrName>style.visibility</p:attrName>
                                        </p:attrNameLst>
                                      </p:cBhvr>
                                      <p:to>
                                        <p:strVal val="visible"/>
                                      </p:to>
                                    </p:set>
                                    <p:animEffect transition="in" filter="circle(in)">
                                      <p:cBhvr>
                                        <p:cTn id="10" dur="2000"/>
                                        <p:tgtEl>
                                          <p:spTgt spid="5325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53253"/>
                                        </p:tgtEl>
                                        <p:attrNameLst>
                                          <p:attrName>style.visibility</p:attrName>
                                        </p:attrNameLst>
                                      </p:cBhvr>
                                      <p:to>
                                        <p:strVal val="visible"/>
                                      </p:to>
                                    </p:set>
                                    <p:animEffect transition="in" filter="wipe(down)">
                                      <p:cBhvr>
                                        <p:cTn id="15" dur="500"/>
                                        <p:tgtEl>
                                          <p:spTgt spid="5325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3251">
                                            <p:txEl>
                                              <p:pRg st="3" end="3"/>
                                            </p:txEl>
                                          </p:spTgt>
                                        </p:tgtEl>
                                        <p:attrNameLst>
                                          <p:attrName>style.visibility</p:attrName>
                                        </p:attrNameLst>
                                      </p:cBhvr>
                                      <p:to>
                                        <p:strVal val="visible"/>
                                      </p:to>
                                    </p:set>
                                    <p:animEffect transition="in" filter="barn(inVertical)">
                                      <p:cBhvr>
                                        <p:cTn id="20" dur="500"/>
                                        <p:tgtEl>
                                          <p:spTgt spid="5325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53252"/>
                                        </p:tgtEl>
                                        <p:attrNameLst>
                                          <p:attrName>style.visibility</p:attrName>
                                        </p:attrNameLst>
                                      </p:cBhvr>
                                      <p:to>
                                        <p:strVal val="visible"/>
                                      </p:to>
                                    </p:set>
                                    <p:animEffect transition="in" filter="fade">
                                      <p:cBhvr>
                                        <p:cTn id="25" dur="1000"/>
                                        <p:tgtEl>
                                          <p:spTgt spid="53252"/>
                                        </p:tgtEl>
                                      </p:cBhvr>
                                    </p:animEffect>
                                    <p:anim calcmode="lin" valueType="num">
                                      <p:cBhvr>
                                        <p:cTn id="26" dur="1000" fill="hold"/>
                                        <p:tgtEl>
                                          <p:spTgt spid="53252"/>
                                        </p:tgtEl>
                                        <p:attrNameLst>
                                          <p:attrName>ppt_x</p:attrName>
                                        </p:attrNameLst>
                                      </p:cBhvr>
                                      <p:tavLst>
                                        <p:tav tm="0">
                                          <p:val>
                                            <p:strVal val="#ppt_x"/>
                                          </p:val>
                                        </p:tav>
                                        <p:tav tm="100000">
                                          <p:val>
                                            <p:strVal val="#ppt_x"/>
                                          </p:val>
                                        </p:tav>
                                      </p:tavLst>
                                    </p:anim>
                                    <p:anim calcmode="lin" valueType="num">
                                      <p:cBhvr>
                                        <p:cTn id="27" dur="1000" fill="hold"/>
                                        <p:tgtEl>
                                          <p:spTgt spid="53252"/>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3251">
                                            <p:txEl>
                                              <p:pRg st="6" end="6"/>
                                            </p:txEl>
                                          </p:spTgt>
                                        </p:tgtEl>
                                        <p:attrNameLst>
                                          <p:attrName>style.visibility</p:attrName>
                                        </p:attrNameLst>
                                      </p:cBhvr>
                                      <p:to>
                                        <p:strVal val="visible"/>
                                      </p:to>
                                    </p:set>
                                    <p:animEffect transition="in" filter="wipe(down)">
                                      <p:cBhvr>
                                        <p:cTn id="32" dur="500"/>
                                        <p:tgtEl>
                                          <p:spTgt spid="53251">
                                            <p:txEl>
                                              <p:pRg st="6" end="6"/>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53251">
                                            <p:txEl>
                                              <p:pRg st="7" end="7"/>
                                            </p:txEl>
                                          </p:spTgt>
                                        </p:tgtEl>
                                        <p:attrNameLst>
                                          <p:attrName>style.visibility</p:attrName>
                                        </p:attrNameLst>
                                      </p:cBhvr>
                                      <p:to>
                                        <p:strVal val="visible"/>
                                      </p:to>
                                    </p:set>
                                    <p:animEffect transition="in" filter="wipe(down)">
                                      <p:cBhvr>
                                        <p:cTn id="35" dur="500"/>
                                        <p:tgtEl>
                                          <p:spTgt spid="53251">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grpId="0" nodeType="clickEffect">
                                  <p:stCondLst>
                                    <p:cond delay="0"/>
                                  </p:stCondLst>
                                  <p:childTnLst>
                                    <p:set>
                                      <p:cBhvr>
                                        <p:cTn id="39" dur="1" fill="hold">
                                          <p:stCondLst>
                                            <p:cond delay="0"/>
                                          </p:stCondLst>
                                        </p:cTn>
                                        <p:tgtEl>
                                          <p:spTgt spid="53255"/>
                                        </p:tgtEl>
                                        <p:attrNameLst>
                                          <p:attrName>style.visibility</p:attrName>
                                        </p:attrNameLst>
                                      </p:cBhvr>
                                      <p:to>
                                        <p:strVal val="visible"/>
                                      </p:to>
                                    </p:set>
                                    <p:animEffect transition="in" filter="circle(in)">
                                      <p:cBhvr>
                                        <p:cTn id="40" dur="2000"/>
                                        <p:tgtEl>
                                          <p:spTgt spid="53255"/>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53254"/>
                                        </p:tgtEl>
                                        <p:attrNameLst>
                                          <p:attrName>style.visibility</p:attrName>
                                        </p:attrNameLst>
                                      </p:cBhvr>
                                      <p:to>
                                        <p:strVal val="visible"/>
                                      </p:to>
                                    </p:set>
                                    <p:animEffect transition="in" filter="fade">
                                      <p:cBhvr>
                                        <p:cTn id="45" dur="1000"/>
                                        <p:tgtEl>
                                          <p:spTgt spid="53254"/>
                                        </p:tgtEl>
                                      </p:cBhvr>
                                    </p:animEffect>
                                    <p:anim calcmode="lin" valueType="num">
                                      <p:cBhvr>
                                        <p:cTn id="46" dur="1000" fill="hold"/>
                                        <p:tgtEl>
                                          <p:spTgt spid="53254"/>
                                        </p:tgtEl>
                                        <p:attrNameLst>
                                          <p:attrName>ppt_x</p:attrName>
                                        </p:attrNameLst>
                                      </p:cBhvr>
                                      <p:tavLst>
                                        <p:tav tm="0">
                                          <p:val>
                                            <p:strVal val="#ppt_x"/>
                                          </p:val>
                                        </p:tav>
                                        <p:tav tm="100000">
                                          <p:val>
                                            <p:strVal val="#ppt_x"/>
                                          </p:val>
                                        </p:tav>
                                      </p:tavLst>
                                    </p:anim>
                                    <p:anim calcmode="lin" valueType="num">
                                      <p:cBhvr>
                                        <p:cTn id="47" dur="1000" fill="hold"/>
                                        <p:tgtEl>
                                          <p:spTgt spid="532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53253" grpId="0"/>
      <p:bldP spid="5325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5298" name="Rectangle 3">
            <a:extLst>
              <a:ext uri="{FF2B5EF4-FFF2-40B4-BE49-F238E27FC236}">
                <a16:creationId xmlns:a16="http://schemas.microsoft.com/office/drawing/2014/main" id="{137384C5-6923-406A-8FD8-3D74C54FF3EF}"/>
              </a:ext>
            </a:extLst>
          </p:cNvPr>
          <p:cNvSpPr>
            <a:spLocks noGrp="1" noChangeArrowheads="1"/>
          </p:cNvSpPr>
          <p:nvPr>
            <p:ph type="body" idx="1"/>
          </p:nvPr>
        </p:nvSpPr>
        <p:spPr>
          <a:xfrm>
            <a:off x="2364259" y="1523893"/>
            <a:ext cx="8077200" cy="4953000"/>
          </a:xfrm>
          <a:solidFill>
            <a:schemeClr val="bg1"/>
          </a:solidFill>
        </p:spPr>
        <p:txBody>
          <a:bodyPr/>
          <a:lstStyle/>
          <a:p>
            <a:r>
              <a:rPr lang="en-US" altLang="en-US" sz="2400" dirty="0">
                <a:latin typeface="Cambria" panose="02040503050406030204" pitchFamily="18" charset="0"/>
                <a:ea typeface="Cambria" panose="02040503050406030204" pitchFamily="18" charset="0"/>
              </a:rPr>
              <a:t>For a point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2</a:t>
            </a:r>
            <a:r>
              <a:rPr lang="en-US" altLang="en-US" sz="2400" dirty="0">
                <a:latin typeface="Cambria" panose="02040503050406030204" pitchFamily="18" charset="0"/>
                <a:ea typeface="Cambria" panose="02040503050406030204" pitchFamily="18" charset="0"/>
                <a:sym typeface="Symbol" panose="05050102010706020507" pitchFamily="18" charset="2"/>
              </a:rPr>
              <a:t> close to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we approximate </a:t>
            </a:r>
            <a:r>
              <a:rPr lang="en-US" altLang="en-US" sz="2400" i="1" dirty="0">
                <a:latin typeface="Cambria" panose="02040503050406030204" pitchFamily="18" charset="0"/>
                <a:ea typeface="Cambria" panose="02040503050406030204" pitchFamily="18" charset="0"/>
                <a:sym typeface="Symbol" panose="05050102010706020507" pitchFamily="18" charset="2"/>
              </a:rPr>
              <a:t></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2</a:t>
            </a:r>
            <a:r>
              <a:rPr lang="en-US" altLang="en-US" sz="2400" dirty="0">
                <a:latin typeface="Cambria" panose="02040503050406030204" pitchFamily="18" charset="0"/>
                <a:ea typeface="Cambria" panose="02040503050406030204" pitchFamily="18" charset="0"/>
                <a:sym typeface="Symbol" panose="05050102010706020507" pitchFamily="18" charset="2"/>
              </a:rPr>
              <a:t>) using the line passing through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a:t>
            </a:r>
            <a:r>
              <a:rPr lang="en-US" altLang="en-US" sz="2400" i="1" dirty="0">
                <a:latin typeface="Cambria" panose="02040503050406030204" pitchFamily="18" charset="0"/>
                <a:ea typeface="Cambria" panose="02040503050406030204" pitchFamily="18" charset="0"/>
                <a:sym typeface="Symbol" panose="05050102010706020507" pitchFamily="18" charset="2"/>
              </a:rPr>
              <a:t>y</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with slope </a:t>
            </a:r>
            <a:r>
              <a:rPr lang="en-US" altLang="en-US" sz="2400" i="1" dirty="0">
                <a:latin typeface="Cambria" panose="02040503050406030204" pitchFamily="18" charset="0"/>
                <a:ea typeface="Cambria" panose="02040503050406030204" pitchFamily="18" charset="0"/>
                <a:sym typeface="Symbol" panose="05050102010706020507" pitchFamily="18" charset="2"/>
              </a:rPr>
              <a:t>f</a:t>
            </a:r>
            <a:r>
              <a:rPr lang="en-US" altLang="en-US" sz="800" dirty="0">
                <a:latin typeface="Cambria" panose="02040503050406030204" pitchFamily="18" charset="0"/>
                <a:ea typeface="Cambria" panose="02040503050406030204" pitchFamily="18" charset="0"/>
                <a:sym typeface="Symbol" panose="05050102010706020507" pitchFamily="18" charset="2"/>
              </a:rPr>
              <a:t> </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800" dirty="0">
                <a:latin typeface="Cambria" panose="02040503050406030204" pitchFamily="18" charset="0"/>
                <a:ea typeface="Cambria" panose="02040503050406030204" pitchFamily="18" charset="0"/>
                <a:sym typeface="Symbol" panose="05050102010706020507" pitchFamily="18" charset="2"/>
              </a:rPr>
              <a:t> </a:t>
            </a:r>
            <a:r>
              <a:rPr lang="en-US" altLang="en-US" sz="2400" i="1" dirty="0">
                <a:latin typeface="Cambria" panose="02040503050406030204" pitchFamily="18" charset="0"/>
                <a:ea typeface="Cambria" panose="02040503050406030204" pitchFamily="18" charset="0"/>
                <a:sym typeface="Symbol" panose="05050102010706020507" pitchFamily="18" charset="2"/>
              </a:rPr>
              <a:t>y</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a:t>
            </a:r>
            <a:endParaRPr lang="en-US" altLang="en-US" sz="2400" dirty="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a:p>
            <a:r>
              <a:rPr lang="en-US" altLang="en-US" sz="2400" dirty="0">
                <a:latin typeface="Cambria" panose="02040503050406030204" pitchFamily="18" charset="0"/>
                <a:ea typeface="Cambria" panose="02040503050406030204" pitchFamily="18" charset="0"/>
              </a:rPr>
              <a:t>Thus we create a sequence </a:t>
            </a:r>
            <a:r>
              <a:rPr lang="en-US" altLang="en-US" sz="2400" i="1" dirty="0" err="1">
                <a:latin typeface="Cambria" panose="02040503050406030204" pitchFamily="18" charset="0"/>
                <a:ea typeface="Cambria" panose="02040503050406030204" pitchFamily="18" charset="0"/>
                <a:sym typeface="Symbol" panose="05050102010706020507" pitchFamily="18" charset="2"/>
              </a:rPr>
              <a:t>y</a:t>
            </a:r>
            <a:r>
              <a:rPr lang="en-US" altLang="en-US" sz="2400" i="1" baseline="-25000" dirty="0" err="1">
                <a:latin typeface="Cambria" panose="02040503050406030204" pitchFamily="18" charset="0"/>
                <a:ea typeface="Cambria" panose="02040503050406030204" pitchFamily="18" charset="0"/>
                <a:sym typeface="Symbol" panose="05050102010706020507" pitchFamily="18" charset="2"/>
              </a:rPr>
              <a:t>n</a:t>
            </a:r>
            <a:r>
              <a:rPr lang="en-US" altLang="en-US" sz="2400" dirty="0">
                <a:latin typeface="Cambria" panose="02040503050406030204" pitchFamily="18" charset="0"/>
                <a:ea typeface="Cambria" panose="02040503050406030204" pitchFamily="18" charset="0"/>
                <a:sym typeface="Symbol" panose="05050102010706020507" pitchFamily="18" charset="2"/>
              </a:rPr>
              <a:t> of a</a:t>
            </a:r>
            <a:r>
              <a:rPr lang="en-US" altLang="en-US" sz="2400" dirty="0">
                <a:latin typeface="Cambria" panose="02040503050406030204" pitchFamily="18" charset="0"/>
                <a:ea typeface="Cambria" panose="02040503050406030204" pitchFamily="18" charset="0"/>
              </a:rPr>
              <a:t>pproximations to </a:t>
            </a:r>
            <a:r>
              <a:rPr lang="en-US" altLang="en-US" sz="2400" i="1" dirty="0">
                <a:latin typeface="Cambria" panose="02040503050406030204" pitchFamily="18" charset="0"/>
                <a:ea typeface="Cambria" panose="02040503050406030204" pitchFamily="18" charset="0"/>
                <a:sym typeface="Symbol" panose="05050102010706020507" pitchFamily="18" charset="2"/>
              </a:rPr>
              <a:t></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i="1" dirty="0" err="1">
                <a:latin typeface="Cambria" panose="02040503050406030204" pitchFamily="18" charset="0"/>
                <a:ea typeface="Cambria" panose="02040503050406030204" pitchFamily="18" charset="0"/>
                <a:sym typeface="Symbol" panose="05050102010706020507" pitchFamily="18" charset="2"/>
              </a:rPr>
              <a:t>t</a:t>
            </a:r>
            <a:r>
              <a:rPr lang="en-US" altLang="en-US" sz="2400" i="1" baseline="-25000" dirty="0" err="1">
                <a:latin typeface="Cambria" panose="02040503050406030204" pitchFamily="18" charset="0"/>
                <a:ea typeface="Cambria" panose="02040503050406030204" pitchFamily="18" charset="0"/>
                <a:sym typeface="Symbol" panose="05050102010706020507" pitchFamily="18" charset="2"/>
              </a:rPr>
              <a:t>n</a:t>
            </a:r>
            <a:r>
              <a:rPr lang="en-US" altLang="en-US" sz="2400" dirty="0">
                <a:latin typeface="Cambria" panose="02040503050406030204" pitchFamily="18" charset="0"/>
                <a:ea typeface="Cambria" panose="02040503050406030204" pitchFamily="18" charset="0"/>
                <a:sym typeface="Symbol" panose="05050102010706020507" pitchFamily="18" charset="2"/>
              </a:rPr>
              <a:t>)</a:t>
            </a:r>
            <a:r>
              <a:rPr lang="en-US" altLang="en-US" sz="2400" dirty="0">
                <a:latin typeface="Cambria" panose="02040503050406030204" pitchFamily="18" charset="0"/>
                <a:ea typeface="Cambria" panose="02040503050406030204" pitchFamily="18" charset="0"/>
              </a:rPr>
              <a:t>:</a:t>
            </a:r>
          </a:p>
          <a:p>
            <a:endParaRPr lang="en-US" altLang="en-US" sz="2400" dirty="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a:p>
            <a:endParaRPr lang="en-US" altLang="en-US" sz="2400" dirty="0">
              <a:latin typeface="Cambria" panose="02040503050406030204" pitchFamily="18" charset="0"/>
              <a:ea typeface="Cambria" panose="02040503050406030204" pitchFamily="18" charset="0"/>
            </a:endParaRPr>
          </a:p>
          <a:p>
            <a:endParaRPr lang="en-US" altLang="en-US" sz="1200" dirty="0">
              <a:latin typeface="Cambria" panose="02040503050406030204" pitchFamily="18" charset="0"/>
              <a:ea typeface="Cambria" panose="02040503050406030204" pitchFamily="18" charset="0"/>
            </a:endParaRPr>
          </a:p>
          <a:p>
            <a:pPr>
              <a:buFontTx/>
              <a:buNone/>
            </a:pPr>
            <a:r>
              <a:rPr lang="en-US" altLang="en-US" sz="1200" dirty="0">
                <a:latin typeface="Cambria" panose="02040503050406030204" pitchFamily="18" charset="0"/>
                <a:ea typeface="Cambria" panose="02040503050406030204" pitchFamily="18" charset="0"/>
              </a:rPr>
              <a:t>	</a:t>
            </a:r>
            <a:r>
              <a:rPr lang="en-US" altLang="en-US" sz="2400" dirty="0">
                <a:latin typeface="Cambria" panose="02040503050406030204" pitchFamily="18" charset="0"/>
                <a:ea typeface="Cambria" panose="02040503050406030204" pitchFamily="18" charset="0"/>
              </a:rPr>
              <a:t>	where </a:t>
            </a:r>
            <a:r>
              <a:rPr lang="en-US" altLang="en-US" sz="1600" i="1" dirty="0" err="1">
                <a:solidFill>
                  <a:srgbClr val="0000FF"/>
                </a:solidFill>
                <a:latin typeface="Cambria" panose="02040503050406030204" pitchFamily="18" charset="0"/>
                <a:ea typeface="Cambria" panose="02040503050406030204" pitchFamily="18" charset="0"/>
                <a:sym typeface="Symbol" panose="05050102010706020507" pitchFamily="18" charset="2"/>
              </a:rPr>
              <a:t>f</a:t>
            </a:r>
            <a:r>
              <a:rPr lang="en-US" altLang="en-US" sz="1600" i="1" baseline="-25000" dirty="0" err="1">
                <a:solidFill>
                  <a:srgbClr val="0000FF"/>
                </a:solidFill>
                <a:latin typeface="Cambria" panose="02040503050406030204" pitchFamily="18" charset="0"/>
                <a:ea typeface="Cambria" panose="02040503050406030204" pitchFamily="18" charset="0"/>
                <a:sym typeface="Symbol" panose="05050102010706020507" pitchFamily="18" charset="2"/>
              </a:rPr>
              <a:t>n</a:t>
            </a:r>
            <a:r>
              <a:rPr lang="en-US" altLang="en-US" sz="1600" dirty="0">
                <a:solidFill>
                  <a:srgbClr val="0000FF"/>
                </a:solidFill>
                <a:latin typeface="Cambria" panose="02040503050406030204" pitchFamily="18" charset="0"/>
                <a:ea typeface="Cambria" panose="02040503050406030204" pitchFamily="18" charset="0"/>
                <a:sym typeface="Symbol" panose="05050102010706020507" pitchFamily="18" charset="2"/>
              </a:rPr>
              <a:t> = </a:t>
            </a:r>
            <a:r>
              <a:rPr lang="en-US" altLang="en-US" sz="1600" i="1" dirty="0">
                <a:solidFill>
                  <a:srgbClr val="0000FF"/>
                </a:solidFill>
                <a:latin typeface="Cambria" panose="02040503050406030204" pitchFamily="18" charset="0"/>
                <a:ea typeface="Cambria" panose="02040503050406030204" pitchFamily="18" charset="0"/>
                <a:sym typeface="Symbol" panose="05050102010706020507" pitchFamily="18" charset="2"/>
              </a:rPr>
              <a:t>f</a:t>
            </a:r>
            <a:r>
              <a:rPr lang="en-US" altLang="en-US" sz="1600" dirty="0">
                <a:solidFill>
                  <a:srgbClr val="0000FF"/>
                </a:solidFill>
                <a:latin typeface="Cambria" panose="02040503050406030204" pitchFamily="18" charset="0"/>
                <a:ea typeface="Cambria" panose="02040503050406030204" pitchFamily="18" charset="0"/>
                <a:sym typeface="Symbol" panose="05050102010706020507" pitchFamily="18" charset="2"/>
              </a:rPr>
              <a:t> (</a:t>
            </a:r>
            <a:r>
              <a:rPr lang="en-US" altLang="en-US" sz="1600" i="1" dirty="0" err="1">
                <a:solidFill>
                  <a:srgbClr val="0000FF"/>
                </a:solidFill>
                <a:latin typeface="Cambria" panose="02040503050406030204" pitchFamily="18" charset="0"/>
                <a:ea typeface="Cambria" panose="02040503050406030204" pitchFamily="18" charset="0"/>
                <a:sym typeface="Symbol" panose="05050102010706020507" pitchFamily="18" charset="2"/>
              </a:rPr>
              <a:t>t</a:t>
            </a:r>
            <a:r>
              <a:rPr lang="en-US" altLang="en-US" sz="1600" i="1" baseline="-25000" dirty="0" err="1">
                <a:solidFill>
                  <a:srgbClr val="0000FF"/>
                </a:solidFill>
                <a:latin typeface="Cambria" panose="02040503050406030204" pitchFamily="18" charset="0"/>
                <a:ea typeface="Cambria" panose="02040503050406030204" pitchFamily="18" charset="0"/>
                <a:sym typeface="Symbol" panose="05050102010706020507" pitchFamily="18" charset="2"/>
              </a:rPr>
              <a:t>n</a:t>
            </a:r>
            <a:r>
              <a:rPr lang="en-US" altLang="en-US" sz="1600" dirty="0">
                <a:solidFill>
                  <a:srgbClr val="0000FF"/>
                </a:solidFill>
                <a:latin typeface="Cambria" panose="02040503050406030204" pitchFamily="18" charset="0"/>
                <a:ea typeface="Cambria" panose="02040503050406030204" pitchFamily="18" charset="0"/>
                <a:sym typeface="Symbol" panose="05050102010706020507" pitchFamily="18" charset="2"/>
              </a:rPr>
              <a:t>, </a:t>
            </a:r>
            <a:r>
              <a:rPr lang="en-US" altLang="en-US" sz="1600" i="1" dirty="0" err="1">
                <a:solidFill>
                  <a:srgbClr val="0000FF"/>
                </a:solidFill>
                <a:latin typeface="Cambria" panose="02040503050406030204" pitchFamily="18" charset="0"/>
                <a:ea typeface="Cambria" panose="02040503050406030204" pitchFamily="18" charset="0"/>
                <a:sym typeface="Symbol" panose="05050102010706020507" pitchFamily="18" charset="2"/>
              </a:rPr>
              <a:t>y</a:t>
            </a:r>
            <a:r>
              <a:rPr lang="en-US" altLang="en-US" sz="1600" i="1" baseline="-25000" dirty="0" err="1">
                <a:solidFill>
                  <a:srgbClr val="0000FF"/>
                </a:solidFill>
                <a:latin typeface="Cambria" panose="02040503050406030204" pitchFamily="18" charset="0"/>
                <a:ea typeface="Cambria" panose="02040503050406030204" pitchFamily="18" charset="0"/>
                <a:sym typeface="Symbol" panose="05050102010706020507" pitchFamily="18" charset="2"/>
              </a:rPr>
              <a:t>n</a:t>
            </a:r>
            <a:r>
              <a:rPr lang="en-US" altLang="en-US" sz="1600" dirty="0">
                <a:solidFill>
                  <a:srgbClr val="0000FF"/>
                </a:solidFill>
                <a:latin typeface="Cambria" panose="02040503050406030204" pitchFamily="18" charset="0"/>
                <a:ea typeface="Cambria" panose="02040503050406030204" pitchFamily="18" charset="0"/>
                <a:sym typeface="Symbol" panose="05050102010706020507" pitchFamily="18" charset="2"/>
              </a:rPr>
              <a:t>).  </a:t>
            </a:r>
          </a:p>
          <a:p>
            <a:r>
              <a:rPr lang="en-US" altLang="en-US" sz="2400" dirty="0">
                <a:latin typeface="Cambria" panose="02040503050406030204" pitchFamily="18" charset="0"/>
                <a:ea typeface="Cambria" panose="02040503050406030204" pitchFamily="18" charset="0"/>
              </a:rPr>
              <a:t>For a uniform step size </a:t>
            </a:r>
            <a:r>
              <a:rPr lang="en-US" altLang="en-US" sz="2400" i="1" dirty="0">
                <a:latin typeface="Cambria" panose="02040503050406030204" pitchFamily="18" charset="0"/>
                <a:ea typeface="Cambria" panose="02040503050406030204" pitchFamily="18" charset="0"/>
              </a:rPr>
              <a:t>h</a:t>
            </a:r>
            <a:r>
              <a:rPr lang="en-US" altLang="en-US" sz="2400" dirty="0">
                <a:latin typeface="Cambria" panose="02040503050406030204" pitchFamily="18" charset="0"/>
                <a:ea typeface="Cambria" panose="02040503050406030204" pitchFamily="18" charset="0"/>
              </a:rPr>
              <a:t> = </a:t>
            </a:r>
            <a:r>
              <a:rPr lang="en-US" altLang="en-US" sz="2400" i="1" dirty="0" err="1">
                <a:latin typeface="Cambria" panose="02040503050406030204" pitchFamily="18" charset="0"/>
                <a:ea typeface="Cambria" panose="02040503050406030204" pitchFamily="18" charset="0"/>
                <a:sym typeface="Symbol" panose="05050102010706020507" pitchFamily="18" charset="2"/>
              </a:rPr>
              <a:t>t</a:t>
            </a:r>
            <a:r>
              <a:rPr lang="en-US" altLang="en-US" sz="2400" i="1" baseline="-25000" dirty="0" err="1">
                <a:latin typeface="Cambria" panose="02040503050406030204" pitchFamily="18" charset="0"/>
                <a:ea typeface="Cambria" panose="02040503050406030204" pitchFamily="18" charset="0"/>
                <a:sym typeface="Symbol" panose="05050102010706020507" pitchFamily="18" charset="2"/>
              </a:rPr>
              <a:t>n</a:t>
            </a:r>
            <a:r>
              <a:rPr lang="en-US" altLang="en-US" sz="2400" dirty="0">
                <a:latin typeface="Cambria" panose="02040503050406030204" pitchFamily="18" charset="0"/>
                <a:ea typeface="Cambria" panose="02040503050406030204" pitchFamily="18" charset="0"/>
                <a:sym typeface="Symbol" panose="05050102010706020507" pitchFamily="18" charset="2"/>
              </a:rPr>
              <a:t> </a:t>
            </a:r>
            <a:r>
              <a:rPr lang="en-US" altLang="en-US" sz="2400" dirty="0">
                <a:latin typeface="Cambria" panose="02040503050406030204" pitchFamily="18" charset="0"/>
                <a:ea typeface="Cambria" panose="02040503050406030204" pitchFamily="18" charset="0"/>
              </a:rPr>
              <a:t>– </a:t>
            </a:r>
            <a:r>
              <a:rPr lang="en-US" altLang="en-US" sz="2400" i="1" dirty="0">
                <a:latin typeface="Cambria" panose="02040503050406030204" pitchFamily="18" charset="0"/>
                <a:ea typeface="Cambria" panose="02040503050406030204" pitchFamily="18" charset="0"/>
                <a:sym typeface="Symbol" panose="05050102010706020507" pitchFamily="18" charset="2"/>
              </a:rPr>
              <a:t>t</a:t>
            </a:r>
            <a:r>
              <a:rPr lang="en-US" altLang="en-US" sz="2400" i="1" baseline="-25000" dirty="0">
                <a:latin typeface="Cambria" panose="02040503050406030204" pitchFamily="18" charset="0"/>
                <a:ea typeface="Cambria" panose="02040503050406030204" pitchFamily="18" charset="0"/>
                <a:sym typeface="Symbol" panose="05050102010706020507" pitchFamily="18" charset="2"/>
              </a:rPr>
              <a:t>n</a:t>
            </a:r>
            <a:r>
              <a:rPr lang="en-US" altLang="en-US" sz="2400" baseline="-25000" dirty="0">
                <a:latin typeface="Cambria" panose="02040503050406030204" pitchFamily="18" charset="0"/>
                <a:ea typeface="Cambria" panose="02040503050406030204" pitchFamily="18" charset="0"/>
                <a:sym typeface="Symbol" panose="05050102010706020507" pitchFamily="18" charset="2"/>
              </a:rPr>
              <a:t>-1</a:t>
            </a:r>
            <a:r>
              <a:rPr lang="en-US" altLang="en-US" sz="2400" dirty="0">
                <a:latin typeface="Cambria" panose="02040503050406030204" pitchFamily="18" charset="0"/>
                <a:ea typeface="Cambria" panose="02040503050406030204" pitchFamily="18" charset="0"/>
                <a:sym typeface="Symbol" panose="05050102010706020507" pitchFamily="18" charset="2"/>
              </a:rPr>
              <a:t>, Euler’s formula becomes</a:t>
            </a:r>
            <a:endParaRPr lang="en-US" altLang="en-US" sz="24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55299" name="Object 7">
                <a:extLst>
                  <a:ext uri="{FF2B5EF4-FFF2-40B4-BE49-F238E27FC236}">
                    <a16:creationId xmlns:a16="http://schemas.microsoft.com/office/drawing/2014/main" id="{8215FC5E-575E-42A1-B068-74CDF450F4F7}"/>
                  </a:ext>
                </a:extLst>
              </p:cNvPr>
              <p:cNvSpPr txBox="1"/>
              <p:nvPr/>
            </p:nvSpPr>
            <p:spPr bwMode="auto">
              <a:xfrm>
                <a:off x="3385750" y="3292744"/>
                <a:ext cx="4240427" cy="1649413"/>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1</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0</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𝑓</m:t>
                          </m:r>
                        </m:e>
                        <m:sub>
                          <m:r>
                            <a:rPr lang="en-IN" sz="2400" i="1">
                              <a:solidFill>
                                <a:srgbClr val="0000FF"/>
                              </a:solidFill>
                              <a:latin typeface="Cambria Math" panose="02040503050406030204" pitchFamily="18" charset="0"/>
                            </a:rPr>
                            <m:t>0</m:t>
                          </m:r>
                        </m:sub>
                      </m:sSub>
                      <m:r>
                        <a:rPr lang="en-IN" sz="2400" i="1">
                          <a:solidFill>
                            <a:srgbClr val="0000FF"/>
                          </a:solidFill>
                          <a:latin typeface="Cambria Math" panose="02040503050406030204" pitchFamily="18" charset="0"/>
                        </a:rPr>
                        <m:t>⋅</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𝑡</m:t>
                              </m:r>
                            </m:e>
                            <m:sub>
                              <m:r>
                                <a:rPr lang="en-IN" sz="2400" i="1">
                                  <a:solidFill>
                                    <a:srgbClr val="0000FF"/>
                                  </a:solidFill>
                                  <a:latin typeface="Cambria Math" panose="02040503050406030204" pitchFamily="18" charset="0"/>
                                </a:rPr>
                                <m:t>1</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𝑡</m:t>
                              </m:r>
                            </m:e>
                            <m:sub>
                              <m:r>
                                <a:rPr lang="en-IN" sz="2400" i="1">
                                  <a:solidFill>
                                    <a:srgbClr val="0000FF"/>
                                  </a:solidFill>
                                  <a:latin typeface="Cambria Math" panose="02040503050406030204" pitchFamily="18" charset="0"/>
                                </a:rPr>
                                <m:t>0</m:t>
                              </m:r>
                            </m:sub>
                          </m:sSub>
                        </m:e>
                      </m:d>
                    </m:oMath>
                    <m:oMath xmlns:m="http://schemas.openxmlformats.org/officeDocument/2006/math">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2</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1</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𝑓</m:t>
                          </m:r>
                        </m:e>
                        <m:sub>
                          <m:r>
                            <a:rPr lang="en-IN" sz="2400" i="1">
                              <a:solidFill>
                                <a:srgbClr val="0000FF"/>
                              </a:solidFill>
                              <a:latin typeface="Cambria Math" panose="02040503050406030204" pitchFamily="18" charset="0"/>
                            </a:rPr>
                            <m:t>1</m:t>
                          </m:r>
                        </m:sub>
                      </m:sSub>
                      <m:r>
                        <a:rPr lang="en-IN" sz="2400" i="1">
                          <a:solidFill>
                            <a:srgbClr val="0000FF"/>
                          </a:solidFill>
                          <a:latin typeface="Cambria Math" panose="02040503050406030204" pitchFamily="18" charset="0"/>
                        </a:rPr>
                        <m:t>⋅</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𝑡</m:t>
                              </m:r>
                            </m:e>
                            <m:sub>
                              <m:r>
                                <a:rPr lang="en-IN" sz="2400" i="1">
                                  <a:solidFill>
                                    <a:srgbClr val="0000FF"/>
                                  </a:solidFill>
                                  <a:latin typeface="Cambria Math" panose="02040503050406030204" pitchFamily="18" charset="0"/>
                                </a:rPr>
                                <m:t>2</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𝑡</m:t>
                              </m:r>
                            </m:e>
                            <m:sub>
                              <m:r>
                                <a:rPr lang="en-IN" sz="2400" i="1">
                                  <a:solidFill>
                                    <a:srgbClr val="0000FF"/>
                                  </a:solidFill>
                                  <a:latin typeface="Cambria Math" panose="02040503050406030204" pitchFamily="18" charset="0"/>
                                </a:rPr>
                                <m:t>1</m:t>
                              </m:r>
                            </m:sub>
                          </m:sSub>
                        </m:e>
                      </m:d>
                    </m:oMath>
                    <m:oMath xmlns:m="http://schemas.openxmlformats.org/officeDocument/2006/math">
                      <m:r>
                        <a:rPr lang="en-IN" sz="2400" i="1">
                          <a:solidFill>
                            <a:srgbClr val="0000FF"/>
                          </a:solidFill>
                          <a:latin typeface="Cambria Math" panose="02040503050406030204" pitchFamily="18" charset="0"/>
                        </a:rPr>
                        <m:t>⋮</m:t>
                      </m:r>
                    </m:oMath>
                    <m:oMath xmlns:m="http://schemas.openxmlformats.org/officeDocument/2006/math">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1</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𝑓</m:t>
                          </m:r>
                        </m:e>
                        <m:sub>
                          <m:r>
                            <a:rPr lang="en-IN" sz="2400" i="1">
                              <a:solidFill>
                                <a:srgbClr val="0000FF"/>
                              </a:solidFill>
                              <a:latin typeface="Cambria Math" panose="02040503050406030204" pitchFamily="18" charset="0"/>
                            </a:rPr>
                            <m:t>𝑛</m:t>
                          </m:r>
                        </m:sub>
                      </m:sSub>
                      <m:r>
                        <a:rPr lang="en-IN" sz="2400" i="1">
                          <a:solidFill>
                            <a:srgbClr val="0000FF"/>
                          </a:solidFill>
                          <a:latin typeface="Cambria Math" panose="02040503050406030204" pitchFamily="18" charset="0"/>
                        </a:rPr>
                        <m:t>⋅</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𝑡</m:t>
                              </m:r>
                            </m:e>
                            <m:sub>
                              <m:r>
                                <a:rPr lang="en-IN" sz="2400" i="1">
                                  <a:solidFill>
                                    <a:srgbClr val="0000FF"/>
                                  </a:solidFill>
                                  <a:latin typeface="Cambria Math" panose="02040503050406030204" pitchFamily="18" charset="0"/>
                                </a:rPr>
                                <m:t>𝑛</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1</m:t>
                              </m:r>
                            </m:sub>
                          </m:sSub>
                          <m:r>
                            <a:rPr lang="en-IN" sz="2400" i="1">
                              <a:solidFill>
                                <a:srgbClr val="0000FF"/>
                              </a:solidFill>
                              <a:latin typeface="Cambria Math" panose="02040503050406030204" pitchFamily="18" charset="0"/>
                            </a:rPr>
                            <m:t>−</m:t>
                          </m:r>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𝑡</m:t>
                              </m:r>
                            </m:e>
                            <m:sub>
                              <m:r>
                                <a:rPr lang="en-IN" sz="2400" i="1">
                                  <a:solidFill>
                                    <a:srgbClr val="0000FF"/>
                                  </a:solidFill>
                                  <a:latin typeface="Cambria Math" panose="02040503050406030204" pitchFamily="18" charset="0"/>
                                </a:rPr>
                                <m:t>𝑛</m:t>
                              </m:r>
                            </m:sub>
                          </m:sSub>
                        </m:e>
                      </m:d>
                    </m:oMath>
                  </m:oMathPara>
                </a14:m>
                <a:endParaRPr lang="en-IN" sz="2400" dirty="0">
                  <a:solidFill>
                    <a:srgbClr val="0000FF"/>
                  </a:solidFill>
                </a:endParaRPr>
              </a:p>
            </p:txBody>
          </p:sp>
        </mc:Choice>
        <mc:Fallback xmlns="">
          <p:sp>
            <p:nvSpPr>
              <p:cNvPr id="55299" name="Object 7">
                <a:extLst>
                  <a:ext uri="{FF2B5EF4-FFF2-40B4-BE49-F238E27FC236}">
                    <a16:creationId xmlns:a16="http://schemas.microsoft.com/office/drawing/2014/main" id="{8215FC5E-575E-42A1-B068-74CDF450F4F7}"/>
                  </a:ext>
                </a:extLst>
              </p:cNvPr>
              <p:cNvSpPr txBox="1">
                <a:spLocks noRot="1" noChangeAspect="1" noMove="1" noResize="1" noEditPoints="1" noAdjustHandles="1" noChangeArrowheads="1" noChangeShapeType="1" noTextEdit="1"/>
              </p:cNvSpPr>
              <p:nvPr/>
            </p:nvSpPr>
            <p:spPr bwMode="auto">
              <a:xfrm>
                <a:off x="3385750" y="3292744"/>
                <a:ext cx="4240427" cy="1649413"/>
              </a:xfrm>
              <a:prstGeom prst="rect">
                <a:avLst/>
              </a:prstGeom>
              <a:blipFill>
                <a:blip r:embed="rId3"/>
                <a:stretch>
                  <a:fillRect l="-431"/>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300" name="Object 9">
                <a:extLst>
                  <a:ext uri="{FF2B5EF4-FFF2-40B4-BE49-F238E27FC236}">
                    <a16:creationId xmlns:a16="http://schemas.microsoft.com/office/drawing/2014/main" id="{E363FE1A-0F4D-4980-9F39-B954DA57CCA2}"/>
                  </a:ext>
                </a:extLst>
              </p:cNvPr>
              <p:cNvSpPr txBox="1"/>
              <p:nvPr/>
            </p:nvSpPr>
            <p:spPr bwMode="auto">
              <a:xfrm>
                <a:off x="4038599" y="2356375"/>
                <a:ext cx="4240427" cy="384175"/>
              </a:xfrm>
              <a:prstGeom prst="rect">
                <a:avLst/>
              </a:prstGeom>
              <a:noFill/>
              <a:ln>
                <a:noFill/>
              </a:ln>
              <a:effectLst/>
            </p:spPr>
            <p:txBody>
              <a:bodyPr>
                <a:no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2</m:t>
                          </m:r>
                        </m:sub>
                      </m:sSub>
                      <m:r>
                        <a:rPr lang="en-IN" i="1">
                          <a:solidFill>
                            <a:srgbClr val="0000FF"/>
                          </a:solidFill>
                          <a:latin typeface="Cambria Math" panose="02040503050406030204" pitchFamily="18" charset="0"/>
                        </a:rPr>
                        <m:t>=</m:t>
                      </m:r>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1</m:t>
                          </m:r>
                        </m:sub>
                      </m:sSub>
                      <m:r>
                        <a:rPr lang="en-IN" i="1">
                          <a:solidFill>
                            <a:srgbClr val="0000FF"/>
                          </a:solidFill>
                          <a:latin typeface="Cambria Math" panose="02040503050406030204" pitchFamily="18" charset="0"/>
                        </a:rPr>
                        <m:t>+</m:t>
                      </m:r>
                      <m:r>
                        <a:rPr lang="en-IN" i="1">
                          <a:solidFill>
                            <a:srgbClr val="0000FF"/>
                          </a:solidFill>
                          <a:latin typeface="Cambria Math" panose="02040503050406030204" pitchFamily="18" charset="0"/>
                        </a:rPr>
                        <m:t>𝑓</m:t>
                      </m:r>
                      <m:d>
                        <m:dPr>
                          <m:ctrlPr>
                            <a:rPr lang="en-IN" i="1">
                              <a:solidFill>
                                <a:srgbClr val="0000FF"/>
                              </a:solidFill>
                              <a:latin typeface="Cambria Math" panose="02040503050406030204" pitchFamily="18" charset="0"/>
                            </a:rPr>
                          </m:ctrlPr>
                        </m:dPr>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𝑡</m:t>
                              </m:r>
                            </m:e>
                            <m:sub>
                              <m:r>
                                <a:rPr lang="en-IN" i="1">
                                  <a:solidFill>
                                    <a:srgbClr val="0000FF"/>
                                  </a:solidFill>
                                  <a:latin typeface="Cambria Math" panose="02040503050406030204" pitchFamily="18" charset="0"/>
                                </a:rPr>
                                <m:t>1</m:t>
                              </m:r>
                            </m:sub>
                          </m:sSub>
                          <m:r>
                            <a:rPr lang="en-IN" i="1">
                              <a:solidFill>
                                <a:srgbClr val="0000FF"/>
                              </a:solidFill>
                              <a:latin typeface="Cambria Math" panose="02040503050406030204" pitchFamily="18" charset="0"/>
                            </a:rPr>
                            <m:t>,</m:t>
                          </m:r>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1</m:t>
                              </m:r>
                            </m:sub>
                          </m:sSub>
                        </m:e>
                      </m:d>
                      <m:d>
                        <m:dPr>
                          <m:ctrlPr>
                            <a:rPr lang="en-IN" i="1">
                              <a:solidFill>
                                <a:srgbClr val="0000FF"/>
                              </a:solidFill>
                              <a:latin typeface="Cambria Math" panose="02040503050406030204" pitchFamily="18" charset="0"/>
                            </a:rPr>
                          </m:ctrlPr>
                        </m:dPr>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𝑡</m:t>
                              </m:r>
                            </m:e>
                            <m:sub>
                              <m:r>
                                <a:rPr lang="en-IN" i="1">
                                  <a:solidFill>
                                    <a:srgbClr val="0000FF"/>
                                  </a:solidFill>
                                  <a:latin typeface="Cambria Math" panose="02040503050406030204" pitchFamily="18" charset="0"/>
                                </a:rPr>
                                <m:t>2</m:t>
                              </m:r>
                            </m:sub>
                          </m:sSub>
                          <m:r>
                            <a:rPr lang="en-IN" i="1">
                              <a:solidFill>
                                <a:srgbClr val="0000FF"/>
                              </a:solidFill>
                              <a:latin typeface="Cambria Math" panose="02040503050406030204" pitchFamily="18" charset="0"/>
                            </a:rPr>
                            <m:t>−</m:t>
                          </m:r>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𝑡</m:t>
                              </m:r>
                            </m:e>
                            <m:sub>
                              <m:r>
                                <a:rPr lang="en-IN" i="1">
                                  <a:solidFill>
                                    <a:srgbClr val="0000FF"/>
                                  </a:solidFill>
                                  <a:latin typeface="Cambria Math" panose="02040503050406030204" pitchFamily="18" charset="0"/>
                                </a:rPr>
                                <m:t>1</m:t>
                              </m:r>
                            </m:sub>
                          </m:sSub>
                        </m:e>
                      </m:d>
                    </m:oMath>
                  </m:oMathPara>
                </a14:m>
                <a:endParaRPr lang="en-IN">
                  <a:solidFill>
                    <a:srgbClr val="0000FF"/>
                  </a:solidFill>
                </a:endParaRPr>
              </a:p>
            </p:txBody>
          </p:sp>
        </mc:Choice>
        <mc:Fallback xmlns="">
          <p:sp>
            <p:nvSpPr>
              <p:cNvPr id="55300" name="Object 9">
                <a:extLst>
                  <a:ext uri="{FF2B5EF4-FFF2-40B4-BE49-F238E27FC236}">
                    <a16:creationId xmlns:a16="http://schemas.microsoft.com/office/drawing/2014/main" id="{E363FE1A-0F4D-4980-9F39-B954DA57CCA2}"/>
                  </a:ext>
                </a:extLst>
              </p:cNvPr>
              <p:cNvSpPr txBox="1">
                <a:spLocks noRot="1" noChangeAspect="1" noMove="1" noResize="1" noEditPoints="1" noAdjustHandles="1" noChangeArrowheads="1" noChangeShapeType="1" noTextEdit="1"/>
              </p:cNvSpPr>
              <p:nvPr/>
            </p:nvSpPr>
            <p:spPr bwMode="auto">
              <a:xfrm>
                <a:off x="4038599" y="2356375"/>
                <a:ext cx="4240427" cy="384175"/>
              </a:xfrm>
              <a:prstGeom prst="rect">
                <a:avLst/>
              </a:prstGeom>
              <a:blipFill>
                <a:blip r:embed="rId4"/>
                <a:stretch>
                  <a:fillRect b="-7937"/>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5301" name="Object 11">
                <a:extLst>
                  <a:ext uri="{FF2B5EF4-FFF2-40B4-BE49-F238E27FC236}">
                    <a16:creationId xmlns:a16="http://schemas.microsoft.com/office/drawing/2014/main" id="{4465FCF6-D5EF-45CD-9FD8-A4892F6CC87B}"/>
                  </a:ext>
                </a:extLst>
              </p:cNvPr>
              <p:cNvSpPr txBox="1"/>
              <p:nvPr/>
            </p:nvSpPr>
            <p:spPr bwMode="auto">
              <a:xfrm>
                <a:off x="4697626" y="5866318"/>
                <a:ext cx="3581400" cy="4572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normAutofit/>
              </a:bodyPr>
              <a:lstStyle/>
              <a:p>
                <a:pPr/>
                <a14:m>
                  <m:oMathPara xmlns:m="http://schemas.openxmlformats.org/officeDocument/2006/math">
                    <m:oMathParaPr>
                      <m:jc m:val="left"/>
                    </m:oMathParaPr>
                    <m:oMath xmlns:m="http://schemas.openxmlformats.org/officeDocument/2006/math">
                      <m:sSub>
                        <m:sSubPr>
                          <m:ctrlPr>
                            <a:rPr lang="en-IN" sz="2000" i="1" smtClean="0">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r>
                            <a:rPr lang="en-IN" sz="2000" i="1">
                              <a:solidFill>
                                <a:srgbClr val="0000FF"/>
                              </a:solidFill>
                              <a:latin typeface="Cambria Math" panose="02040503050406030204" pitchFamily="18" charset="0"/>
                            </a:rPr>
                            <m:t>+</m:t>
                          </m:r>
                          <m:r>
                            <a:rPr lang="en-IN" sz="2000" i="1">
                              <a:solidFill>
                                <a:srgbClr val="0000FF"/>
                              </a:solidFill>
                              <a:latin typeface="Cambria Math" panose="02040503050406030204" pitchFamily="18" charset="0"/>
                            </a:rPr>
                            <m:t>1</m:t>
                          </m:r>
                        </m:sub>
                      </m:sSub>
                      <m:r>
                        <a:rPr lang="en-IN" sz="2000" i="1">
                          <a:solidFill>
                            <a:srgbClr val="0000FF"/>
                          </a:solidFill>
                          <a:latin typeface="Cambria Math" panose="02040503050406030204" pitchFamily="18" charset="0"/>
                        </a:rPr>
                        <m:t>=</m:t>
                      </m:r>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r>
                        <a:rPr lang="en-IN" sz="2000" i="1">
                          <a:solidFill>
                            <a:srgbClr val="0000FF"/>
                          </a:solidFill>
                          <a:latin typeface="Cambria Math" panose="02040503050406030204" pitchFamily="18" charset="0"/>
                        </a:rPr>
                        <m:t>+</m:t>
                      </m:r>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𝑓</m:t>
                          </m:r>
                        </m:e>
                        <m:sub>
                          <m:r>
                            <a:rPr lang="en-IN" sz="2000" i="1">
                              <a:solidFill>
                                <a:srgbClr val="0000FF"/>
                              </a:solidFill>
                              <a:latin typeface="Cambria Math" panose="02040503050406030204" pitchFamily="18" charset="0"/>
                            </a:rPr>
                            <m:t>𝑛</m:t>
                          </m:r>
                        </m:sub>
                      </m:sSub>
                      <m:r>
                        <a:rPr lang="en-IN" sz="2000" i="1">
                          <a:solidFill>
                            <a:srgbClr val="0000FF"/>
                          </a:solidFill>
                          <a:latin typeface="Cambria Math" panose="02040503050406030204" pitchFamily="18" charset="0"/>
                        </a:rPr>
                        <m:t>h</m:t>
                      </m:r>
                      <m:r>
                        <a:rPr lang="en-IN" sz="2000" i="1">
                          <a:solidFill>
                            <a:srgbClr val="0000FF"/>
                          </a:solidFill>
                          <a:latin typeface="Cambria Math" panose="02040503050406030204" pitchFamily="18" charset="0"/>
                        </a:rPr>
                        <m:t>,</m:t>
                      </m:r>
                      <m:r>
                        <a:rPr lang="en-IN" sz="2000" i="1">
                          <a:solidFill>
                            <a:srgbClr val="0000FF"/>
                          </a:solidFill>
                          <a:latin typeface="Cambria Math" panose="02040503050406030204" pitchFamily="18" charset="0"/>
                        </a:rPr>
                        <m:t>𝑛</m:t>
                      </m:r>
                      <m:r>
                        <a:rPr lang="en-IN" sz="2000" i="1">
                          <a:solidFill>
                            <a:srgbClr val="0000FF"/>
                          </a:solidFill>
                          <a:latin typeface="Cambria Math" panose="02040503050406030204" pitchFamily="18" charset="0"/>
                        </a:rPr>
                        <m:t>=</m:t>
                      </m:r>
                      <m:r>
                        <a:rPr lang="en-IN" sz="2000" i="1">
                          <a:solidFill>
                            <a:srgbClr val="0000FF"/>
                          </a:solidFill>
                          <a:latin typeface="Cambria Math" panose="02040503050406030204" pitchFamily="18" charset="0"/>
                        </a:rPr>
                        <m:t>0</m:t>
                      </m:r>
                      <m:r>
                        <a:rPr lang="en-IN" sz="2000" i="1">
                          <a:solidFill>
                            <a:srgbClr val="0000FF"/>
                          </a:solidFill>
                          <a:latin typeface="Cambria Math" panose="02040503050406030204" pitchFamily="18" charset="0"/>
                        </a:rPr>
                        <m:t>,</m:t>
                      </m:r>
                      <m:r>
                        <a:rPr lang="en-IN" sz="2000" i="1">
                          <a:solidFill>
                            <a:srgbClr val="0000FF"/>
                          </a:solidFill>
                          <a:latin typeface="Cambria Math" panose="02040503050406030204" pitchFamily="18" charset="0"/>
                        </a:rPr>
                        <m:t>1</m:t>
                      </m:r>
                      <m:r>
                        <a:rPr lang="en-IN" sz="2000" i="1">
                          <a:solidFill>
                            <a:srgbClr val="0000FF"/>
                          </a:solidFill>
                          <a:latin typeface="Cambria Math" panose="02040503050406030204" pitchFamily="18" charset="0"/>
                        </a:rPr>
                        <m:t>,</m:t>
                      </m:r>
                      <m:r>
                        <a:rPr lang="en-IN" sz="2000" i="1">
                          <a:solidFill>
                            <a:srgbClr val="0000FF"/>
                          </a:solidFill>
                          <a:latin typeface="Cambria Math" panose="02040503050406030204" pitchFamily="18" charset="0"/>
                        </a:rPr>
                        <m:t>2</m:t>
                      </m:r>
                      <m:r>
                        <a:rPr lang="en-IN" sz="2000" i="1">
                          <a:solidFill>
                            <a:srgbClr val="0000FF"/>
                          </a:solidFill>
                          <a:latin typeface="Cambria Math" panose="02040503050406030204" pitchFamily="18" charset="0"/>
                        </a:rPr>
                        <m:t>,…</m:t>
                      </m:r>
                    </m:oMath>
                  </m:oMathPara>
                </a14:m>
                <a:endParaRPr lang="en-IN" sz="2000" dirty="0">
                  <a:solidFill>
                    <a:srgbClr val="0000FF"/>
                  </a:solidFill>
                </a:endParaRPr>
              </a:p>
            </p:txBody>
          </p:sp>
        </mc:Choice>
        <mc:Fallback xmlns="">
          <p:sp>
            <p:nvSpPr>
              <p:cNvPr id="55301" name="Object 11">
                <a:extLst>
                  <a:ext uri="{FF2B5EF4-FFF2-40B4-BE49-F238E27FC236}">
                    <a16:creationId xmlns:a16="http://schemas.microsoft.com/office/drawing/2014/main" id="{4465FCF6-D5EF-45CD-9FD8-A4892F6CC87B}"/>
                  </a:ext>
                </a:extLst>
              </p:cNvPr>
              <p:cNvSpPr txBox="1">
                <a:spLocks noRot="1" noChangeAspect="1" noMove="1" noResize="1" noEditPoints="1" noAdjustHandles="1" noChangeArrowheads="1" noChangeShapeType="1" noTextEdit="1"/>
              </p:cNvSpPr>
              <p:nvPr/>
            </p:nvSpPr>
            <p:spPr bwMode="auto">
              <a:xfrm>
                <a:off x="4697626" y="5866318"/>
                <a:ext cx="3581400" cy="457200"/>
              </a:xfrm>
              <a:prstGeom prst="rect">
                <a:avLst/>
              </a:prstGeom>
              <a:blipFill>
                <a:blip r:embed="rId5"/>
                <a:stretch>
                  <a:fillRect/>
                </a:stretch>
              </a:blipFill>
              <a:ln>
                <a:noFill/>
              </a:ln>
            </p:spPr>
            <p:txBody>
              <a:bodyPr/>
              <a:lstStyle/>
              <a:p>
                <a:r>
                  <a:rPr lang="en-IN">
                    <a:noFill/>
                  </a:rPr>
                  <a:t> </a:t>
                </a:r>
              </a:p>
            </p:txBody>
          </p:sp>
        </mc:Fallback>
      </mc:AlternateContent>
      <p:sp>
        <p:nvSpPr>
          <p:cNvPr id="55302" name="Rectangle 2">
            <a:extLst>
              <a:ext uri="{FF2B5EF4-FFF2-40B4-BE49-F238E27FC236}">
                <a16:creationId xmlns:a16="http://schemas.microsoft.com/office/drawing/2014/main" id="{6384F58B-23BE-495E-9144-0E2FD07D5CF3}"/>
              </a:ext>
            </a:extLst>
          </p:cNvPr>
          <p:cNvSpPr>
            <a:spLocks noGrp="1" noChangeArrowheads="1"/>
          </p:cNvSpPr>
          <p:nvPr>
            <p:ph type="title"/>
          </p:nvPr>
        </p:nvSpPr>
        <p:spPr>
          <a:xfrm>
            <a:off x="2152650" y="125414"/>
            <a:ext cx="7886700" cy="708454"/>
          </a:xfrm>
          <a:solidFill>
            <a:schemeClr val="bg1"/>
          </a:solidFill>
        </p:spPr>
        <p:txBody>
          <a:bodyPr>
            <a:normAutofit fontScale="90000"/>
          </a:bodyPr>
          <a:lstStyle/>
          <a:p>
            <a:r>
              <a:rPr lang="en-US" altLang="en-US" sz="3200" b="1" dirty="0">
                <a:solidFill>
                  <a:srgbClr val="2125D7"/>
                </a:solidFill>
                <a:latin typeface="Cambria" panose="02040503050406030204" pitchFamily="18" charset="0"/>
                <a:ea typeface="Cambria" panose="02040503050406030204" pitchFamily="18" charset="0"/>
              </a:rPr>
              <a:t>Euler’s Method: Tangent Line Approximation</a:t>
            </a:r>
          </a:p>
        </p:txBody>
      </p:sp>
    </p:spTree>
    <p:extLst>
      <p:ext uri="{BB962C8B-B14F-4D97-AF65-F5344CB8AC3E}">
        <p14:creationId xmlns:p14="http://schemas.microsoft.com/office/powerpoint/2010/main" val="414829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F6B024DE-C9CC-6633-45A3-195E72F1037E}"/>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766978" name="Rectangle 2">
            <a:extLst>
              <a:ext uri="{FF2B5EF4-FFF2-40B4-BE49-F238E27FC236}">
                <a16:creationId xmlns:a16="http://schemas.microsoft.com/office/drawing/2014/main" id="{B263AADE-01CB-69A4-42F6-D481F0373067}"/>
              </a:ext>
            </a:extLst>
          </p:cNvPr>
          <p:cNvSpPr>
            <a:spLocks noGrp="1" noRot="1" noChangeArrowheads="1"/>
          </p:cNvSpPr>
          <p:nvPr>
            <p:ph type="title"/>
          </p:nvPr>
        </p:nvSpPr>
        <p:spPr>
          <a:xfrm>
            <a:off x="838200" y="365125"/>
            <a:ext cx="10515600" cy="779463"/>
          </a:xfrm>
          <a:solidFill>
            <a:schemeClr val="bg1"/>
          </a:solidFill>
        </p:spPr>
        <p:txBody>
          <a:bodyPr/>
          <a:lstStyle/>
          <a:p>
            <a:pPr algn="ctr"/>
            <a:r>
              <a:rPr lang="en-US" altLang="en-US" b="1" dirty="0">
                <a:solidFill>
                  <a:srgbClr val="0000FF"/>
                </a:solidFill>
                <a:latin typeface="Cambria" panose="02040503050406030204" pitchFamily="18" charset="0"/>
                <a:ea typeface="Cambria" panose="02040503050406030204" pitchFamily="18" charset="0"/>
              </a:rPr>
              <a:t>Numerical errors</a:t>
            </a:r>
          </a:p>
        </p:txBody>
      </p:sp>
      <p:sp>
        <p:nvSpPr>
          <p:cNvPr id="766979" name="Rectangle 3">
            <a:extLst>
              <a:ext uri="{FF2B5EF4-FFF2-40B4-BE49-F238E27FC236}">
                <a16:creationId xmlns:a16="http://schemas.microsoft.com/office/drawing/2014/main" id="{9534F5ED-EA2D-84B4-A301-020B4BBBF54B}"/>
              </a:ext>
            </a:extLst>
          </p:cNvPr>
          <p:cNvSpPr>
            <a:spLocks noGrp="1" noChangeArrowheads="1"/>
          </p:cNvSpPr>
          <p:nvPr>
            <p:ph type="body" idx="1"/>
          </p:nvPr>
        </p:nvSpPr>
        <p:spPr>
          <a:xfrm>
            <a:off x="838200" y="1825625"/>
            <a:ext cx="10515600" cy="4921164"/>
          </a:xfrm>
          <a:solidFill>
            <a:schemeClr val="bg1"/>
          </a:solidFill>
        </p:spPr>
        <p:txBody>
          <a:bodyPr/>
          <a:lstStyle/>
          <a:p>
            <a:pPr>
              <a:lnSpc>
                <a:spcPct val="90000"/>
              </a:lnSpc>
            </a:pPr>
            <a:r>
              <a:rPr lang="en-US" altLang="en-US" dirty="0">
                <a:latin typeface="Cambria" panose="02040503050406030204" pitchFamily="18" charset="0"/>
                <a:ea typeface="Cambria" panose="02040503050406030204" pitchFamily="18" charset="0"/>
              </a:rPr>
              <a:t>Discretization error:</a:t>
            </a:r>
          </a:p>
          <a:p>
            <a:pPr lvl="1">
              <a:lnSpc>
                <a:spcPct val="90000"/>
              </a:lnSpc>
            </a:pPr>
            <a:r>
              <a:rPr lang="en-US" altLang="en-US" sz="2800" dirty="0">
                <a:latin typeface="Cambria" panose="02040503050406030204" pitchFamily="18" charset="0"/>
                <a:ea typeface="Cambria" panose="02040503050406030204" pitchFamily="18" charset="0"/>
              </a:rPr>
              <a:t>Error resulting from the computation of quantities that have been calculated using an approximation to the true solution</a:t>
            </a:r>
          </a:p>
          <a:p>
            <a:pPr lvl="2">
              <a:lnSpc>
                <a:spcPct val="90000"/>
              </a:lnSpc>
            </a:pPr>
            <a:r>
              <a:rPr lang="en-US" altLang="en-US" sz="2800" dirty="0">
                <a:latin typeface="Cambria" panose="02040503050406030204" pitchFamily="18" charset="0"/>
                <a:ea typeface="Cambria" panose="02040503050406030204" pitchFamily="18" charset="0"/>
              </a:rPr>
              <a:t>We may neglect higher order terms for example</a:t>
            </a:r>
          </a:p>
          <a:p>
            <a:pPr lvl="2">
              <a:lnSpc>
                <a:spcPct val="90000"/>
              </a:lnSpc>
            </a:pPr>
            <a:r>
              <a:rPr lang="en-US" altLang="en-US" sz="2800" dirty="0">
                <a:latin typeface="Cambria" panose="02040503050406030204" pitchFamily="18" charset="0"/>
                <a:ea typeface="Cambria" panose="02040503050406030204" pitchFamily="18" charset="0"/>
              </a:rPr>
              <a:t>This error is sometimes called </a:t>
            </a:r>
            <a:r>
              <a:rPr lang="en-US" altLang="en-US" sz="2800" dirty="0">
                <a:solidFill>
                  <a:srgbClr val="0000FF"/>
                </a:solidFill>
                <a:latin typeface="Cambria" panose="02040503050406030204" pitchFamily="18" charset="0"/>
                <a:ea typeface="Cambria" panose="02040503050406030204" pitchFamily="18" charset="0"/>
              </a:rPr>
              <a:t>truncation error</a:t>
            </a:r>
          </a:p>
          <a:p>
            <a:pPr lvl="1">
              <a:lnSpc>
                <a:spcPct val="90000"/>
              </a:lnSpc>
            </a:pPr>
            <a:r>
              <a:rPr lang="en-US" altLang="en-US" sz="2800" dirty="0">
                <a:latin typeface="Cambria" panose="02040503050406030204" pitchFamily="18" charset="0"/>
                <a:ea typeface="Cambria" panose="02040503050406030204" pitchFamily="18" charset="0"/>
              </a:rPr>
              <a:t>Unavoidable problem in numerical integration work</a:t>
            </a:r>
          </a:p>
          <a:p>
            <a:pPr lvl="2">
              <a:lnSpc>
                <a:spcPct val="90000"/>
              </a:lnSpc>
            </a:pPr>
            <a:r>
              <a:rPr lang="en-US" altLang="en-US" sz="2800" dirty="0">
                <a:latin typeface="Cambria" panose="02040503050406030204" pitchFamily="18" charset="0"/>
                <a:ea typeface="Cambria" panose="02040503050406030204" pitchFamily="18" charset="0"/>
              </a:rPr>
              <a:t>Would occur even in the presence of infinite precision</a:t>
            </a:r>
          </a:p>
          <a:p>
            <a:pPr>
              <a:lnSpc>
                <a:spcPct val="90000"/>
              </a:lnSpc>
            </a:pPr>
            <a:r>
              <a:rPr lang="en-US" altLang="en-US" dirty="0">
                <a:latin typeface="Cambria" panose="02040503050406030204" pitchFamily="18" charset="0"/>
                <a:ea typeface="Cambria" panose="02040503050406030204" pitchFamily="18" charset="0"/>
              </a:rPr>
              <a:t>Round-off error</a:t>
            </a:r>
          </a:p>
          <a:p>
            <a:pPr lvl="1">
              <a:lnSpc>
                <a:spcPct val="90000"/>
              </a:lnSpc>
            </a:pPr>
            <a:r>
              <a:rPr lang="en-US" altLang="en-US" sz="2800" dirty="0">
                <a:latin typeface="Cambria" panose="02040503050406030204" pitchFamily="18" charset="0"/>
                <a:ea typeface="Cambria" panose="02040503050406030204" pitchFamily="18" charset="0"/>
              </a:rPr>
              <a:t>Result of finite precision arithmetic</a:t>
            </a:r>
          </a:p>
          <a:p>
            <a:pPr lvl="1">
              <a:lnSpc>
                <a:spcPct val="90000"/>
              </a:lnSpc>
            </a:pPr>
            <a:endParaRPr lang="en-US"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17604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5"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Euler’s Method: Model 1</a:t>
            </a:r>
          </a:p>
        </p:txBody>
      </p:sp>
      <p:pic>
        <p:nvPicPr>
          <p:cNvPr id="9" name="Picture 8" descr="Chart&#10;&#10;Description automatically generated">
            <a:extLst>
              <a:ext uri="{FF2B5EF4-FFF2-40B4-BE49-F238E27FC236}">
                <a16:creationId xmlns:a16="http://schemas.microsoft.com/office/drawing/2014/main" id="{61FE7019-AAC0-A863-6C9D-691E8F09B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947" y="1536416"/>
            <a:ext cx="4872719" cy="3654539"/>
          </a:xfrm>
          <a:prstGeom prst="rect">
            <a:avLst/>
          </a:prstGeom>
        </p:spPr>
      </p:pic>
      <p:cxnSp>
        <p:nvCxnSpPr>
          <p:cNvPr id="10" name="Straight Arrow Connector 9">
            <a:extLst>
              <a:ext uri="{FF2B5EF4-FFF2-40B4-BE49-F238E27FC236}">
                <a16:creationId xmlns:a16="http://schemas.microsoft.com/office/drawing/2014/main" id="{DAC75C66-62A9-F0BF-834D-9677E7BD5E4B}"/>
              </a:ext>
            </a:extLst>
          </p:cNvPr>
          <p:cNvCxnSpPr/>
          <p:nvPr/>
        </p:nvCxnSpPr>
        <p:spPr>
          <a:xfrm flipH="1">
            <a:off x="10005349" y="2125351"/>
            <a:ext cx="593124" cy="13860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185D47B-3178-D3E7-2827-CF822280A0D3}"/>
              </a:ext>
            </a:extLst>
          </p:cNvPr>
          <p:cNvSpPr txBox="1"/>
          <p:nvPr/>
        </p:nvSpPr>
        <p:spPr>
          <a:xfrm>
            <a:off x="6161637" y="1226564"/>
            <a:ext cx="4784270" cy="5632311"/>
          </a:xfrm>
          <a:prstGeom prst="rect">
            <a:avLst/>
          </a:prstGeom>
          <a:solidFill>
            <a:schemeClr val="bg1"/>
          </a:solidFill>
        </p:spPr>
        <p:txBody>
          <a:bodyPr wrap="square">
            <a:spAutoFit/>
          </a:bodyPr>
          <a:lstStyle/>
          <a:p>
            <a:r>
              <a:rPr lang="en-IN" sz="1800" b="0" i="0" dirty="0">
                <a:effectLst/>
                <a:latin typeface="Menlo"/>
              </a:rPr>
              <a:t>x0=0.2;</a:t>
            </a:r>
          </a:p>
          <a:p>
            <a:r>
              <a:rPr lang="en-IN" sz="1800" b="0" i="0" dirty="0">
                <a:effectLst/>
                <a:latin typeface="Menlo"/>
              </a:rPr>
              <a:t>y0=[x0];</a:t>
            </a:r>
          </a:p>
          <a:p>
            <a:r>
              <a:rPr lang="en-IN" sz="1800" b="0" i="0" dirty="0">
                <a:solidFill>
                  <a:srgbClr val="008013"/>
                </a:solidFill>
                <a:effectLst/>
                <a:latin typeface="Menlo"/>
              </a:rPr>
              <a:t>%[</a:t>
            </a:r>
            <a:r>
              <a:rPr lang="en-IN" sz="1800" b="0" i="0" dirty="0" err="1">
                <a:solidFill>
                  <a:srgbClr val="008013"/>
                </a:solidFill>
                <a:effectLst/>
                <a:latin typeface="Menlo"/>
              </a:rPr>
              <a:t>t,y</a:t>
            </a:r>
            <a:r>
              <a:rPr lang="en-IN" sz="1800" b="0" i="0" dirty="0">
                <a:solidFill>
                  <a:srgbClr val="008013"/>
                </a:solidFill>
                <a:effectLst/>
                <a:latin typeface="Menlo"/>
              </a:rPr>
              <a:t>]=ode45(@(t,y) stability_ex1(</a:t>
            </a:r>
            <a:r>
              <a:rPr lang="en-IN" sz="1800" b="0" i="0" dirty="0" err="1">
                <a:solidFill>
                  <a:srgbClr val="008013"/>
                </a:solidFill>
                <a:effectLst/>
                <a:latin typeface="Menlo"/>
              </a:rPr>
              <a:t>t,y,a,b</a:t>
            </a:r>
            <a:r>
              <a:rPr lang="en-IN" sz="1800" b="0" i="0" dirty="0">
                <a:solidFill>
                  <a:srgbClr val="008013"/>
                </a:solidFill>
                <a:effectLst/>
                <a:latin typeface="Menlo"/>
              </a:rPr>
              <a:t>),[0,tspan], y0);%[ 2.5 0 1 0]);</a:t>
            </a:r>
            <a:endParaRPr lang="en-IN" sz="1800" b="0" i="0" dirty="0">
              <a:effectLst/>
              <a:latin typeface="Menlo"/>
            </a:endParaRPr>
          </a:p>
          <a:p>
            <a:r>
              <a:rPr lang="en-IN" sz="1800" b="0" i="0" dirty="0" err="1">
                <a:effectLst/>
                <a:latin typeface="Menlo"/>
              </a:rPr>
              <a:t>init</a:t>
            </a:r>
            <a:r>
              <a:rPr lang="en-IN" sz="1800" b="0" i="0" dirty="0">
                <a:effectLst/>
                <a:latin typeface="Menlo"/>
              </a:rPr>
              <a:t> = [x0 y0]; </a:t>
            </a:r>
            <a:r>
              <a:rPr lang="en-IN" sz="1800" b="0" i="0" dirty="0">
                <a:solidFill>
                  <a:srgbClr val="008013"/>
                </a:solidFill>
                <a:effectLst/>
                <a:latin typeface="Menlo"/>
              </a:rPr>
              <a:t>% y0 = [v0, w0]</a:t>
            </a:r>
            <a:endParaRPr lang="en-IN" sz="1800" b="0" i="0" dirty="0">
              <a:effectLst/>
              <a:latin typeface="Menlo"/>
            </a:endParaRPr>
          </a:p>
          <a:p>
            <a:r>
              <a:rPr lang="en-IN" sz="1800" b="0" i="0" dirty="0">
                <a:effectLst/>
                <a:latin typeface="Menlo"/>
              </a:rPr>
              <a:t>t = </a:t>
            </a:r>
            <a:r>
              <a:rPr lang="en-IN" sz="1800" b="0" i="0" dirty="0" err="1">
                <a:effectLst/>
                <a:latin typeface="Menlo"/>
              </a:rPr>
              <a:t>linspace</a:t>
            </a:r>
            <a:r>
              <a:rPr lang="en-IN" sz="1800" b="0" i="0" dirty="0">
                <a:effectLst/>
                <a:latin typeface="Menlo"/>
              </a:rPr>
              <a:t>(0,10,500)';</a:t>
            </a:r>
          </a:p>
          <a:p>
            <a:r>
              <a:rPr lang="en-IN" sz="1800" b="0" i="0" dirty="0">
                <a:solidFill>
                  <a:srgbClr val="008013"/>
                </a:solidFill>
                <a:effectLst/>
                <a:latin typeface="Menlo"/>
              </a:rPr>
              <a:t>% Runge-</a:t>
            </a:r>
            <a:r>
              <a:rPr lang="en-IN" sz="1800" b="0" i="0" dirty="0" err="1">
                <a:solidFill>
                  <a:srgbClr val="008013"/>
                </a:solidFill>
                <a:effectLst/>
                <a:latin typeface="Menlo"/>
              </a:rPr>
              <a:t>Kutta</a:t>
            </a:r>
            <a:r>
              <a:rPr lang="en-IN" sz="1800" b="0" i="0" dirty="0">
                <a:solidFill>
                  <a:srgbClr val="008013"/>
                </a:solidFill>
                <a:effectLst/>
                <a:latin typeface="Menlo"/>
              </a:rPr>
              <a:t> 4th-Order Algorithm</a:t>
            </a:r>
            <a:endParaRPr lang="en-IN" sz="1800" b="0" i="0" dirty="0">
              <a:effectLst/>
              <a:latin typeface="Menlo"/>
            </a:endParaRPr>
          </a:p>
          <a:p>
            <a:r>
              <a:rPr lang="en-IN" sz="1800" b="0" i="0" dirty="0" err="1">
                <a:effectLst/>
                <a:latin typeface="Menlo"/>
              </a:rPr>
              <a:t>y_euler</a:t>
            </a:r>
            <a:r>
              <a:rPr lang="en-IN" sz="1800" b="0" i="0" dirty="0">
                <a:effectLst/>
                <a:latin typeface="Menlo"/>
              </a:rPr>
              <a:t> = zeros(length(t), 2);</a:t>
            </a:r>
          </a:p>
          <a:p>
            <a:r>
              <a:rPr lang="en-IN" sz="1800" b="0" i="0" dirty="0" err="1">
                <a:effectLst/>
                <a:latin typeface="Menlo"/>
              </a:rPr>
              <a:t>y_euler</a:t>
            </a:r>
            <a:r>
              <a:rPr lang="en-IN" sz="1800" b="0" i="0" dirty="0">
                <a:effectLst/>
                <a:latin typeface="Menlo"/>
              </a:rPr>
              <a:t>(1, :) = </a:t>
            </a:r>
            <a:r>
              <a:rPr lang="en-IN" sz="1800" b="0" i="0" dirty="0" err="1">
                <a:effectLst/>
                <a:latin typeface="Menlo"/>
              </a:rPr>
              <a:t>init</a:t>
            </a:r>
            <a:r>
              <a:rPr lang="en-IN" sz="1800" b="0" i="0" dirty="0">
                <a:effectLst/>
                <a:latin typeface="Menlo"/>
              </a:rPr>
              <a:t>;</a:t>
            </a:r>
          </a:p>
          <a:p>
            <a:r>
              <a:rPr lang="en-IN" sz="1800" b="0" i="0" dirty="0">
                <a:effectLst/>
                <a:latin typeface="Menlo"/>
              </a:rPr>
              <a:t>h = t(2)-t(1);</a:t>
            </a:r>
          </a:p>
          <a:p>
            <a:r>
              <a:rPr lang="en-IN" sz="1800" b="0" i="0" dirty="0">
                <a:solidFill>
                  <a:srgbClr val="0E00FF"/>
                </a:solidFill>
                <a:effectLst/>
                <a:latin typeface="Menlo"/>
              </a:rPr>
              <a:t>for </a:t>
            </a:r>
            <a:r>
              <a:rPr lang="en-IN" sz="1800" b="0" i="0" dirty="0" err="1">
                <a:effectLst/>
                <a:latin typeface="Menlo"/>
              </a:rPr>
              <a:t>i</a:t>
            </a:r>
            <a:r>
              <a:rPr lang="en-IN" sz="1800" b="0" i="0" dirty="0">
                <a:effectLst/>
                <a:latin typeface="Menlo"/>
              </a:rPr>
              <a:t> = 2:length(t)</a:t>
            </a:r>
          </a:p>
          <a:p>
            <a:r>
              <a:rPr lang="en-IN" sz="1800" b="0" i="0" dirty="0">
                <a:effectLst/>
                <a:latin typeface="Menlo"/>
              </a:rPr>
              <a:t>k1 =stability_ex1(t(i-1), </a:t>
            </a:r>
            <a:r>
              <a:rPr lang="en-IN" sz="1800" b="0" i="0" dirty="0" err="1">
                <a:effectLst/>
                <a:latin typeface="Menlo"/>
              </a:rPr>
              <a:t>y_euler</a:t>
            </a:r>
            <a:r>
              <a:rPr lang="en-IN" sz="1800" b="0" i="0" dirty="0">
                <a:effectLst/>
                <a:latin typeface="Menlo"/>
              </a:rPr>
              <a:t>(i-1, :),</a:t>
            </a:r>
            <a:r>
              <a:rPr lang="en-IN" sz="1800" b="0" i="0" dirty="0" err="1">
                <a:effectLst/>
                <a:latin typeface="Menlo"/>
              </a:rPr>
              <a:t>a,b</a:t>
            </a:r>
            <a:r>
              <a:rPr lang="en-IN" sz="1800" b="0" i="0" dirty="0">
                <a:effectLst/>
                <a:latin typeface="Menlo"/>
              </a:rPr>
              <a:t>);</a:t>
            </a:r>
          </a:p>
          <a:p>
            <a:r>
              <a:rPr lang="en-IN" sz="1800" b="0" i="0" dirty="0" err="1">
                <a:effectLst/>
                <a:latin typeface="Menlo"/>
              </a:rPr>
              <a:t>y_euler</a:t>
            </a:r>
            <a:r>
              <a:rPr lang="en-IN" sz="1800" b="0" i="0" dirty="0">
                <a:effectLst/>
                <a:latin typeface="Menlo"/>
              </a:rPr>
              <a:t>(</a:t>
            </a:r>
            <a:r>
              <a:rPr lang="en-IN" sz="1800" b="0" i="0" dirty="0" err="1">
                <a:effectLst/>
                <a:latin typeface="Menlo"/>
              </a:rPr>
              <a:t>i</a:t>
            </a:r>
            <a:r>
              <a:rPr lang="en-IN" sz="1800" b="0" i="0" dirty="0">
                <a:effectLst/>
                <a:latin typeface="Menlo"/>
              </a:rPr>
              <a:t>, :) = </a:t>
            </a:r>
            <a:r>
              <a:rPr lang="en-IN" sz="1800" b="0" i="0" dirty="0" err="1">
                <a:effectLst/>
                <a:latin typeface="Menlo"/>
              </a:rPr>
              <a:t>y_euler</a:t>
            </a:r>
            <a:r>
              <a:rPr lang="en-IN" sz="1800" b="0" i="0" dirty="0">
                <a:effectLst/>
                <a:latin typeface="Menlo"/>
              </a:rPr>
              <a:t>(i-1, :)+h*k1;</a:t>
            </a:r>
          </a:p>
          <a:p>
            <a:r>
              <a:rPr lang="en-IN" sz="1800" b="0" i="0" dirty="0">
                <a:solidFill>
                  <a:srgbClr val="0E00FF"/>
                </a:solidFill>
                <a:effectLst/>
                <a:latin typeface="Menlo"/>
              </a:rPr>
              <a:t>End</a:t>
            </a:r>
          </a:p>
          <a:p>
            <a:endParaRPr lang="en-IN" sz="1800" b="0" i="0" dirty="0">
              <a:effectLst/>
              <a:latin typeface="Menlo"/>
            </a:endParaRPr>
          </a:p>
          <a:p>
            <a:r>
              <a:rPr lang="es-ES" sz="1800" b="0" i="0" dirty="0" err="1">
                <a:solidFill>
                  <a:srgbClr val="0E00FF"/>
                </a:solidFill>
                <a:effectLst/>
                <a:latin typeface="Menlo"/>
              </a:rPr>
              <a:t>function</a:t>
            </a:r>
            <a:r>
              <a:rPr lang="es-ES" sz="1800" b="0" i="0" dirty="0">
                <a:solidFill>
                  <a:srgbClr val="0E00FF"/>
                </a:solidFill>
                <a:effectLst/>
                <a:latin typeface="Menlo"/>
              </a:rPr>
              <a:t> </a:t>
            </a:r>
            <a:r>
              <a:rPr lang="es-ES" sz="1800" b="0" i="0" dirty="0">
                <a:effectLst/>
                <a:latin typeface="Menlo"/>
              </a:rPr>
              <a:t>[</a:t>
            </a:r>
            <a:r>
              <a:rPr lang="es-ES" sz="1800" b="0" i="0" dirty="0" err="1">
                <a:effectLst/>
                <a:latin typeface="Menlo"/>
              </a:rPr>
              <a:t>yprime</a:t>
            </a:r>
            <a:r>
              <a:rPr lang="es-ES" sz="1800" b="0" i="0" dirty="0">
                <a:effectLst/>
                <a:latin typeface="Menlo"/>
              </a:rPr>
              <a:t>] = stability_ex1(</a:t>
            </a:r>
            <a:r>
              <a:rPr lang="es-ES" sz="1800" b="0" i="0" dirty="0" err="1">
                <a:effectLst/>
                <a:latin typeface="Menlo"/>
              </a:rPr>
              <a:t>t,y,a,b</a:t>
            </a:r>
            <a:r>
              <a:rPr lang="es-ES" sz="1800" b="0" i="0" dirty="0">
                <a:effectLst/>
                <a:latin typeface="Menlo"/>
              </a:rPr>
              <a:t>)</a:t>
            </a:r>
          </a:p>
          <a:p>
            <a:r>
              <a:rPr lang="es-ES" sz="1800" b="0" i="0" dirty="0" err="1">
                <a:effectLst/>
                <a:latin typeface="Menlo"/>
              </a:rPr>
              <a:t>y_prime</a:t>
            </a:r>
            <a:r>
              <a:rPr lang="es-ES" sz="1800" b="0" i="0" dirty="0">
                <a:effectLst/>
                <a:latin typeface="Menlo"/>
              </a:rPr>
              <a:t>=</a:t>
            </a:r>
            <a:r>
              <a:rPr lang="es-ES" sz="1800" b="0" i="0" dirty="0" err="1">
                <a:effectLst/>
                <a:latin typeface="Menlo"/>
              </a:rPr>
              <a:t>zeros</a:t>
            </a:r>
            <a:r>
              <a:rPr lang="es-ES" sz="1800" b="0" i="0" dirty="0">
                <a:effectLst/>
                <a:latin typeface="Menlo"/>
              </a:rPr>
              <a:t>(1,1);</a:t>
            </a:r>
          </a:p>
          <a:p>
            <a:r>
              <a:rPr lang="es-ES" sz="1800" b="0" i="0" dirty="0" err="1">
                <a:effectLst/>
                <a:latin typeface="Menlo"/>
              </a:rPr>
              <a:t>yprime</a:t>
            </a:r>
            <a:r>
              <a:rPr lang="es-ES" sz="1800" b="0" i="0" dirty="0">
                <a:effectLst/>
                <a:latin typeface="Menlo"/>
              </a:rPr>
              <a:t>(1) = a-b*y(1);</a:t>
            </a:r>
          </a:p>
          <a:p>
            <a:r>
              <a:rPr lang="es-ES" sz="1800" b="0" i="0" dirty="0" err="1">
                <a:effectLst/>
                <a:latin typeface="Menlo"/>
              </a:rPr>
              <a:t>yprime</a:t>
            </a:r>
            <a:r>
              <a:rPr lang="es-ES" sz="1800" b="0" i="0" dirty="0">
                <a:effectLst/>
                <a:latin typeface="Menlo"/>
              </a:rPr>
              <a:t>=</a:t>
            </a:r>
            <a:r>
              <a:rPr lang="es-ES" sz="1800" b="0" i="0" dirty="0" err="1">
                <a:effectLst/>
                <a:latin typeface="Menlo"/>
              </a:rPr>
              <a:t>yprime</a:t>
            </a:r>
            <a:r>
              <a:rPr lang="es-ES" sz="1800" b="0" i="0" dirty="0">
                <a:effectLst/>
                <a:latin typeface="Menlo"/>
              </a:rPr>
              <a:t>';</a:t>
            </a:r>
          </a:p>
          <a:p>
            <a:r>
              <a:rPr lang="es-ES" sz="1800" b="0" i="0" dirty="0" err="1">
                <a:solidFill>
                  <a:srgbClr val="0E00FF"/>
                </a:solidFill>
                <a:effectLst/>
                <a:latin typeface="Menlo"/>
              </a:rPr>
              <a:t>end</a:t>
            </a:r>
            <a:endParaRPr lang="es-ES" sz="1800" b="0" i="0" dirty="0">
              <a:effectLst/>
              <a:latin typeface="Menlo"/>
            </a:endParaRPr>
          </a:p>
        </p:txBody>
      </p:sp>
    </p:spTree>
    <p:extLst>
      <p:ext uri="{BB962C8B-B14F-4D97-AF65-F5344CB8AC3E}">
        <p14:creationId xmlns:p14="http://schemas.microsoft.com/office/powerpoint/2010/main" val="2598669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 (linear stability analysis)</a:t>
            </a:r>
          </a:p>
        </p:txBody>
      </p:sp>
    </p:spTree>
    <p:extLst>
      <p:ext uri="{BB962C8B-B14F-4D97-AF65-F5344CB8AC3E}">
        <p14:creationId xmlns:p14="http://schemas.microsoft.com/office/powerpoint/2010/main" val="27230670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 (linear stability analysis)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0375ED0-2931-273A-0533-CD920EEDFFC2}"/>
                  </a:ext>
                </a:extLst>
              </p:cNvPr>
              <p:cNvSpPr txBox="1"/>
              <p:nvPr/>
            </p:nvSpPr>
            <p:spPr>
              <a:xfrm>
                <a:off x="1296956" y="1426621"/>
                <a:ext cx="114242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𝑢</m:t>
                          </m:r>
                        </m:e>
                      </m:acc>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𝑓</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𝑢</m:t>
                      </m:r>
                      <m:r>
                        <a:rPr lang="en-US" b="0" i="1" smtClean="0">
                          <a:solidFill>
                            <a:srgbClr val="0000FF"/>
                          </a:solidFill>
                          <a:latin typeface="Cambria Math" panose="02040503050406030204" pitchFamily="18" charset="0"/>
                        </a:rPr>
                        <m:t>)</m:t>
                      </m:r>
                    </m:oMath>
                  </m:oMathPara>
                </a14:m>
                <a:endParaRPr lang="en-IN" dirty="0">
                  <a:solidFill>
                    <a:srgbClr val="0000FF"/>
                  </a:solidFill>
                </a:endParaRPr>
              </a:p>
            </p:txBody>
          </p:sp>
        </mc:Choice>
        <mc:Fallback xmlns="">
          <p:sp>
            <p:nvSpPr>
              <p:cNvPr id="3" name="TextBox 2">
                <a:extLst>
                  <a:ext uri="{FF2B5EF4-FFF2-40B4-BE49-F238E27FC236}">
                    <a16:creationId xmlns:a16="http://schemas.microsoft.com/office/drawing/2014/main" id="{00375ED0-2931-273A-0533-CD920EEDFFC2}"/>
                  </a:ext>
                </a:extLst>
              </p:cNvPr>
              <p:cNvSpPr txBox="1">
                <a:spLocks noRot="1" noChangeAspect="1" noMove="1" noResize="1" noEditPoints="1" noAdjustHandles="1" noChangeArrowheads="1" noChangeShapeType="1" noTextEdit="1"/>
              </p:cNvSpPr>
              <p:nvPr/>
            </p:nvSpPr>
            <p:spPr>
              <a:xfrm>
                <a:off x="1296956" y="1426621"/>
                <a:ext cx="1142429" cy="369332"/>
              </a:xfrm>
              <a:prstGeom prst="rect">
                <a:avLst/>
              </a:prstGeom>
              <a:blipFill>
                <a:blip r:embed="rId3"/>
                <a:stretch>
                  <a:fillRect b="-13115"/>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E96CCC49-B91A-899A-B10B-347705CDA2C9}"/>
              </a:ext>
            </a:extLst>
          </p:cNvPr>
          <p:cNvSpPr txBox="1"/>
          <p:nvPr/>
        </p:nvSpPr>
        <p:spPr>
          <a:xfrm>
            <a:off x="2967135" y="1467361"/>
            <a:ext cx="3703771"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Perturbing around the fixed points: </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3E5D14E-247C-6FBA-44DB-E60BE9615E42}"/>
                  </a:ext>
                </a:extLst>
              </p:cNvPr>
              <p:cNvSpPr txBox="1"/>
              <p:nvPr/>
            </p:nvSpPr>
            <p:spPr>
              <a:xfrm>
                <a:off x="2967135" y="2022419"/>
                <a:ext cx="6576800" cy="652936"/>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𝑢</m:t>
                          </m:r>
                        </m:e>
                      </m:acc>
                      <m:r>
                        <a:rPr lang="en-US" b="0" i="1" smtClean="0">
                          <a:solidFill>
                            <a:srgbClr val="0000FF"/>
                          </a:solidFill>
                          <a:latin typeface="Cambria Math" panose="02040503050406030204" pitchFamily="18" charset="0"/>
                        </a:rPr>
                        <m:t>+</m:t>
                      </m:r>
                      <m:acc>
                        <m:accPr>
                          <m:chr m:val="̇"/>
                          <m:ctrlPr>
                            <a:rPr lang="en-US" i="1">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𝜖</m:t>
                          </m:r>
                        </m:e>
                      </m:acc>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𝑓</m:t>
                      </m:r>
                      <m:d>
                        <m:dPr>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𝑢</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𝜖</m:t>
                          </m:r>
                        </m:e>
                      </m:d>
                      <m:sSub>
                        <m:sSubPr>
                          <m:ctrlPr>
                            <a:rPr lang="en-US" b="0" i="1" smtClean="0">
                              <a:solidFill>
                                <a:srgbClr val="0000FF"/>
                              </a:solidFill>
                              <a:latin typeface="Cambria Math" panose="02040503050406030204" pitchFamily="18" charset="0"/>
                            </a:rPr>
                          </m:ctrlPr>
                        </m:sSubPr>
                        <m:e>
                          <m:d>
                            <m:dPr>
                              <m:begChr m:val=""/>
                              <m:endChr m:val="|"/>
                              <m:ctrlPr>
                                <a:rPr lang="en-US" b="0" i="1" smtClean="0">
                                  <a:solidFill>
                                    <a:srgbClr val="0000FF"/>
                                  </a:solidFill>
                                  <a:latin typeface="Cambria Math" panose="02040503050406030204" pitchFamily="18" charset="0"/>
                                </a:rPr>
                              </m:ctrlPr>
                            </m:dPr>
                            <m:e>
                              <m:r>
                                <a:rPr lang="en-IN">
                                  <a:solidFill>
                                    <a:srgbClr val="0000FF"/>
                                  </a:solidFill>
                                  <a:latin typeface="Cambria Math" panose="02040503050406030204" pitchFamily="18" charset="0"/>
                                </a:rPr>
                                <m:t>​</m:t>
                              </m:r>
                            </m:e>
                          </m:d>
                        </m:e>
                        <m:sub>
                          <m:r>
                            <a:rPr lang="en-US" b="0" i="1" smtClean="0">
                              <a:solidFill>
                                <a:srgbClr val="0000FF"/>
                              </a:solidFill>
                              <a:latin typeface="Cambria Math" panose="02040503050406030204" pitchFamily="18" charset="0"/>
                            </a:rPr>
                            <m:t>𝑢</m:t>
                          </m:r>
                          <m:r>
                            <a:rPr lang="en-US" b="0" i="1" smtClean="0">
                              <a:solidFill>
                                <a:srgbClr val="0000FF"/>
                              </a:solidFill>
                              <a:latin typeface="Cambria Math" panose="02040503050406030204" pitchFamily="18" charset="0"/>
                            </a:rPr>
                            <m:t>=</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sub>
                      </m:sSub>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𝑓</m:t>
                      </m:r>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𝜖</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𝑓</m:t>
                          </m:r>
                        </m:e>
                        <m:sup>
                          <m:r>
                            <a:rPr lang="en-US" b="0" i="1" smtClean="0">
                              <a:solidFill>
                                <a:srgbClr val="0000FF"/>
                              </a:solidFill>
                              <a:latin typeface="Cambria Math" panose="02040503050406030204" pitchFamily="18" charset="0"/>
                            </a:rPr>
                            <m:t>′</m:t>
                          </m:r>
                        </m:sup>
                      </m:sSup>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𝜖</m:t>
                              </m:r>
                            </m:e>
                            <m:sup>
                              <m:r>
                                <a:rPr lang="en-US" b="0" i="1" smtClean="0">
                                  <a:solidFill>
                                    <a:srgbClr val="0000FF"/>
                                  </a:solidFill>
                                  <a:latin typeface="Cambria Math" panose="02040503050406030204" pitchFamily="18" charset="0"/>
                                </a:rPr>
                                <m:t>2</m:t>
                              </m:r>
                            </m:sup>
                          </m:sSup>
                        </m:num>
                        <m:den>
                          <m:r>
                            <a:rPr lang="en-US" b="0" i="1" smtClean="0">
                              <a:solidFill>
                                <a:srgbClr val="0000FF"/>
                              </a:solidFill>
                              <a:latin typeface="Cambria Math" panose="02040503050406030204" pitchFamily="18" charset="0"/>
                            </a:rPr>
                            <m:t>2</m:t>
                          </m:r>
                          <m:r>
                            <a:rPr lang="en-US" b="0" i="1" smtClean="0">
                              <a:solidFill>
                                <a:srgbClr val="0000FF"/>
                              </a:solidFill>
                              <a:latin typeface="Cambria Math" panose="02040503050406030204" pitchFamily="18" charset="0"/>
                            </a:rPr>
                            <m:t>!</m:t>
                          </m:r>
                        </m:den>
                      </m:f>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𝑓</m:t>
                          </m:r>
                        </m:e>
                        <m:sup>
                          <m:r>
                            <a:rPr lang="en-US" b="0" i="1" smtClean="0">
                              <a:solidFill>
                                <a:srgbClr val="0000FF"/>
                              </a:solidFill>
                              <a:latin typeface="Cambria Math" panose="02040503050406030204" pitchFamily="18" charset="0"/>
                            </a:rPr>
                            <m:t>′′</m:t>
                          </m:r>
                        </m:sup>
                      </m:sSup>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𝑂</m:t>
                      </m:r>
                      <m:r>
                        <a:rPr lang="en-US" b="0" i="1" smtClean="0">
                          <a:solidFill>
                            <a:srgbClr val="0000FF"/>
                          </a:solidFill>
                          <a:latin typeface="Cambria Math" panose="02040503050406030204" pitchFamily="18" charset="0"/>
                        </a:rPr>
                        <m:t>(</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𝜖</m:t>
                          </m:r>
                        </m:e>
                        <m:sup>
                          <m:r>
                            <a:rPr lang="en-US" b="0" i="1" smtClean="0">
                              <a:solidFill>
                                <a:srgbClr val="0000FF"/>
                              </a:solidFill>
                              <a:latin typeface="Cambria Math" panose="02040503050406030204" pitchFamily="18" charset="0"/>
                            </a:rPr>
                            <m:t>3</m:t>
                          </m:r>
                        </m:sup>
                      </m:sSup>
                      <m:r>
                        <a:rPr lang="en-US" b="0" i="1" smtClean="0">
                          <a:solidFill>
                            <a:srgbClr val="0000FF"/>
                          </a:solidFill>
                          <a:latin typeface="Cambria Math" panose="02040503050406030204" pitchFamily="18" charset="0"/>
                        </a:rPr>
                        <m:t>)</m:t>
                      </m:r>
                    </m:oMath>
                  </m:oMathPara>
                </a14:m>
                <a:endParaRPr lang="en-IN" dirty="0">
                  <a:solidFill>
                    <a:srgbClr val="0000FF"/>
                  </a:solidFill>
                </a:endParaRPr>
              </a:p>
            </p:txBody>
          </p:sp>
        </mc:Choice>
        <mc:Fallback xmlns="">
          <p:sp>
            <p:nvSpPr>
              <p:cNvPr id="11" name="TextBox 10">
                <a:extLst>
                  <a:ext uri="{FF2B5EF4-FFF2-40B4-BE49-F238E27FC236}">
                    <a16:creationId xmlns:a16="http://schemas.microsoft.com/office/drawing/2014/main" id="{C3E5D14E-247C-6FBA-44DB-E60BE9615E42}"/>
                  </a:ext>
                </a:extLst>
              </p:cNvPr>
              <p:cNvSpPr txBox="1">
                <a:spLocks noRot="1" noChangeAspect="1" noMove="1" noResize="1" noEditPoints="1" noAdjustHandles="1" noChangeArrowheads="1" noChangeShapeType="1" noTextEdit="1"/>
              </p:cNvSpPr>
              <p:nvPr/>
            </p:nvSpPr>
            <p:spPr>
              <a:xfrm>
                <a:off x="2967135" y="2022419"/>
                <a:ext cx="6576800" cy="652936"/>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06293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a:t>
            </a:r>
          </a:p>
        </p:txBody>
      </p:sp>
      <p:pic>
        <p:nvPicPr>
          <p:cNvPr id="6" name="Picture 5">
            <a:extLst>
              <a:ext uri="{FF2B5EF4-FFF2-40B4-BE49-F238E27FC236}">
                <a16:creationId xmlns:a16="http://schemas.microsoft.com/office/drawing/2014/main" id="{5215093A-9FDA-37EA-7BFC-8B073AFF075F}"/>
              </a:ext>
            </a:extLst>
          </p:cNvPr>
          <p:cNvPicPr>
            <a:picLocks noChangeAspect="1"/>
          </p:cNvPicPr>
          <p:nvPr/>
        </p:nvPicPr>
        <p:blipFill rotWithShape="1">
          <a:blip r:embed="rId3"/>
          <a:srcRect t="64387"/>
          <a:stretch/>
        </p:blipFill>
        <p:spPr>
          <a:xfrm>
            <a:off x="1201698" y="5848674"/>
            <a:ext cx="9598363" cy="704103"/>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0375ED0-2931-273A-0533-CD920EEDFFC2}"/>
                  </a:ext>
                </a:extLst>
              </p:cNvPr>
              <p:cNvSpPr txBox="1"/>
              <p:nvPr/>
            </p:nvSpPr>
            <p:spPr>
              <a:xfrm>
                <a:off x="1296956" y="1426621"/>
                <a:ext cx="114242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𝑢</m:t>
                          </m:r>
                        </m:e>
                      </m:acc>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𝑓</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𝑢</m:t>
                      </m:r>
                      <m:r>
                        <a:rPr lang="en-US" b="0" i="1" smtClean="0">
                          <a:solidFill>
                            <a:srgbClr val="0000FF"/>
                          </a:solidFill>
                          <a:latin typeface="Cambria Math" panose="02040503050406030204" pitchFamily="18" charset="0"/>
                        </a:rPr>
                        <m:t>)</m:t>
                      </m:r>
                    </m:oMath>
                  </m:oMathPara>
                </a14:m>
                <a:endParaRPr lang="en-IN" dirty="0">
                  <a:solidFill>
                    <a:srgbClr val="0000FF"/>
                  </a:solidFill>
                </a:endParaRPr>
              </a:p>
            </p:txBody>
          </p:sp>
        </mc:Choice>
        <mc:Fallback xmlns="">
          <p:sp>
            <p:nvSpPr>
              <p:cNvPr id="3" name="TextBox 2">
                <a:extLst>
                  <a:ext uri="{FF2B5EF4-FFF2-40B4-BE49-F238E27FC236}">
                    <a16:creationId xmlns:a16="http://schemas.microsoft.com/office/drawing/2014/main" id="{00375ED0-2931-273A-0533-CD920EEDFFC2}"/>
                  </a:ext>
                </a:extLst>
              </p:cNvPr>
              <p:cNvSpPr txBox="1">
                <a:spLocks noRot="1" noChangeAspect="1" noMove="1" noResize="1" noEditPoints="1" noAdjustHandles="1" noChangeArrowheads="1" noChangeShapeType="1" noTextEdit="1"/>
              </p:cNvSpPr>
              <p:nvPr/>
            </p:nvSpPr>
            <p:spPr>
              <a:xfrm>
                <a:off x="1296956" y="1426621"/>
                <a:ext cx="1142429" cy="369332"/>
              </a:xfrm>
              <a:prstGeom prst="rect">
                <a:avLst/>
              </a:prstGeom>
              <a:blipFill>
                <a:blip r:embed="rId4"/>
                <a:stretch>
                  <a:fillRect b="-13115"/>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E96CCC49-B91A-899A-B10B-347705CDA2C9}"/>
              </a:ext>
            </a:extLst>
          </p:cNvPr>
          <p:cNvSpPr txBox="1"/>
          <p:nvPr/>
        </p:nvSpPr>
        <p:spPr>
          <a:xfrm>
            <a:off x="2967135" y="1467361"/>
            <a:ext cx="5507149"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Perturbing (small and linear) around the fixed points: </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3E5D14E-247C-6FBA-44DB-E60BE9615E42}"/>
                  </a:ext>
                </a:extLst>
              </p:cNvPr>
              <p:cNvSpPr txBox="1"/>
              <p:nvPr/>
            </p:nvSpPr>
            <p:spPr>
              <a:xfrm>
                <a:off x="2658632" y="2314993"/>
                <a:ext cx="6576800" cy="652936"/>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𝑢</m:t>
                          </m:r>
                        </m:e>
                      </m:acc>
                      <m:r>
                        <a:rPr lang="en-US" b="0" i="1" smtClean="0">
                          <a:solidFill>
                            <a:srgbClr val="0000FF"/>
                          </a:solidFill>
                          <a:latin typeface="Cambria Math" panose="02040503050406030204" pitchFamily="18" charset="0"/>
                        </a:rPr>
                        <m:t>+</m:t>
                      </m:r>
                      <m:acc>
                        <m:accPr>
                          <m:chr m:val="̇"/>
                          <m:ctrlPr>
                            <a:rPr lang="en-US" i="1">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𝜖</m:t>
                          </m:r>
                        </m:e>
                      </m:acc>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𝑓</m:t>
                      </m:r>
                      <m:d>
                        <m:dPr>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𝑢</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𝜖</m:t>
                          </m:r>
                        </m:e>
                      </m:d>
                      <m:sSub>
                        <m:sSubPr>
                          <m:ctrlPr>
                            <a:rPr lang="en-US" b="0" i="1" smtClean="0">
                              <a:solidFill>
                                <a:srgbClr val="0000FF"/>
                              </a:solidFill>
                              <a:latin typeface="Cambria Math" panose="02040503050406030204" pitchFamily="18" charset="0"/>
                            </a:rPr>
                          </m:ctrlPr>
                        </m:sSubPr>
                        <m:e>
                          <m:d>
                            <m:dPr>
                              <m:begChr m:val=""/>
                              <m:endChr m:val="|"/>
                              <m:ctrlPr>
                                <a:rPr lang="en-US" b="0" i="1" smtClean="0">
                                  <a:solidFill>
                                    <a:srgbClr val="0000FF"/>
                                  </a:solidFill>
                                  <a:latin typeface="Cambria Math" panose="02040503050406030204" pitchFamily="18" charset="0"/>
                                </a:rPr>
                              </m:ctrlPr>
                            </m:dPr>
                            <m:e>
                              <m:r>
                                <a:rPr lang="en-IN">
                                  <a:solidFill>
                                    <a:srgbClr val="0000FF"/>
                                  </a:solidFill>
                                  <a:latin typeface="Cambria Math" panose="02040503050406030204" pitchFamily="18" charset="0"/>
                                </a:rPr>
                                <m:t>​</m:t>
                              </m:r>
                            </m:e>
                          </m:d>
                        </m:e>
                        <m:sub>
                          <m:r>
                            <a:rPr lang="en-US" b="0" i="1" smtClean="0">
                              <a:solidFill>
                                <a:srgbClr val="0000FF"/>
                              </a:solidFill>
                              <a:latin typeface="Cambria Math" panose="02040503050406030204" pitchFamily="18" charset="0"/>
                            </a:rPr>
                            <m:t>𝑢</m:t>
                          </m:r>
                          <m:r>
                            <a:rPr lang="en-US" b="0" i="1" smtClean="0">
                              <a:solidFill>
                                <a:srgbClr val="0000FF"/>
                              </a:solidFill>
                              <a:latin typeface="Cambria Math" panose="02040503050406030204" pitchFamily="18" charset="0"/>
                            </a:rPr>
                            <m:t>=</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sub>
                      </m:sSub>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𝑓</m:t>
                      </m:r>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𝜖</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𝑓</m:t>
                          </m:r>
                        </m:e>
                        <m:sup>
                          <m:r>
                            <a:rPr lang="en-US" b="0" i="1" smtClean="0">
                              <a:solidFill>
                                <a:srgbClr val="0000FF"/>
                              </a:solidFill>
                              <a:latin typeface="Cambria Math" panose="02040503050406030204" pitchFamily="18" charset="0"/>
                            </a:rPr>
                            <m:t>′</m:t>
                          </m:r>
                        </m:sup>
                      </m:sSup>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𝜖</m:t>
                              </m:r>
                            </m:e>
                            <m:sup>
                              <m:r>
                                <a:rPr lang="en-US" b="0" i="1" smtClean="0">
                                  <a:solidFill>
                                    <a:srgbClr val="0000FF"/>
                                  </a:solidFill>
                                  <a:latin typeface="Cambria Math" panose="02040503050406030204" pitchFamily="18" charset="0"/>
                                </a:rPr>
                                <m:t>2</m:t>
                              </m:r>
                            </m:sup>
                          </m:sSup>
                        </m:num>
                        <m:den>
                          <m:r>
                            <a:rPr lang="en-US" b="0" i="1" smtClean="0">
                              <a:solidFill>
                                <a:srgbClr val="0000FF"/>
                              </a:solidFill>
                              <a:latin typeface="Cambria Math" panose="02040503050406030204" pitchFamily="18" charset="0"/>
                            </a:rPr>
                            <m:t>2</m:t>
                          </m:r>
                          <m:r>
                            <a:rPr lang="en-US" b="0" i="1" smtClean="0">
                              <a:solidFill>
                                <a:srgbClr val="0000FF"/>
                              </a:solidFill>
                              <a:latin typeface="Cambria Math" panose="02040503050406030204" pitchFamily="18" charset="0"/>
                            </a:rPr>
                            <m:t>!</m:t>
                          </m:r>
                        </m:den>
                      </m:f>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𝑓</m:t>
                          </m:r>
                        </m:e>
                        <m:sup>
                          <m:r>
                            <a:rPr lang="en-US" b="0" i="1" smtClean="0">
                              <a:solidFill>
                                <a:srgbClr val="0000FF"/>
                              </a:solidFill>
                              <a:latin typeface="Cambria Math" panose="02040503050406030204" pitchFamily="18" charset="0"/>
                            </a:rPr>
                            <m:t>′′</m:t>
                          </m:r>
                        </m:sup>
                      </m:sSup>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𝑂</m:t>
                      </m:r>
                      <m:r>
                        <a:rPr lang="en-US" b="0" i="1" smtClean="0">
                          <a:solidFill>
                            <a:srgbClr val="0000FF"/>
                          </a:solidFill>
                          <a:latin typeface="Cambria Math" panose="02040503050406030204" pitchFamily="18" charset="0"/>
                        </a:rPr>
                        <m:t>(</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𝜖</m:t>
                          </m:r>
                        </m:e>
                        <m:sup>
                          <m:r>
                            <a:rPr lang="en-US" b="0" i="1" smtClean="0">
                              <a:solidFill>
                                <a:srgbClr val="0000FF"/>
                              </a:solidFill>
                              <a:latin typeface="Cambria Math" panose="02040503050406030204" pitchFamily="18" charset="0"/>
                            </a:rPr>
                            <m:t>3</m:t>
                          </m:r>
                        </m:sup>
                      </m:sSup>
                      <m:r>
                        <a:rPr lang="en-US" b="0" i="1" smtClean="0">
                          <a:solidFill>
                            <a:srgbClr val="0000FF"/>
                          </a:solidFill>
                          <a:latin typeface="Cambria Math" panose="02040503050406030204" pitchFamily="18" charset="0"/>
                        </a:rPr>
                        <m:t>)</m:t>
                      </m:r>
                    </m:oMath>
                  </m:oMathPara>
                </a14:m>
                <a:endParaRPr lang="en-IN" dirty="0">
                  <a:solidFill>
                    <a:srgbClr val="0000FF"/>
                  </a:solidFill>
                </a:endParaRPr>
              </a:p>
            </p:txBody>
          </p:sp>
        </mc:Choice>
        <mc:Fallback xmlns="">
          <p:sp>
            <p:nvSpPr>
              <p:cNvPr id="11" name="TextBox 10">
                <a:extLst>
                  <a:ext uri="{FF2B5EF4-FFF2-40B4-BE49-F238E27FC236}">
                    <a16:creationId xmlns:a16="http://schemas.microsoft.com/office/drawing/2014/main" id="{C3E5D14E-247C-6FBA-44DB-E60BE9615E42}"/>
                  </a:ext>
                </a:extLst>
              </p:cNvPr>
              <p:cNvSpPr txBox="1">
                <a:spLocks noRot="1" noChangeAspect="1" noMove="1" noResize="1" noEditPoints="1" noAdjustHandles="1" noChangeArrowheads="1" noChangeShapeType="1" noTextEdit="1"/>
              </p:cNvSpPr>
              <p:nvPr/>
            </p:nvSpPr>
            <p:spPr>
              <a:xfrm>
                <a:off x="2658632" y="2314993"/>
                <a:ext cx="6576800" cy="65293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9297861-D90D-AD70-66EE-9F4BD7F53002}"/>
                  </a:ext>
                </a:extLst>
              </p:cNvPr>
              <p:cNvSpPr txBox="1"/>
              <p:nvPr/>
            </p:nvSpPr>
            <p:spPr>
              <a:xfrm>
                <a:off x="9592418" y="2457868"/>
                <a:ext cx="139967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rgbClr val="0000FF"/>
                              </a:solidFill>
                              <a:latin typeface="Cambria Math" panose="02040503050406030204" pitchFamily="18" charset="0"/>
                            </a:rPr>
                          </m:ctrlPr>
                        </m:accPr>
                        <m:e>
                          <m:r>
                            <a:rPr lang="en-US" b="0" i="1" smtClean="0">
                              <a:solidFill>
                                <a:srgbClr val="0000FF"/>
                              </a:solidFill>
                              <a:latin typeface="Cambria Math" panose="02040503050406030204" pitchFamily="18" charset="0"/>
                            </a:rPr>
                            <m:t>𝜖</m:t>
                          </m:r>
                        </m:e>
                      </m:acc>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𝜖</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𝑓</m:t>
                          </m:r>
                        </m:e>
                        <m:sup>
                          <m:r>
                            <a:rPr lang="en-US" b="0" i="1" smtClean="0">
                              <a:solidFill>
                                <a:srgbClr val="0000FF"/>
                              </a:solidFill>
                              <a:latin typeface="Cambria Math" panose="02040503050406030204" pitchFamily="18" charset="0"/>
                            </a:rPr>
                            <m:t>′</m:t>
                          </m:r>
                        </m:sup>
                      </m:sSup>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𝑢</m:t>
                              </m:r>
                            </m:e>
                            <m:sup>
                              <m:r>
                                <a:rPr lang="en-US" b="0" i="1" smtClean="0">
                                  <a:solidFill>
                                    <a:srgbClr val="0000FF"/>
                                  </a:solidFill>
                                  <a:latin typeface="Cambria Math" panose="02040503050406030204" pitchFamily="18" charset="0"/>
                                </a:rPr>
                                <m:t>∗</m:t>
                              </m:r>
                            </m:sup>
                          </m:sSup>
                        </m:e>
                      </m:d>
                    </m:oMath>
                  </m:oMathPara>
                </a14:m>
                <a:endParaRPr lang="en-IN" dirty="0">
                  <a:solidFill>
                    <a:srgbClr val="0000FF"/>
                  </a:solidFill>
                </a:endParaRPr>
              </a:p>
            </p:txBody>
          </p:sp>
        </mc:Choice>
        <mc:Fallback xmlns="">
          <p:sp>
            <p:nvSpPr>
              <p:cNvPr id="5" name="TextBox 4">
                <a:extLst>
                  <a:ext uri="{FF2B5EF4-FFF2-40B4-BE49-F238E27FC236}">
                    <a16:creationId xmlns:a16="http://schemas.microsoft.com/office/drawing/2014/main" id="{C9297861-D90D-AD70-66EE-9F4BD7F53002}"/>
                  </a:ext>
                </a:extLst>
              </p:cNvPr>
              <p:cNvSpPr txBox="1">
                <a:spLocks noRot="1" noChangeAspect="1" noMove="1" noResize="1" noEditPoints="1" noAdjustHandles="1" noChangeArrowheads="1" noChangeShapeType="1" noTextEdit="1"/>
              </p:cNvSpPr>
              <p:nvPr/>
            </p:nvSpPr>
            <p:spPr>
              <a:xfrm>
                <a:off x="9592418" y="2457868"/>
                <a:ext cx="1399679" cy="369332"/>
              </a:xfrm>
              <a:prstGeom prst="rect">
                <a:avLst/>
              </a:prstGeom>
              <a:blipFill>
                <a:blip r:embed="rId6"/>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D1E2B06-444B-8D84-81DF-9ABB3D7646A0}"/>
                  </a:ext>
                </a:extLst>
              </p:cNvPr>
              <p:cNvSpPr txBox="1"/>
              <p:nvPr/>
            </p:nvSpPr>
            <p:spPr>
              <a:xfrm>
                <a:off x="1711626" y="3459835"/>
                <a:ext cx="8768747" cy="461665"/>
              </a:xfrm>
              <a:prstGeom prst="rect">
                <a:avLst/>
              </a:prstGeom>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latin typeface="Cambria" panose="02040503050406030204" pitchFamily="18" charset="0"/>
                    <a:ea typeface="Cambria" panose="02040503050406030204" pitchFamily="18" charset="0"/>
                  </a:rPr>
                  <a:t>The perturbation grows if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m:t>
                        </m:r>
                      </m:sup>
                    </m:sSup>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𝑢</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&gt;</m:t>
                    </m:r>
                    <m:r>
                      <a:rPr lang="en-US" sz="2400" b="0" i="1" smtClean="0">
                        <a:latin typeface="Cambria Math" panose="02040503050406030204" pitchFamily="18" charset="0"/>
                      </a:rPr>
                      <m:t>0</m:t>
                    </m:r>
                  </m:oMath>
                </a14:m>
                <a:r>
                  <a:rPr lang="en-IN" sz="2400" dirty="0">
                    <a:latin typeface="Cambria" panose="02040503050406030204" pitchFamily="18" charset="0"/>
                    <a:ea typeface="Cambria" panose="02040503050406030204" pitchFamily="18" charset="0"/>
                  </a:rPr>
                  <a:t> and decreases if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m:t>
                        </m:r>
                      </m:sup>
                    </m:sSup>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𝑢</m:t>
                            </m:r>
                          </m:e>
                          <m:sup>
                            <m:r>
                              <a:rPr lang="en-US" sz="2400" i="1">
                                <a:latin typeface="Cambria Math" panose="02040503050406030204" pitchFamily="18" charset="0"/>
                              </a:rPr>
                              <m:t>∗</m:t>
                            </m:r>
                          </m:sup>
                        </m:sSup>
                      </m:e>
                    </m:d>
                    <m:r>
                      <a:rPr lang="en-US" sz="2400" i="1">
                        <a:latin typeface="Cambria Math" panose="02040503050406030204" pitchFamily="18" charset="0"/>
                      </a:rPr>
                      <m:t>&gt;</m:t>
                    </m:r>
                    <m:r>
                      <a:rPr lang="en-US" sz="2400" i="1">
                        <a:latin typeface="Cambria Math" panose="02040503050406030204" pitchFamily="18" charset="0"/>
                      </a:rPr>
                      <m:t>0</m:t>
                    </m:r>
                  </m:oMath>
                </a14:m>
                <a:r>
                  <a:rPr lang="en-IN" sz="2400" dirty="0">
                    <a:latin typeface="Cambria" panose="02040503050406030204" pitchFamily="18" charset="0"/>
                    <a:ea typeface="Cambria" panose="02040503050406030204" pitchFamily="18" charset="0"/>
                  </a:rPr>
                  <a:t> </a:t>
                </a:r>
              </a:p>
            </p:txBody>
          </p:sp>
        </mc:Choice>
        <mc:Fallback xmlns="">
          <p:sp>
            <p:nvSpPr>
              <p:cNvPr id="12" name="TextBox 11">
                <a:extLst>
                  <a:ext uri="{FF2B5EF4-FFF2-40B4-BE49-F238E27FC236}">
                    <a16:creationId xmlns:a16="http://schemas.microsoft.com/office/drawing/2014/main" id="{4D1E2B06-444B-8D84-81DF-9ABB3D7646A0}"/>
                  </a:ext>
                </a:extLst>
              </p:cNvPr>
              <p:cNvSpPr txBox="1">
                <a:spLocks noRot="1" noChangeAspect="1" noMove="1" noResize="1" noEditPoints="1" noAdjustHandles="1" noChangeArrowheads="1" noChangeShapeType="1" noTextEdit="1"/>
              </p:cNvSpPr>
              <p:nvPr/>
            </p:nvSpPr>
            <p:spPr>
              <a:xfrm>
                <a:off x="1711626" y="3459835"/>
                <a:ext cx="8768747" cy="461665"/>
              </a:xfrm>
              <a:prstGeom prst="rect">
                <a:avLst/>
              </a:prstGeom>
              <a:blipFill>
                <a:blip r:embed="rId7"/>
                <a:stretch>
                  <a:fillRect l="-1042" t="-9091" b="-28571"/>
                </a:stretch>
              </a:blip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CCB2B15-F599-60E8-E545-7ED63CAD67ED}"/>
                  </a:ext>
                </a:extLst>
              </p:cNvPr>
              <p:cNvSpPr txBox="1"/>
              <p:nvPr/>
            </p:nvSpPr>
            <p:spPr>
              <a:xfrm>
                <a:off x="2915771" y="4069090"/>
                <a:ext cx="6360455" cy="1402179"/>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dirty="0">
                    <a:latin typeface="Cambria" panose="02040503050406030204" pitchFamily="18" charset="0"/>
                    <a:ea typeface="Cambria" panose="02040503050406030204" pitchFamily="18" charset="0"/>
                  </a:rPr>
                  <a:t>Dropping higher order terms we obtain </a:t>
                </a:r>
              </a:p>
              <a:p>
                <a:pPr algn="ctr"/>
                <a:r>
                  <a:rPr lang="en-US" sz="2400" dirty="0">
                    <a:solidFill>
                      <a:srgbClr val="0000FF"/>
                    </a:solidFill>
                    <a:latin typeface="Cambria" panose="02040503050406030204" pitchFamily="18" charset="0"/>
                    <a:ea typeface="Cambria" panose="02040503050406030204" pitchFamily="18" charset="0"/>
                  </a:rPr>
                  <a:t> </a:t>
                </a:r>
                <a14:m>
                  <m:oMath xmlns:m="http://schemas.openxmlformats.org/officeDocument/2006/math">
                    <m:r>
                      <a:rPr lang="en-US" sz="2400" b="0" i="1" smtClean="0">
                        <a:solidFill>
                          <a:srgbClr val="0000FF"/>
                        </a:solidFill>
                        <a:latin typeface="Cambria Math" panose="02040503050406030204" pitchFamily="18" charset="0"/>
                        <a:ea typeface="Cambria" panose="02040503050406030204" pitchFamily="18" charset="0"/>
                      </a:rPr>
                      <m:t>𝜖</m:t>
                    </m:r>
                    <m:d>
                      <m:dPr>
                        <m:ctrlPr>
                          <a:rPr lang="en-US" sz="2400" b="0" i="1" smtClean="0">
                            <a:solidFill>
                              <a:srgbClr val="0000FF"/>
                            </a:solidFill>
                            <a:latin typeface="Cambria Math" panose="02040503050406030204" pitchFamily="18" charset="0"/>
                            <a:ea typeface="Cambria" panose="02040503050406030204" pitchFamily="18" charset="0"/>
                          </a:rPr>
                        </m:ctrlPr>
                      </m:dPr>
                      <m:e>
                        <m:r>
                          <a:rPr lang="en-US" sz="2400" b="0" i="1" smtClean="0">
                            <a:solidFill>
                              <a:srgbClr val="0000FF"/>
                            </a:solidFill>
                            <a:latin typeface="Cambria Math" panose="02040503050406030204" pitchFamily="18" charset="0"/>
                            <a:ea typeface="Cambria" panose="02040503050406030204" pitchFamily="18" charset="0"/>
                          </a:rPr>
                          <m:t>𝑡</m:t>
                        </m:r>
                      </m:e>
                    </m:d>
                    <m:r>
                      <a:rPr lang="en-US" sz="2400" b="0" i="1" smtClean="0">
                        <a:solidFill>
                          <a:srgbClr val="0000FF"/>
                        </a:solidFill>
                        <a:latin typeface="Cambria Math" panose="02040503050406030204" pitchFamily="18" charset="0"/>
                        <a:ea typeface="Cambria" panose="02040503050406030204" pitchFamily="18" charset="0"/>
                      </a:rPr>
                      <m:t>=</m:t>
                    </m:r>
                    <m:func>
                      <m:funcPr>
                        <m:ctrlPr>
                          <a:rPr lang="en-US" sz="2400" b="0" i="1" smtClean="0">
                            <a:solidFill>
                              <a:srgbClr val="0000FF"/>
                            </a:solidFill>
                            <a:latin typeface="Cambria Math" panose="02040503050406030204" pitchFamily="18" charset="0"/>
                            <a:ea typeface="Cambria" panose="02040503050406030204" pitchFamily="18" charset="0"/>
                          </a:rPr>
                        </m:ctrlPr>
                      </m:funcPr>
                      <m:fName>
                        <m:r>
                          <m:rPr>
                            <m:sty m:val="p"/>
                          </m:rPr>
                          <a:rPr lang="en-US" sz="2400" b="0" i="0" smtClean="0">
                            <a:solidFill>
                              <a:srgbClr val="0000FF"/>
                            </a:solidFill>
                            <a:latin typeface="Cambria Math" panose="02040503050406030204" pitchFamily="18" charset="0"/>
                            <a:ea typeface="Cambria" panose="02040503050406030204" pitchFamily="18" charset="0"/>
                          </a:rPr>
                          <m:t>exp</m:t>
                        </m:r>
                      </m:fName>
                      <m:e>
                        <m:d>
                          <m:dPr>
                            <m:begChr m:val="["/>
                            <m:endChr m:val="]"/>
                            <m:ctrlPr>
                              <a:rPr lang="en-US" sz="2400" b="0" i="1" smtClean="0">
                                <a:solidFill>
                                  <a:srgbClr val="0000FF"/>
                                </a:solidFill>
                                <a:latin typeface="Cambria Math" panose="02040503050406030204" pitchFamily="18" charset="0"/>
                                <a:ea typeface="Cambria" panose="02040503050406030204" pitchFamily="18" charset="0"/>
                              </a:rPr>
                            </m:ctrlPr>
                          </m:dPr>
                          <m:e>
                            <m:sSup>
                              <m:sSupPr>
                                <m:ctrlPr>
                                  <a:rPr lang="en-US" sz="2400" b="0" i="1" smtClean="0">
                                    <a:solidFill>
                                      <a:srgbClr val="0000FF"/>
                                    </a:solidFill>
                                    <a:latin typeface="Cambria Math" panose="02040503050406030204" pitchFamily="18" charset="0"/>
                                    <a:ea typeface="Cambria" panose="02040503050406030204" pitchFamily="18" charset="0"/>
                                  </a:rPr>
                                </m:ctrlPr>
                              </m:sSupPr>
                              <m:e>
                                <m:r>
                                  <a:rPr lang="en-US" sz="2400" b="0" i="1" smtClean="0">
                                    <a:solidFill>
                                      <a:srgbClr val="0000FF"/>
                                    </a:solidFill>
                                    <a:latin typeface="Cambria Math" panose="02040503050406030204" pitchFamily="18" charset="0"/>
                                    <a:ea typeface="Cambria" panose="02040503050406030204" pitchFamily="18" charset="0"/>
                                  </a:rPr>
                                  <m:t>𝑓</m:t>
                                </m:r>
                              </m:e>
                              <m:sup>
                                <m:r>
                                  <a:rPr lang="en-US" sz="2400" b="0" i="1" smtClean="0">
                                    <a:solidFill>
                                      <a:srgbClr val="0000FF"/>
                                    </a:solidFill>
                                    <a:latin typeface="Cambria Math" panose="02040503050406030204" pitchFamily="18" charset="0"/>
                                    <a:ea typeface="Cambria" panose="02040503050406030204" pitchFamily="18" charset="0"/>
                                  </a:rPr>
                                  <m:t>′</m:t>
                                </m:r>
                              </m:sup>
                            </m:sSup>
                            <m:d>
                              <m:dPr>
                                <m:ctrlPr>
                                  <a:rPr lang="en-US" sz="2400" b="0" i="1" smtClean="0">
                                    <a:solidFill>
                                      <a:srgbClr val="0000FF"/>
                                    </a:solidFill>
                                    <a:latin typeface="Cambria Math" panose="02040503050406030204" pitchFamily="18" charset="0"/>
                                    <a:ea typeface="Cambria" panose="02040503050406030204" pitchFamily="18" charset="0"/>
                                  </a:rPr>
                                </m:ctrlPr>
                              </m:dPr>
                              <m:e>
                                <m:sSup>
                                  <m:sSupPr>
                                    <m:ctrlPr>
                                      <a:rPr lang="en-US" sz="2400" b="0" i="1" smtClean="0">
                                        <a:solidFill>
                                          <a:srgbClr val="0000FF"/>
                                        </a:solidFill>
                                        <a:latin typeface="Cambria Math" panose="02040503050406030204" pitchFamily="18" charset="0"/>
                                        <a:ea typeface="Cambria" panose="02040503050406030204" pitchFamily="18" charset="0"/>
                                      </a:rPr>
                                    </m:ctrlPr>
                                  </m:sSupPr>
                                  <m:e>
                                    <m:r>
                                      <a:rPr lang="en-US" sz="2400" b="0" i="1" smtClean="0">
                                        <a:solidFill>
                                          <a:srgbClr val="0000FF"/>
                                        </a:solidFill>
                                        <a:latin typeface="Cambria Math" panose="02040503050406030204" pitchFamily="18" charset="0"/>
                                        <a:ea typeface="Cambria" panose="02040503050406030204" pitchFamily="18" charset="0"/>
                                      </a:rPr>
                                      <m:t>𝑢</m:t>
                                    </m:r>
                                  </m:e>
                                  <m:sup>
                                    <m:r>
                                      <a:rPr lang="en-US" sz="2400" b="0" i="1" smtClean="0">
                                        <a:solidFill>
                                          <a:srgbClr val="0000FF"/>
                                        </a:solidFill>
                                        <a:latin typeface="Cambria Math" panose="02040503050406030204" pitchFamily="18" charset="0"/>
                                        <a:ea typeface="Cambria" panose="02040503050406030204" pitchFamily="18" charset="0"/>
                                      </a:rPr>
                                      <m:t>∗</m:t>
                                    </m:r>
                                  </m:sup>
                                </m:sSup>
                              </m:e>
                            </m:d>
                            <m:r>
                              <a:rPr lang="en-US" sz="2400" b="0" i="1" smtClean="0">
                                <a:solidFill>
                                  <a:srgbClr val="0000FF"/>
                                </a:solidFill>
                                <a:latin typeface="Cambria Math" panose="02040503050406030204" pitchFamily="18" charset="0"/>
                                <a:ea typeface="Cambria" panose="02040503050406030204" pitchFamily="18" charset="0"/>
                              </a:rPr>
                              <m:t>𝑡</m:t>
                            </m:r>
                          </m:e>
                        </m:d>
                      </m:e>
                    </m:func>
                    <m:r>
                      <a:rPr lang="en-US" sz="2400" b="0" i="1" smtClean="0">
                        <a:solidFill>
                          <a:srgbClr val="0000FF"/>
                        </a:solidFill>
                        <a:latin typeface="Cambria Math" panose="02040503050406030204" pitchFamily="18" charset="0"/>
                        <a:ea typeface="Cambria" panose="02040503050406030204" pitchFamily="18" charset="0"/>
                      </a:rPr>
                      <m:t>𝜖</m:t>
                    </m:r>
                    <m:r>
                      <a:rPr lang="en-US" sz="2400" b="0" i="1" smtClean="0">
                        <a:solidFill>
                          <a:srgbClr val="0000FF"/>
                        </a:solidFill>
                        <a:latin typeface="Cambria Math" panose="02040503050406030204" pitchFamily="18" charset="0"/>
                        <a:ea typeface="Cambria" panose="02040503050406030204" pitchFamily="18" charset="0"/>
                      </a:rPr>
                      <m:t>(</m:t>
                    </m:r>
                    <m:r>
                      <a:rPr lang="en-US" sz="2400" b="0" i="1" smtClean="0">
                        <a:solidFill>
                          <a:srgbClr val="0000FF"/>
                        </a:solidFill>
                        <a:latin typeface="Cambria Math" panose="02040503050406030204" pitchFamily="18" charset="0"/>
                        <a:ea typeface="Cambria" panose="02040503050406030204" pitchFamily="18" charset="0"/>
                      </a:rPr>
                      <m:t>0</m:t>
                    </m:r>
                    <m:r>
                      <a:rPr lang="en-US" sz="2400" b="0" i="1" smtClean="0">
                        <a:solidFill>
                          <a:srgbClr val="0000FF"/>
                        </a:solidFill>
                        <a:latin typeface="Cambria Math" panose="02040503050406030204" pitchFamily="18" charset="0"/>
                        <a:ea typeface="Cambria" panose="02040503050406030204" pitchFamily="18" charset="0"/>
                      </a:rPr>
                      <m:t>)</m:t>
                    </m:r>
                  </m:oMath>
                </a14:m>
                <a:r>
                  <a:rPr lang="en-US" sz="2400" dirty="0">
                    <a:solidFill>
                      <a:srgbClr val="0000FF"/>
                    </a:solidFill>
                    <a:latin typeface="Cambria" panose="02040503050406030204" pitchFamily="18" charset="0"/>
                    <a:ea typeface="Cambria" panose="02040503050406030204" pitchFamily="18" charset="0"/>
                  </a:rPr>
                  <a:t> </a:t>
                </a:r>
              </a:p>
              <a:p>
                <a:pPr algn="ctr"/>
                <a:r>
                  <a:rPr lang="en-US" sz="2400" dirty="0">
                    <a:latin typeface="Cambria" panose="02040503050406030204" pitchFamily="18" charset="0"/>
                    <a:ea typeface="Cambria" panose="02040503050406030204" pitchFamily="18" charset="0"/>
                  </a:rPr>
                  <a:t>Or  </a:t>
                </a:r>
                <a14:m>
                  <m:oMath xmlns:m="http://schemas.openxmlformats.org/officeDocument/2006/math">
                    <m:r>
                      <a:rPr lang="en-US" sz="2400" b="0" i="1" smtClean="0">
                        <a:solidFill>
                          <a:srgbClr val="0000FF"/>
                        </a:solidFill>
                        <a:latin typeface="Cambria Math" panose="02040503050406030204" pitchFamily="18" charset="0"/>
                        <a:ea typeface="Cambria" panose="02040503050406030204" pitchFamily="18" charset="0"/>
                      </a:rPr>
                      <m:t>𝑡</m:t>
                    </m:r>
                    <m:d>
                      <m:dPr>
                        <m:ctrlPr>
                          <a:rPr lang="en-US" sz="2400" b="0" i="1" smtClean="0">
                            <a:solidFill>
                              <a:srgbClr val="0000FF"/>
                            </a:solidFill>
                            <a:latin typeface="Cambria Math" panose="02040503050406030204" pitchFamily="18" charset="0"/>
                            <a:ea typeface="Cambria" panose="02040503050406030204" pitchFamily="18" charset="0"/>
                          </a:rPr>
                        </m:ctrlPr>
                      </m:dPr>
                      <m:e>
                        <m:r>
                          <a:rPr lang="en-US" sz="2400" b="0" i="1" smtClean="0">
                            <a:solidFill>
                              <a:srgbClr val="0000FF"/>
                            </a:solidFill>
                            <a:latin typeface="Cambria Math" panose="02040503050406030204" pitchFamily="18" charset="0"/>
                            <a:ea typeface="Cambria" panose="02040503050406030204" pitchFamily="18" charset="0"/>
                          </a:rPr>
                          <m:t>𝜖</m:t>
                        </m:r>
                      </m:e>
                    </m:d>
                    <m:r>
                      <a:rPr lang="en-US" sz="2400" b="0" i="1" smtClean="0">
                        <a:solidFill>
                          <a:srgbClr val="0000FF"/>
                        </a:solidFill>
                        <a:latin typeface="Cambria Math" panose="02040503050406030204" pitchFamily="18" charset="0"/>
                        <a:ea typeface="Cambria" panose="02040503050406030204" pitchFamily="18" charset="0"/>
                      </a:rPr>
                      <m:t>=</m:t>
                    </m:r>
                    <m:f>
                      <m:fPr>
                        <m:ctrlPr>
                          <a:rPr lang="en-US" sz="2400" b="0" i="1" smtClean="0">
                            <a:solidFill>
                              <a:srgbClr val="0000FF"/>
                            </a:solidFill>
                            <a:latin typeface="Cambria Math" panose="02040503050406030204" pitchFamily="18" charset="0"/>
                            <a:ea typeface="Cambria" panose="02040503050406030204" pitchFamily="18" charset="0"/>
                          </a:rPr>
                        </m:ctrlPr>
                      </m:fPr>
                      <m:num>
                        <m:r>
                          <a:rPr lang="en-US" sz="2400" b="0" i="1" smtClean="0">
                            <a:solidFill>
                              <a:srgbClr val="0000FF"/>
                            </a:solidFill>
                            <a:latin typeface="Cambria Math" panose="02040503050406030204" pitchFamily="18" charset="0"/>
                            <a:ea typeface="Cambria" panose="02040503050406030204" pitchFamily="18" charset="0"/>
                          </a:rPr>
                          <m:t>1</m:t>
                        </m:r>
                      </m:num>
                      <m:den>
                        <m:sSup>
                          <m:sSupPr>
                            <m:ctrlPr>
                              <a:rPr lang="en-US" sz="2400" b="0" i="1" smtClean="0">
                                <a:solidFill>
                                  <a:srgbClr val="0000FF"/>
                                </a:solidFill>
                                <a:latin typeface="Cambria Math" panose="02040503050406030204" pitchFamily="18" charset="0"/>
                                <a:ea typeface="Cambria" panose="02040503050406030204" pitchFamily="18" charset="0"/>
                              </a:rPr>
                            </m:ctrlPr>
                          </m:sSupPr>
                          <m:e>
                            <m:r>
                              <a:rPr lang="en-US" sz="2400" b="0" i="1" smtClean="0">
                                <a:solidFill>
                                  <a:srgbClr val="0000FF"/>
                                </a:solidFill>
                                <a:latin typeface="Cambria Math" panose="02040503050406030204" pitchFamily="18" charset="0"/>
                                <a:ea typeface="Cambria" panose="02040503050406030204" pitchFamily="18" charset="0"/>
                              </a:rPr>
                              <m:t>𝑓</m:t>
                            </m:r>
                          </m:e>
                          <m:sup>
                            <m:r>
                              <a:rPr lang="en-US" sz="2400" b="0" i="1" smtClean="0">
                                <a:solidFill>
                                  <a:srgbClr val="0000FF"/>
                                </a:solidFill>
                                <a:latin typeface="Cambria Math" panose="02040503050406030204" pitchFamily="18" charset="0"/>
                                <a:ea typeface="Cambria" panose="02040503050406030204" pitchFamily="18" charset="0"/>
                              </a:rPr>
                              <m:t>′</m:t>
                            </m:r>
                          </m:sup>
                        </m:sSup>
                        <m:d>
                          <m:dPr>
                            <m:ctrlPr>
                              <a:rPr lang="en-US" sz="2400" b="0" i="1" smtClean="0">
                                <a:solidFill>
                                  <a:srgbClr val="0000FF"/>
                                </a:solidFill>
                                <a:latin typeface="Cambria Math" panose="02040503050406030204" pitchFamily="18" charset="0"/>
                                <a:ea typeface="Cambria" panose="02040503050406030204" pitchFamily="18" charset="0"/>
                              </a:rPr>
                            </m:ctrlPr>
                          </m:dPr>
                          <m:e>
                            <m:sSup>
                              <m:sSupPr>
                                <m:ctrlPr>
                                  <a:rPr lang="en-US" sz="2400" b="0" i="1" smtClean="0">
                                    <a:solidFill>
                                      <a:srgbClr val="0000FF"/>
                                    </a:solidFill>
                                    <a:latin typeface="Cambria Math" panose="02040503050406030204" pitchFamily="18" charset="0"/>
                                    <a:ea typeface="Cambria" panose="02040503050406030204" pitchFamily="18" charset="0"/>
                                  </a:rPr>
                                </m:ctrlPr>
                              </m:sSupPr>
                              <m:e>
                                <m:r>
                                  <a:rPr lang="en-US" sz="2400" b="0" i="1" smtClean="0">
                                    <a:solidFill>
                                      <a:srgbClr val="0000FF"/>
                                    </a:solidFill>
                                    <a:latin typeface="Cambria Math" panose="02040503050406030204" pitchFamily="18" charset="0"/>
                                    <a:ea typeface="Cambria" panose="02040503050406030204" pitchFamily="18" charset="0"/>
                                  </a:rPr>
                                  <m:t>𝑢</m:t>
                                </m:r>
                              </m:e>
                              <m:sup>
                                <m:r>
                                  <a:rPr lang="en-US" sz="2400" b="0" i="1" smtClean="0">
                                    <a:solidFill>
                                      <a:srgbClr val="0000FF"/>
                                    </a:solidFill>
                                    <a:latin typeface="Cambria Math" panose="02040503050406030204" pitchFamily="18" charset="0"/>
                                    <a:ea typeface="Cambria" panose="02040503050406030204" pitchFamily="18" charset="0"/>
                                  </a:rPr>
                                  <m:t>∗</m:t>
                                </m:r>
                              </m:sup>
                            </m:sSup>
                          </m:e>
                        </m:d>
                      </m:den>
                    </m:f>
                    <m:r>
                      <m:rPr>
                        <m:sty m:val="p"/>
                      </m:rPr>
                      <a:rPr lang="en-US" sz="2400" b="0" i="0" smtClean="0">
                        <a:solidFill>
                          <a:srgbClr val="0000FF"/>
                        </a:solidFill>
                        <a:latin typeface="Cambria Math" panose="02040503050406030204" pitchFamily="18" charset="0"/>
                        <a:ea typeface="Cambria" panose="02040503050406030204" pitchFamily="18" charset="0"/>
                      </a:rPr>
                      <m:t>ln</m:t>
                    </m:r>
                    <m:r>
                      <a:rPr lang="en-US" sz="2400" b="0" i="1" smtClean="0">
                        <a:solidFill>
                          <a:srgbClr val="0000FF"/>
                        </a:solidFill>
                        <a:latin typeface="Cambria Math" panose="02040503050406030204" pitchFamily="18" charset="0"/>
                        <a:ea typeface="Cambria" panose="02040503050406030204" pitchFamily="18" charset="0"/>
                      </a:rPr>
                      <m:t>⁡(</m:t>
                    </m:r>
                    <m:f>
                      <m:fPr>
                        <m:ctrlPr>
                          <a:rPr lang="en-US" sz="2400" b="0" i="1" smtClean="0">
                            <a:solidFill>
                              <a:srgbClr val="0000FF"/>
                            </a:solidFill>
                            <a:latin typeface="Cambria Math" panose="02040503050406030204" pitchFamily="18" charset="0"/>
                            <a:ea typeface="Cambria" panose="02040503050406030204" pitchFamily="18" charset="0"/>
                          </a:rPr>
                        </m:ctrlPr>
                      </m:fPr>
                      <m:num>
                        <m:r>
                          <a:rPr lang="en-US" sz="2400" b="0" i="1" smtClean="0">
                            <a:solidFill>
                              <a:srgbClr val="0000FF"/>
                            </a:solidFill>
                            <a:latin typeface="Cambria Math" panose="02040503050406030204" pitchFamily="18" charset="0"/>
                            <a:ea typeface="Cambria" panose="02040503050406030204" pitchFamily="18" charset="0"/>
                          </a:rPr>
                          <m:t>𝜖</m:t>
                        </m:r>
                      </m:num>
                      <m:den>
                        <m:r>
                          <a:rPr lang="en-US" sz="2400" b="0" i="1" smtClean="0">
                            <a:solidFill>
                              <a:srgbClr val="0000FF"/>
                            </a:solidFill>
                            <a:latin typeface="Cambria Math" panose="02040503050406030204" pitchFamily="18" charset="0"/>
                            <a:ea typeface="Cambria" panose="02040503050406030204" pitchFamily="18" charset="0"/>
                          </a:rPr>
                          <m:t>𝜖</m:t>
                        </m:r>
                        <m:r>
                          <a:rPr lang="en-US" sz="2400" b="0" i="1" smtClean="0">
                            <a:solidFill>
                              <a:srgbClr val="0000FF"/>
                            </a:solidFill>
                            <a:latin typeface="Cambria Math" panose="02040503050406030204" pitchFamily="18" charset="0"/>
                            <a:ea typeface="Cambria" panose="02040503050406030204" pitchFamily="18" charset="0"/>
                          </a:rPr>
                          <m:t>(</m:t>
                        </m:r>
                        <m:r>
                          <a:rPr lang="en-US" sz="2400" b="0" i="1" smtClean="0">
                            <a:solidFill>
                              <a:srgbClr val="0000FF"/>
                            </a:solidFill>
                            <a:latin typeface="Cambria Math" panose="02040503050406030204" pitchFamily="18" charset="0"/>
                            <a:ea typeface="Cambria" panose="02040503050406030204" pitchFamily="18" charset="0"/>
                          </a:rPr>
                          <m:t>0</m:t>
                        </m:r>
                        <m:r>
                          <a:rPr lang="en-US" sz="2400" b="0" i="1" smtClean="0">
                            <a:solidFill>
                              <a:srgbClr val="0000FF"/>
                            </a:solidFill>
                            <a:latin typeface="Cambria Math" panose="02040503050406030204" pitchFamily="18" charset="0"/>
                            <a:ea typeface="Cambria" panose="02040503050406030204" pitchFamily="18" charset="0"/>
                          </a:rPr>
                          <m:t>) </m:t>
                        </m:r>
                      </m:den>
                    </m:f>
                    <m:r>
                      <a:rPr lang="en-US" sz="2400" b="0" i="1" smtClean="0">
                        <a:solidFill>
                          <a:srgbClr val="0000FF"/>
                        </a:solidFill>
                        <a:latin typeface="Cambria Math" panose="02040503050406030204" pitchFamily="18" charset="0"/>
                        <a:ea typeface="Cambria" panose="02040503050406030204" pitchFamily="18" charset="0"/>
                      </a:rPr>
                      <m:t>)</m:t>
                    </m:r>
                  </m:oMath>
                </a14:m>
                <a:endParaRPr lang="en-IN" sz="2400" dirty="0">
                  <a:latin typeface="Cambria" panose="02040503050406030204" pitchFamily="18" charset="0"/>
                  <a:ea typeface="Cambria" panose="02040503050406030204" pitchFamily="18" charset="0"/>
                </a:endParaRPr>
              </a:p>
            </p:txBody>
          </p:sp>
        </mc:Choice>
        <mc:Fallback xmlns="">
          <p:sp>
            <p:nvSpPr>
              <p:cNvPr id="13" name="TextBox 12">
                <a:extLst>
                  <a:ext uri="{FF2B5EF4-FFF2-40B4-BE49-F238E27FC236}">
                    <a16:creationId xmlns:a16="http://schemas.microsoft.com/office/drawing/2014/main" id="{ECCB2B15-F599-60E8-E545-7ED63CAD67ED}"/>
                  </a:ext>
                </a:extLst>
              </p:cNvPr>
              <p:cNvSpPr txBox="1">
                <a:spLocks noRot="1" noChangeAspect="1" noMove="1" noResize="1" noEditPoints="1" noAdjustHandles="1" noChangeArrowheads="1" noChangeShapeType="1" noTextEdit="1"/>
              </p:cNvSpPr>
              <p:nvPr/>
            </p:nvSpPr>
            <p:spPr>
              <a:xfrm>
                <a:off x="2915771" y="4069090"/>
                <a:ext cx="6360455" cy="1402179"/>
              </a:xfrm>
              <a:prstGeom prst="rect">
                <a:avLst/>
              </a:prstGeom>
              <a:blipFill>
                <a:blip r:embed="rId8"/>
                <a:stretch>
                  <a:fillRect l="-1338" t="-3017"/>
                </a:stretch>
              </a:blipFill>
              <a:ln/>
            </p:spPr>
            <p:txBody>
              <a:bodyPr/>
              <a:lstStyle/>
              <a:p>
                <a:r>
                  <a:rPr lang="en-IN">
                    <a:noFill/>
                  </a:rPr>
                  <a:t> </a:t>
                </a:r>
              </a:p>
            </p:txBody>
          </p:sp>
        </mc:Fallback>
      </mc:AlternateContent>
    </p:spTree>
    <p:extLst>
      <p:ext uri="{BB962C8B-B14F-4D97-AF65-F5344CB8AC3E}">
        <p14:creationId xmlns:p14="http://schemas.microsoft.com/office/powerpoint/2010/main" val="305704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animEffect transition="in" filter="fade">
                                      <p:cBhvr>
                                        <p:cTn id="7" dur="1000"/>
                                        <p:tgtEl>
                                          <p:spTgt spid="13">
                                            <p:txEl>
                                              <p:pRg st="2" end="2"/>
                                            </p:txEl>
                                          </p:spTgt>
                                        </p:tgtEl>
                                      </p:cBhvr>
                                    </p:animEffect>
                                    <p:anim calcmode="lin" valueType="num">
                                      <p:cBhvr>
                                        <p:cTn id="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46632B5-BEDB-5424-58D9-B31AA1BB1767}"/>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604332" y="-80507"/>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0" name="TextBox 19"/>
          <p:cNvSpPr txBox="1"/>
          <p:nvPr/>
        </p:nvSpPr>
        <p:spPr>
          <a:xfrm>
            <a:off x="-115329" y="144244"/>
            <a:ext cx="11425880" cy="461665"/>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400" b="1" dirty="0">
                <a:solidFill>
                  <a:srgbClr val="FF0000"/>
                </a:solidFill>
                <a:latin typeface="Cambria" panose="02040503050406030204" pitchFamily="18" charset="0"/>
                <a:ea typeface="Cambria" panose="02040503050406030204" pitchFamily="18" charset="0"/>
              </a:rPr>
              <a:t> Interpreting a differential equation as a vector field  Flows on the Line </a:t>
            </a:r>
            <a:endParaRPr lang="he-IL" sz="2400" b="1" dirty="0">
              <a:solidFill>
                <a:srgbClr val="FF0000"/>
              </a:solidFill>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BF0A5A60-2D94-0F8B-3F19-C1E7531D5474}"/>
              </a:ext>
            </a:extLst>
          </p:cNvPr>
          <p:cNvSpPr>
            <a:spLocks noGrp="1" noChangeArrowheads="1"/>
          </p:cNvSpPr>
          <p:nvPr>
            <p:ph type="title"/>
          </p:nvPr>
        </p:nvSpPr>
        <p:spPr>
          <a:xfrm>
            <a:off x="4904441" y="631420"/>
            <a:ext cx="6406110" cy="519113"/>
          </a:xfrm>
          <a:solidFill>
            <a:schemeClr val="bg1"/>
          </a:solidFill>
        </p:spPr>
        <p:txBody>
          <a:bodyPr>
            <a:normAutofit/>
          </a:bodyPr>
          <a:lstStyle/>
          <a:p>
            <a:pPr algn="ctr"/>
            <a:r>
              <a:rPr lang="en-US" altLang="en-US" sz="2400" b="1" dirty="0">
                <a:solidFill>
                  <a:srgbClr val="FF0000"/>
                </a:solidFill>
                <a:latin typeface="Cambria" panose="02040503050406030204" pitchFamily="18" charset="0"/>
                <a:ea typeface="Cambria" panose="02040503050406030204" pitchFamily="18" charset="0"/>
              </a:rPr>
              <a:t>RC Circuit: Charging Capacitor (Model 2)</a:t>
            </a:r>
          </a:p>
        </p:txBody>
      </p:sp>
      <mc:AlternateContent xmlns:mc="http://schemas.openxmlformats.org/markup-compatibility/2006" xmlns:a14="http://schemas.microsoft.com/office/drawing/2010/main">
        <mc:Choice Requires="a14">
          <p:sp>
            <p:nvSpPr>
              <p:cNvPr id="6173" name="Object 4">
                <a:extLst>
                  <a:ext uri="{FF2B5EF4-FFF2-40B4-BE49-F238E27FC236}">
                    <a16:creationId xmlns:a16="http://schemas.microsoft.com/office/drawing/2014/main" id="{8BDE13F3-F813-EE54-7809-DE62A61ACE64}"/>
                  </a:ext>
                </a:extLst>
              </p:cNvPr>
              <p:cNvSpPr txBox="1"/>
              <p:nvPr/>
            </p:nvSpPr>
            <p:spPr bwMode="auto">
              <a:xfrm>
                <a:off x="4912842" y="1475177"/>
                <a:ext cx="2182813" cy="1123950"/>
              </a:xfrm>
              <a:prstGeom prst="rect">
                <a:avLst/>
              </a:prstGeom>
              <a:solidFill>
                <a:srgbClr val="CCFFCC"/>
              </a:solidFill>
              <a:ln w="38100">
                <a:solidFill>
                  <a:srgbClr val="000000"/>
                </a:solidFill>
                <a:miter lim="800000"/>
                <a:headEnd/>
                <a:tailEnd/>
              </a:ln>
              <a:effectLst>
                <a:outerShdw dist="107763"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IN" i="1" smtClean="0">
                              <a:solidFill>
                                <a:srgbClr val="000000"/>
                              </a:solidFill>
                              <a:latin typeface="Cambria Math" panose="02040503050406030204" pitchFamily="18" charset="0"/>
                            </a:rPr>
                            <m:t>𝑉</m:t>
                          </m:r>
                        </m:e>
                        <m:sub>
                          <m:r>
                            <a:rPr lang="en-US" b="0" i="1" smtClean="0">
                              <a:solidFill>
                                <a:srgbClr val="000000"/>
                              </a:solidFill>
                              <a:latin typeface="Cambria Math" panose="02040503050406030204" pitchFamily="18" charset="0"/>
                            </a:rPr>
                            <m:t>0</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𝑞</m:t>
                          </m:r>
                        </m:num>
                        <m:den>
                          <m:r>
                            <a:rPr lang="en-IN" i="1">
                              <a:solidFill>
                                <a:srgbClr val="000000"/>
                              </a:solidFill>
                              <a:latin typeface="Cambria Math" panose="02040503050406030204" pitchFamily="18" charset="0"/>
                            </a:rPr>
                            <m:t>𝐶</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𝑖𝑅</m:t>
                      </m:r>
                    </m:oMath>
                  </m:oMathPara>
                </a14:m>
                <a:endParaRPr lang="en-IN" dirty="0"/>
              </a:p>
            </p:txBody>
          </p:sp>
        </mc:Choice>
        <mc:Fallback xmlns="">
          <p:sp>
            <p:nvSpPr>
              <p:cNvPr id="6173" name="Object 4">
                <a:extLst>
                  <a:ext uri="{FF2B5EF4-FFF2-40B4-BE49-F238E27FC236}">
                    <a16:creationId xmlns:a16="http://schemas.microsoft.com/office/drawing/2014/main" id="{8BDE13F3-F813-EE54-7809-DE62A61ACE64}"/>
                  </a:ext>
                </a:extLst>
              </p:cNvPr>
              <p:cNvSpPr txBox="1">
                <a:spLocks noRot="1" noChangeAspect="1" noMove="1" noResize="1" noEditPoints="1" noAdjustHandles="1" noChangeArrowheads="1" noChangeShapeType="1" noTextEdit="1"/>
              </p:cNvSpPr>
              <p:nvPr/>
            </p:nvSpPr>
            <p:spPr bwMode="auto">
              <a:xfrm>
                <a:off x="4912842" y="1475177"/>
                <a:ext cx="2182813" cy="1123950"/>
              </a:xfrm>
              <a:prstGeom prst="rect">
                <a:avLst/>
              </a:prstGeom>
              <a:blipFill>
                <a:blip r:embed="rId6"/>
                <a:stretch>
                  <a:fillRect/>
                </a:stretch>
              </a:blipFill>
              <a:ln w="38100">
                <a:solidFill>
                  <a:srgbClr val="000000"/>
                </a:solidFill>
                <a:miter lim="800000"/>
                <a:headEnd/>
                <a:tailEnd/>
              </a:ln>
              <a:effectLst>
                <a:outerShdw dist="107763" dir="2700000" algn="ctr" rotWithShape="0">
                  <a:schemeClr val="bg2"/>
                </a:outerShdw>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74" name="Object 64">
                <a:extLst>
                  <a:ext uri="{FF2B5EF4-FFF2-40B4-BE49-F238E27FC236}">
                    <a16:creationId xmlns:a16="http://schemas.microsoft.com/office/drawing/2014/main" id="{E47F359B-6927-EFF0-CE58-3CF2D820D65A}"/>
                  </a:ext>
                </a:extLst>
              </p:cNvPr>
              <p:cNvSpPr txBox="1"/>
              <p:nvPr/>
            </p:nvSpPr>
            <p:spPr bwMode="auto">
              <a:xfrm>
                <a:off x="5029200" y="2803661"/>
                <a:ext cx="1950098" cy="685800"/>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𝑅</m:t>
                      </m:r>
                      <m:f>
                        <m:fPr>
                          <m:ctrlPr>
                            <a:rPr lang="en-IN" i="1">
                              <a:solidFill>
                                <a:srgbClr val="FF0000"/>
                              </a:solidFill>
                              <a:latin typeface="Cambria Math" panose="02040503050406030204" pitchFamily="18" charset="0"/>
                            </a:rPr>
                          </m:ctrlPr>
                        </m:fPr>
                        <m:num>
                          <m:r>
                            <a:rPr lang="en-IN" b="0" i="1">
                              <a:solidFill>
                                <a:srgbClr val="FF0000"/>
                              </a:solidFill>
                              <a:latin typeface="Cambria Math" panose="02040503050406030204" pitchFamily="18" charset="0"/>
                            </a:rPr>
                            <m:t>𝑑𝑞</m:t>
                          </m:r>
                        </m:num>
                        <m:den>
                          <m:r>
                            <a:rPr lang="en-IN" b="0" i="1">
                              <a:solidFill>
                                <a:srgbClr val="FF0000"/>
                              </a:solidFill>
                              <a:latin typeface="Cambria Math" panose="02040503050406030204" pitchFamily="18" charset="0"/>
                            </a:rPr>
                            <m:t>𝑑𝑡</m:t>
                          </m:r>
                        </m:den>
                      </m:f>
                      <m:r>
                        <a:rPr lang="en-IN" b="0" i="1">
                          <a:solidFill>
                            <a:srgbClr val="FF0000"/>
                          </a:solidFill>
                          <a:latin typeface="Cambria Math" panose="02040503050406030204" pitchFamily="18" charset="0"/>
                        </a:rPr>
                        <m:t>=</m:t>
                      </m:r>
                      <m:sSub>
                        <m:sSubPr>
                          <m:ctrlPr>
                            <a:rPr lang="en-IN" i="1">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IN" b="0" i="1">
                              <a:solidFill>
                                <a:srgbClr val="FF0000"/>
                              </a:solidFill>
                              <a:latin typeface="Cambria Math" panose="02040503050406030204" pitchFamily="18" charset="0"/>
                            </a:rPr>
                            <m:t>0</m:t>
                          </m:r>
                        </m:sub>
                      </m:sSub>
                      <m:r>
                        <a:rPr lang="en-IN" b="0" i="1">
                          <a:solidFill>
                            <a:srgbClr val="FF0000"/>
                          </a:solidFill>
                          <a:latin typeface="Cambria Math" panose="02040503050406030204" pitchFamily="18" charset="0"/>
                        </a:rPr>
                        <m:t>−</m:t>
                      </m:r>
                      <m:f>
                        <m:fPr>
                          <m:ctrlPr>
                            <a:rPr lang="en-IN" i="1">
                              <a:solidFill>
                                <a:srgbClr val="FF0000"/>
                              </a:solidFill>
                              <a:latin typeface="Cambria Math" panose="02040503050406030204" pitchFamily="18" charset="0"/>
                            </a:rPr>
                          </m:ctrlPr>
                        </m:fPr>
                        <m:num>
                          <m:r>
                            <a:rPr lang="en-IN" b="0" i="1">
                              <a:solidFill>
                                <a:srgbClr val="FF0000"/>
                              </a:solidFill>
                              <a:latin typeface="Cambria Math" panose="02040503050406030204" pitchFamily="18" charset="0"/>
                            </a:rPr>
                            <m:t>𝑞</m:t>
                          </m:r>
                        </m:num>
                        <m:den>
                          <m:r>
                            <a:rPr lang="en-IN" b="0" i="1">
                              <a:solidFill>
                                <a:srgbClr val="FF0000"/>
                              </a:solidFill>
                              <a:latin typeface="Cambria Math" panose="02040503050406030204" pitchFamily="18" charset="0"/>
                            </a:rPr>
                            <m:t>𝐶</m:t>
                          </m:r>
                        </m:den>
                      </m:f>
                    </m:oMath>
                  </m:oMathPara>
                </a14:m>
                <a:endParaRPr lang="en-IN" dirty="0">
                  <a:solidFill>
                    <a:srgbClr val="FF0000"/>
                  </a:solidFill>
                </a:endParaRPr>
              </a:p>
            </p:txBody>
          </p:sp>
        </mc:Choice>
        <mc:Fallback xmlns="">
          <p:sp>
            <p:nvSpPr>
              <p:cNvPr id="6174" name="Object 64">
                <a:extLst>
                  <a:ext uri="{FF2B5EF4-FFF2-40B4-BE49-F238E27FC236}">
                    <a16:creationId xmlns:a16="http://schemas.microsoft.com/office/drawing/2014/main" id="{E47F359B-6927-EFF0-CE58-3CF2D820D65A}"/>
                  </a:ext>
                </a:extLst>
              </p:cNvPr>
              <p:cNvSpPr txBox="1">
                <a:spLocks noRot="1" noChangeAspect="1" noMove="1" noResize="1" noEditPoints="1" noAdjustHandles="1" noChangeArrowheads="1" noChangeShapeType="1" noTextEdit="1"/>
              </p:cNvSpPr>
              <p:nvPr/>
            </p:nvSpPr>
            <p:spPr bwMode="auto">
              <a:xfrm>
                <a:off x="5029200" y="2803661"/>
                <a:ext cx="1950098" cy="685800"/>
              </a:xfrm>
              <a:prstGeom prst="rect">
                <a:avLst/>
              </a:prstGeom>
              <a:blipFill>
                <a:blip r:embed="rId7"/>
                <a:stretch>
                  <a:fillRect/>
                </a:stretch>
              </a:blipFill>
              <a:ln>
                <a:noFill/>
              </a:ln>
              <a:effectLst/>
            </p:spPr>
            <p:txBody>
              <a:bodyPr/>
              <a:lstStyle/>
              <a:p>
                <a:r>
                  <a:rPr lang="en-IN">
                    <a:noFill/>
                  </a:rPr>
                  <a:t> </a:t>
                </a:r>
              </a:p>
            </p:txBody>
          </p:sp>
        </mc:Fallback>
      </mc:AlternateContent>
      <p:grpSp>
        <p:nvGrpSpPr>
          <p:cNvPr id="6176" name="Group 6175">
            <a:extLst>
              <a:ext uri="{FF2B5EF4-FFF2-40B4-BE49-F238E27FC236}">
                <a16:creationId xmlns:a16="http://schemas.microsoft.com/office/drawing/2014/main" id="{156DD987-0D3E-F38A-19E4-F52D5582C23E}"/>
              </a:ext>
            </a:extLst>
          </p:cNvPr>
          <p:cNvGrpSpPr/>
          <p:nvPr/>
        </p:nvGrpSpPr>
        <p:grpSpPr>
          <a:xfrm>
            <a:off x="607400" y="1150533"/>
            <a:ext cx="4029805" cy="2603218"/>
            <a:chOff x="607400" y="1139312"/>
            <a:chExt cx="4029805" cy="2603218"/>
          </a:xfrm>
        </p:grpSpPr>
        <p:pic>
          <p:nvPicPr>
            <p:cNvPr id="6177" name="Picture 6176">
              <a:extLst>
                <a:ext uri="{FF2B5EF4-FFF2-40B4-BE49-F238E27FC236}">
                  <a16:creationId xmlns:a16="http://schemas.microsoft.com/office/drawing/2014/main" id="{BC379EC0-D5AF-C0E7-1C81-08C74D03FAE6}"/>
                </a:ext>
              </a:extLst>
            </p:cNvPr>
            <p:cNvPicPr>
              <a:picLocks noChangeAspect="1"/>
            </p:cNvPicPr>
            <p:nvPr/>
          </p:nvPicPr>
          <p:blipFill>
            <a:blip r:embed="rId8"/>
            <a:stretch>
              <a:fillRect/>
            </a:stretch>
          </p:blipFill>
          <p:spPr>
            <a:xfrm>
              <a:off x="607400" y="1139312"/>
              <a:ext cx="4029805" cy="2603218"/>
            </a:xfrm>
            <a:prstGeom prst="rect">
              <a:avLst/>
            </a:prstGeom>
          </p:spPr>
        </p:pic>
        <mc:AlternateContent xmlns:mc="http://schemas.openxmlformats.org/markup-compatibility/2006" xmlns:a14="http://schemas.microsoft.com/office/drawing/2010/main">
          <mc:Choice Requires="a14">
            <p:sp>
              <p:nvSpPr>
                <p:cNvPr id="6178" name="TextBox 6177">
                  <a:extLst>
                    <a:ext uri="{FF2B5EF4-FFF2-40B4-BE49-F238E27FC236}">
                      <a16:creationId xmlns:a16="http://schemas.microsoft.com/office/drawing/2014/main" id="{B8B0A766-EB1F-E39E-2EE9-D9DD11428050}"/>
                    </a:ext>
                  </a:extLst>
                </p:cNvPr>
                <p:cNvSpPr txBox="1"/>
                <p:nvPr/>
              </p:nvSpPr>
              <p:spPr>
                <a:xfrm>
                  <a:off x="779105" y="1873449"/>
                  <a:ext cx="4711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IN" sz="2800" b="1" i="1" smtClean="0">
                                <a:solidFill>
                                  <a:schemeClr val="tx1"/>
                                </a:solidFill>
                                <a:latin typeface="Cambria Math" panose="02040503050406030204" pitchFamily="18" charset="0"/>
                              </a:rPr>
                              <m:t>𝑽</m:t>
                            </m:r>
                          </m:e>
                          <m:sub>
                            <m:r>
                              <a:rPr lang="en-US" sz="2800" b="1" i="1" smtClean="0">
                                <a:solidFill>
                                  <a:schemeClr val="tx1"/>
                                </a:solidFill>
                                <a:latin typeface="Cambria Math" panose="02040503050406030204" pitchFamily="18" charset="0"/>
                              </a:rPr>
                              <m:t>𝟎</m:t>
                            </m:r>
                          </m:sub>
                        </m:sSub>
                      </m:oMath>
                    </m:oMathPara>
                  </a14:m>
                  <a:endParaRPr lang="en-IN" sz="2800" b="1" dirty="0">
                    <a:solidFill>
                      <a:schemeClr val="tx1"/>
                    </a:solidFill>
                  </a:endParaRPr>
                </a:p>
              </p:txBody>
            </p:sp>
          </mc:Choice>
          <mc:Fallback xmlns="">
            <p:sp>
              <p:nvSpPr>
                <p:cNvPr id="6178" name="TextBox 6177">
                  <a:extLst>
                    <a:ext uri="{FF2B5EF4-FFF2-40B4-BE49-F238E27FC236}">
                      <a16:creationId xmlns:a16="http://schemas.microsoft.com/office/drawing/2014/main" id="{B8B0A766-EB1F-E39E-2EE9-D9DD11428050}"/>
                    </a:ext>
                  </a:extLst>
                </p:cNvPr>
                <p:cNvSpPr txBox="1">
                  <a:spLocks noRot="1" noChangeAspect="1" noMove="1" noResize="1" noEditPoints="1" noAdjustHandles="1" noChangeArrowheads="1" noChangeShapeType="1" noTextEdit="1"/>
                </p:cNvSpPr>
                <p:nvPr/>
              </p:nvSpPr>
              <p:spPr>
                <a:xfrm>
                  <a:off x="779105" y="1873449"/>
                  <a:ext cx="471197" cy="523220"/>
                </a:xfrm>
                <a:prstGeom prst="rect">
                  <a:avLst/>
                </a:prstGeom>
                <a:blipFill>
                  <a:blip r:embed="rId9"/>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DE27EF-4FF1-99D7-9D4B-8767B389D4F7}"/>
                  </a:ext>
                </a:extLst>
              </p:cNvPr>
              <p:cNvSpPr txBox="1"/>
              <p:nvPr/>
            </p:nvSpPr>
            <p:spPr>
              <a:xfrm>
                <a:off x="7576130" y="1952796"/>
                <a:ext cx="3899178" cy="646331"/>
              </a:xfrm>
              <a:prstGeom prst="rect">
                <a:avLst/>
              </a:prstGeom>
              <a:solidFill>
                <a:schemeClr val="bg1"/>
              </a:solidFill>
            </p:spPr>
            <p:txBody>
              <a:bodyPr wrap="square" rtlCol="0">
                <a:spAutoFit/>
              </a:bodyPr>
              <a:lstStyle/>
              <a:p>
                <a:r>
                  <a:rPr lang="en-US" dirty="0">
                    <a:solidFill>
                      <a:srgbClr val="FF0000"/>
                    </a:solidFill>
                  </a:rPr>
                  <a:t>Q: What will be the asymptotic value of </a:t>
                </a:r>
                <a14:m>
                  <m:oMath xmlns:m="http://schemas.openxmlformats.org/officeDocument/2006/math">
                    <m:r>
                      <a:rPr lang="en-US" i="1" dirty="0" smtClean="0">
                        <a:solidFill>
                          <a:srgbClr val="FF0000"/>
                        </a:solidFill>
                        <a:latin typeface="Cambria Math" panose="02040503050406030204" pitchFamily="18" charset="0"/>
                      </a:rPr>
                      <m:t>𝑞</m:t>
                    </m:r>
                  </m:oMath>
                </a14:m>
                <a:r>
                  <a:rPr lang="en-US" dirty="0">
                    <a:solidFill>
                      <a:srgbClr val="FF0000"/>
                    </a:solidFill>
                  </a:rPr>
                  <a:t>?</a:t>
                </a:r>
              </a:p>
            </p:txBody>
          </p:sp>
        </mc:Choice>
        <mc:Fallback xmlns="">
          <p:sp>
            <p:nvSpPr>
              <p:cNvPr id="3" name="TextBox 2">
                <a:extLst>
                  <a:ext uri="{FF2B5EF4-FFF2-40B4-BE49-F238E27FC236}">
                    <a16:creationId xmlns:a16="http://schemas.microsoft.com/office/drawing/2014/main" id="{6DDE27EF-4FF1-99D7-9D4B-8767B389D4F7}"/>
                  </a:ext>
                </a:extLst>
              </p:cNvPr>
              <p:cNvSpPr txBox="1">
                <a:spLocks noRot="1" noChangeAspect="1" noMove="1" noResize="1" noEditPoints="1" noAdjustHandles="1" noChangeArrowheads="1" noChangeShapeType="1" noTextEdit="1"/>
              </p:cNvSpPr>
              <p:nvPr/>
            </p:nvSpPr>
            <p:spPr>
              <a:xfrm>
                <a:off x="7576130" y="1952796"/>
                <a:ext cx="3899178" cy="646331"/>
              </a:xfrm>
              <a:prstGeom prst="rect">
                <a:avLst/>
              </a:prstGeom>
              <a:blipFill>
                <a:blip r:embed="rId10"/>
                <a:stretch>
                  <a:fillRect l="-1408" t="-4717" r="-1408" b="-14151"/>
                </a:stretch>
              </a:blipFill>
            </p:spPr>
            <p:txBody>
              <a:bodyPr/>
              <a:lstStyle/>
              <a:p>
                <a:r>
                  <a:rPr lang="en-IN">
                    <a:noFill/>
                  </a:rPr>
                  <a:t> </a:t>
                </a:r>
              </a:p>
            </p:txBody>
          </p:sp>
        </mc:Fallback>
      </mc:AlternateContent>
    </p:spTree>
    <p:extLst>
      <p:ext uri="{BB962C8B-B14F-4D97-AF65-F5344CB8AC3E}">
        <p14:creationId xmlns:p14="http://schemas.microsoft.com/office/powerpoint/2010/main" val="903028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46632B5-BEDB-5424-58D9-B31AA1BB1767}"/>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604332" y="-80507"/>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0" name="TextBox 19"/>
          <p:cNvSpPr txBox="1"/>
          <p:nvPr/>
        </p:nvSpPr>
        <p:spPr>
          <a:xfrm>
            <a:off x="-115329" y="144244"/>
            <a:ext cx="11425880" cy="461665"/>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400" b="1" dirty="0">
                <a:solidFill>
                  <a:srgbClr val="FF0000"/>
                </a:solidFill>
                <a:latin typeface="Cambria" panose="02040503050406030204" pitchFamily="18" charset="0"/>
                <a:ea typeface="Cambria" panose="02040503050406030204" pitchFamily="18" charset="0"/>
              </a:rPr>
              <a:t> Interpreting a differential equation as a vector field  Flows on the Line </a:t>
            </a:r>
            <a:endParaRPr lang="he-IL" sz="2400" b="1" dirty="0">
              <a:solidFill>
                <a:srgbClr val="FF0000"/>
              </a:solidFill>
              <a:latin typeface="Cambria" panose="02040503050406030204" pitchFamily="18" charset="0"/>
              <a:ea typeface="Cambria" panose="02040503050406030204" pitchFamily="18" charset="0"/>
            </a:endParaRPr>
          </a:p>
        </p:txBody>
      </p:sp>
      <p:sp>
        <p:nvSpPr>
          <p:cNvPr id="4" name="Rectangle 2">
            <a:extLst>
              <a:ext uri="{FF2B5EF4-FFF2-40B4-BE49-F238E27FC236}">
                <a16:creationId xmlns:a16="http://schemas.microsoft.com/office/drawing/2014/main" id="{BF0A5A60-2D94-0F8B-3F19-C1E7531D5474}"/>
              </a:ext>
            </a:extLst>
          </p:cNvPr>
          <p:cNvSpPr>
            <a:spLocks noGrp="1" noChangeArrowheads="1"/>
          </p:cNvSpPr>
          <p:nvPr>
            <p:ph type="title"/>
          </p:nvPr>
        </p:nvSpPr>
        <p:spPr>
          <a:xfrm>
            <a:off x="4904441" y="631420"/>
            <a:ext cx="6406110" cy="519113"/>
          </a:xfrm>
          <a:solidFill>
            <a:schemeClr val="bg1"/>
          </a:solidFill>
        </p:spPr>
        <p:txBody>
          <a:bodyPr>
            <a:normAutofit/>
          </a:bodyPr>
          <a:lstStyle/>
          <a:p>
            <a:pPr algn="ctr"/>
            <a:r>
              <a:rPr lang="en-US" altLang="en-US" sz="2400" b="1">
                <a:solidFill>
                  <a:srgbClr val="FF0000"/>
                </a:solidFill>
                <a:latin typeface="Cambria" panose="02040503050406030204" pitchFamily="18" charset="0"/>
                <a:ea typeface="Cambria" panose="02040503050406030204" pitchFamily="18" charset="0"/>
              </a:rPr>
              <a:t>RC Circuit: Charging Capacitor</a:t>
            </a:r>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E9DAE0C5-EA0B-B4A5-FBF4-FD348A5940CF}"/>
                  </a:ext>
                </a:extLst>
              </p:cNvPr>
              <p:cNvSpPr txBox="1"/>
              <p:nvPr/>
            </p:nvSpPr>
            <p:spPr bwMode="auto">
              <a:xfrm>
                <a:off x="4912842" y="1475177"/>
                <a:ext cx="2182813" cy="1123950"/>
              </a:xfrm>
              <a:prstGeom prst="rect">
                <a:avLst/>
              </a:prstGeom>
              <a:solidFill>
                <a:srgbClr val="CCFFCC"/>
              </a:solidFill>
              <a:ln w="38100">
                <a:solidFill>
                  <a:srgbClr val="000000"/>
                </a:solidFill>
                <a:miter lim="800000"/>
                <a:headEnd/>
                <a:tailEnd/>
              </a:ln>
              <a:effectLst>
                <a:outerShdw dist="107763" dir="2700000" algn="ctr" rotWithShape="0">
                  <a:schemeClr val="bg2"/>
                </a:outerShdw>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US" b="0" i="1" smtClean="0">
                              <a:solidFill>
                                <a:srgbClr val="000000"/>
                              </a:solidFill>
                              <a:latin typeface="Cambria Math" panose="02040503050406030204" pitchFamily="18" charset="0"/>
                            </a:rPr>
                          </m:ctrlPr>
                        </m:sSubPr>
                        <m:e>
                          <m:r>
                            <a:rPr lang="en-IN" i="1" smtClean="0">
                              <a:solidFill>
                                <a:srgbClr val="000000"/>
                              </a:solidFill>
                              <a:latin typeface="Cambria Math" panose="02040503050406030204" pitchFamily="18" charset="0"/>
                            </a:rPr>
                            <m:t>𝑉</m:t>
                          </m:r>
                        </m:e>
                        <m:sub>
                          <m:r>
                            <a:rPr lang="en-US" b="0" i="1" smtClean="0">
                              <a:solidFill>
                                <a:srgbClr val="000000"/>
                              </a:solidFill>
                              <a:latin typeface="Cambria Math" panose="02040503050406030204" pitchFamily="18" charset="0"/>
                            </a:rPr>
                            <m:t>0</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𝑞</m:t>
                          </m:r>
                        </m:num>
                        <m:den>
                          <m:r>
                            <a:rPr lang="en-IN" i="1">
                              <a:solidFill>
                                <a:srgbClr val="000000"/>
                              </a:solidFill>
                              <a:latin typeface="Cambria Math" panose="02040503050406030204" pitchFamily="18" charset="0"/>
                            </a:rPr>
                            <m:t>𝐶</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𝑖𝑅</m:t>
                      </m:r>
                    </m:oMath>
                  </m:oMathPara>
                </a14:m>
                <a:endParaRPr lang="en-IN" dirty="0"/>
              </a:p>
            </p:txBody>
          </p:sp>
        </mc:Choice>
        <mc:Fallback xmlns="">
          <p:sp>
            <p:nvSpPr>
              <p:cNvPr id="6" name="Object 4">
                <a:extLst>
                  <a:ext uri="{FF2B5EF4-FFF2-40B4-BE49-F238E27FC236}">
                    <a16:creationId xmlns:a16="http://schemas.microsoft.com/office/drawing/2014/main" id="{E9DAE0C5-EA0B-B4A5-FBF4-FD348A5940CF}"/>
                  </a:ext>
                </a:extLst>
              </p:cNvPr>
              <p:cNvSpPr txBox="1">
                <a:spLocks noRot="1" noChangeAspect="1" noMove="1" noResize="1" noEditPoints="1" noAdjustHandles="1" noChangeArrowheads="1" noChangeShapeType="1" noTextEdit="1"/>
              </p:cNvSpPr>
              <p:nvPr/>
            </p:nvSpPr>
            <p:spPr bwMode="auto">
              <a:xfrm>
                <a:off x="4912842" y="1475177"/>
                <a:ext cx="2182813" cy="1123950"/>
              </a:xfrm>
              <a:prstGeom prst="rect">
                <a:avLst/>
              </a:prstGeom>
              <a:blipFill>
                <a:blip r:embed="rId4"/>
                <a:stretch>
                  <a:fillRect/>
                </a:stretch>
              </a:blipFill>
              <a:ln w="38100">
                <a:solidFill>
                  <a:srgbClr val="000000"/>
                </a:solidFill>
                <a:miter lim="800000"/>
                <a:headEnd/>
                <a:tailEnd/>
              </a:ln>
              <a:effectLst>
                <a:outerShdw dist="107763" dir="2700000" algn="ctr" rotWithShape="0">
                  <a:schemeClr val="bg2"/>
                </a:outerShdw>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55" name="Object 64">
                <a:extLst>
                  <a:ext uri="{FF2B5EF4-FFF2-40B4-BE49-F238E27FC236}">
                    <a16:creationId xmlns:a16="http://schemas.microsoft.com/office/drawing/2014/main" id="{BB4A131F-18D1-2407-EECB-95F365B5F7DA}"/>
                  </a:ext>
                </a:extLst>
              </p:cNvPr>
              <p:cNvSpPr txBox="1"/>
              <p:nvPr/>
            </p:nvSpPr>
            <p:spPr bwMode="auto">
              <a:xfrm>
                <a:off x="5029200" y="2803661"/>
                <a:ext cx="1950098" cy="685800"/>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𝑅</m:t>
                      </m:r>
                      <m:f>
                        <m:fPr>
                          <m:ctrlPr>
                            <a:rPr lang="en-IN" i="1">
                              <a:solidFill>
                                <a:srgbClr val="FF0000"/>
                              </a:solidFill>
                              <a:latin typeface="Cambria Math" panose="02040503050406030204" pitchFamily="18" charset="0"/>
                            </a:rPr>
                          </m:ctrlPr>
                        </m:fPr>
                        <m:num>
                          <m:r>
                            <a:rPr lang="en-IN" b="0" i="1">
                              <a:solidFill>
                                <a:srgbClr val="FF0000"/>
                              </a:solidFill>
                              <a:latin typeface="Cambria Math" panose="02040503050406030204" pitchFamily="18" charset="0"/>
                            </a:rPr>
                            <m:t>𝑑𝑞</m:t>
                          </m:r>
                        </m:num>
                        <m:den>
                          <m:r>
                            <a:rPr lang="en-IN" b="0" i="1">
                              <a:solidFill>
                                <a:srgbClr val="FF0000"/>
                              </a:solidFill>
                              <a:latin typeface="Cambria Math" panose="02040503050406030204" pitchFamily="18" charset="0"/>
                            </a:rPr>
                            <m:t>𝑑𝑡</m:t>
                          </m:r>
                        </m:den>
                      </m:f>
                      <m:r>
                        <a:rPr lang="en-IN" b="0" i="1">
                          <a:solidFill>
                            <a:srgbClr val="FF0000"/>
                          </a:solidFill>
                          <a:latin typeface="Cambria Math" panose="02040503050406030204" pitchFamily="18" charset="0"/>
                        </a:rPr>
                        <m:t>=</m:t>
                      </m:r>
                      <m:sSub>
                        <m:sSubPr>
                          <m:ctrlPr>
                            <a:rPr lang="en-IN" i="1">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IN" b="0" i="1">
                              <a:solidFill>
                                <a:srgbClr val="FF0000"/>
                              </a:solidFill>
                              <a:latin typeface="Cambria Math" panose="02040503050406030204" pitchFamily="18" charset="0"/>
                            </a:rPr>
                            <m:t>0</m:t>
                          </m:r>
                        </m:sub>
                      </m:sSub>
                      <m:r>
                        <a:rPr lang="en-IN" b="0" i="1">
                          <a:solidFill>
                            <a:srgbClr val="FF0000"/>
                          </a:solidFill>
                          <a:latin typeface="Cambria Math" panose="02040503050406030204" pitchFamily="18" charset="0"/>
                        </a:rPr>
                        <m:t>−</m:t>
                      </m:r>
                      <m:f>
                        <m:fPr>
                          <m:ctrlPr>
                            <a:rPr lang="en-IN" i="1">
                              <a:solidFill>
                                <a:srgbClr val="FF0000"/>
                              </a:solidFill>
                              <a:latin typeface="Cambria Math" panose="02040503050406030204" pitchFamily="18" charset="0"/>
                            </a:rPr>
                          </m:ctrlPr>
                        </m:fPr>
                        <m:num>
                          <m:r>
                            <a:rPr lang="en-IN" b="0" i="1">
                              <a:solidFill>
                                <a:srgbClr val="FF0000"/>
                              </a:solidFill>
                              <a:latin typeface="Cambria Math" panose="02040503050406030204" pitchFamily="18" charset="0"/>
                            </a:rPr>
                            <m:t>𝑞</m:t>
                          </m:r>
                        </m:num>
                        <m:den>
                          <m:r>
                            <a:rPr lang="en-IN" b="0" i="1">
                              <a:solidFill>
                                <a:srgbClr val="FF0000"/>
                              </a:solidFill>
                              <a:latin typeface="Cambria Math" panose="02040503050406030204" pitchFamily="18" charset="0"/>
                            </a:rPr>
                            <m:t>𝐶</m:t>
                          </m:r>
                        </m:den>
                      </m:f>
                    </m:oMath>
                  </m:oMathPara>
                </a14:m>
                <a:endParaRPr lang="en-IN" dirty="0">
                  <a:solidFill>
                    <a:srgbClr val="FF0000"/>
                  </a:solidFill>
                </a:endParaRPr>
              </a:p>
            </p:txBody>
          </p:sp>
        </mc:Choice>
        <mc:Fallback xmlns="">
          <p:sp>
            <p:nvSpPr>
              <p:cNvPr id="6155" name="Object 64">
                <a:extLst>
                  <a:ext uri="{FF2B5EF4-FFF2-40B4-BE49-F238E27FC236}">
                    <a16:creationId xmlns:a16="http://schemas.microsoft.com/office/drawing/2014/main" id="{BB4A131F-18D1-2407-EECB-95F365B5F7DA}"/>
                  </a:ext>
                </a:extLst>
              </p:cNvPr>
              <p:cNvSpPr txBox="1">
                <a:spLocks noRot="1" noChangeAspect="1" noMove="1" noResize="1" noEditPoints="1" noAdjustHandles="1" noChangeArrowheads="1" noChangeShapeType="1" noTextEdit="1"/>
              </p:cNvSpPr>
              <p:nvPr/>
            </p:nvSpPr>
            <p:spPr bwMode="auto">
              <a:xfrm>
                <a:off x="5029200" y="2803661"/>
                <a:ext cx="1950098" cy="685800"/>
              </a:xfrm>
              <a:prstGeom prst="rect">
                <a:avLst/>
              </a:prstGeom>
              <a:blipFill>
                <a:blip r:embed="rId5"/>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158" name="Object 67">
                <a:extLst>
                  <a:ext uri="{FF2B5EF4-FFF2-40B4-BE49-F238E27FC236}">
                    <a16:creationId xmlns:a16="http://schemas.microsoft.com/office/drawing/2014/main" id="{795C5B30-BE7C-B433-56A7-5AC0B564C28D}"/>
                  </a:ext>
                </a:extLst>
              </p:cNvPr>
              <p:cNvSpPr txBox="1"/>
              <p:nvPr/>
            </p:nvSpPr>
            <p:spPr bwMode="auto">
              <a:xfrm>
                <a:off x="7773701" y="2175392"/>
                <a:ext cx="2629678" cy="828869"/>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trlPr>
                            <a:rPr lang="en-IN" i="1" smtClean="0">
                              <a:solidFill>
                                <a:srgbClr val="FF0000"/>
                              </a:solidFill>
                              <a:latin typeface="Cambria Math" panose="02040503050406030204" pitchFamily="18" charset="0"/>
                            </a:rPr>
                          </m:ctrlPr>
                        </m:naryPr>
                        <m:sub>
                          <m:r>
                            <a:rPr lang="en-IN" i="1">
                              <a:solidFill>
                                <a:srgbClr val="FF0000"/>
                              </a:solidFill>
                              <a:latin typeface="Cambria Math" panose="02040503050406030204" pitchFamily="18" charset="0"/>
                            </a:rPr>
                            <m:t>0</m:t>
                          </m:r>
                        </m:sub>
                        <m:sup>
                          <m:r>
                            <a:rPr lang="en-IN" i="1">
                              <a:solidFill>
                                <a:srgbClr val="FF0000"/>
                              </a:solidFill>
                              <a:latin typeface="Cambria Math" panose="02040503050406030204" pitchFamily="18" charset="0"/>
                            </a:rPr>
                            <m:t>𝑞</m:t>
                          </m:r>
                        </m:sup>
                        <m:e>
                          <m:f>
                            <m:fPr>
                              <m:ctrlPr>
                                <a:rPr lang="en-IN" i="1">
                                  <a:solidFill>
                                    <a:srgbClr val="FF0000"/>
                                  </a:solidFill>
                                  <a:latin typeface="Cambria Math" panose="02040503050406030204" pitchFamily="18" charset="0"/>
                                </a:rPr>
                              </m:ctrlPr>
                            </m:fPr>
                            <m:num>
                              <m:r>
                                <a:rPr lang="en-IN" i="1">
                                  <a:solidFill>
                                    <a:srgbClr val="FF0000"/>
                                  </a:solidFill>
                                  <a:latin typeface="Cambria Math" panose="02040503050406030204" pitchFamily="18" charset="0"/>
                                </a:rPr>
                                <m:t>𝑑𝑞</m:t>
                              </m:r>
                            </m:num>
                            <m:den>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𝐶</m:t>
                              </m:r>
                              <m:sSub>
                                <m:sSubPr>
                                  <m:ctrlPr>
                                    <a:rPr lang="en-IN" b="1" i="1">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IN" b="1" i="1">
                                      <a:solidFill>
                                        <a:srgbClr val="FF0000"/>
                                      </a:solidFill>
                                      <a:latin typeface="Cambria Math" panose="02040503050406030204" pitchFamily="18" charset="0"/>
                                    </a:rPr>
                                    <m:t>𝟎</m:t>
                                  </m:r>
                                </m:sub>
                              </m:sSub>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𝑞</m:t>
                              </m:r>
                              <m:r>
                                <a:rPr lang="en-IN" i="1">
                                  <a:solidFill>
                                    <a:srgbClr val="FF0000"/>
                                  </a:solidFill>
                                  <a:latin typeface="Cambria Math" panose="02040503050406030204" pitchFamily="18" charset="0"/>
                                </a:rPr>
                                <m:t>)</m:t>
                              </m:r>
                            </m:den>
                          </m:f>
                        </m:e>
                      </m:nary>
                      <m:r>
                        <a:rPr lang="en-IN" i="1">
                          <a:solidFill>
                            <a:srgbClr val="FF0000"/>
                          </a:solidFill>
                          <a:latin typeface="Cambria Math" panose="02040503050406030204" pitchFamily="18" charset="0"/>
                        </a:rPr>
                        <m:t>=</m:t>
                      </m:r>
                      <m:nary>
                        <m:naryPr>
                          <m:ctrlPr>
                            <a:rPr lang="en-IN" i="1">
                              <a:solidFill>
                                <a:srgbClr val="FF0000"/>
                              </a:solidFill>
                              <a:latin typeface="Cambria Math" panose="02040503050406030204" pitchFamily="18" charset="0"/>
                            </a:rPr>
                          </m:ctrlPr>
                        </m:naryPr>
                        <m:sub>
                          <m:r>
                            <a:rPr lang="en-IN" i="1">
                              <a:solidFill>
                                <a:srgbClr val="FF0000"/>
                              </a:solidFill>
                              <a:latin typeface="Cambria Math" panose="02040503050406030204" pitchFamily="18" charset="0"/>
                            </a:rPr>
                            <m:t>𝑜</m:t>
                          </m:r>
                        </m:sub>
                        <m:sup>
                          <m:r>
                            <a:rPr lang="en-IN" i="1">
                              <a:solidFill>
                                <a:srgbClr val="FF0000"/>
                              </a:solidFill>
                              <a:latin typeface="Cambria Math" panose="02040503050406030204" pitchFamily="18" charset="0"/>
                            </a:rPr>
                            <m:t>𝑡</m:t>
                          </m:r>
                        </m:sup>
                        <m:e>
                          <m:f>
                            <m:fPr>
                              <m:ctrlPr>
                                <a:rPr lang="en-IN" i="1">
                                  <a:solidFill>
                                    <a:srgbClr val="FF0000"/>
                                  </a:solidFill>
                                  <a:latin typeface="Cambria Math" panose="02040503050406030204" pitchFamily="18" charset="0"/>
                                </a:rPr>
                              </m:ctrlPr>
                            </m:fPr>
                            <m:num>
                              <m:r>
                                <a:rPr lang="en-IN" i="1">
                                  <a:solidFill>
                                    <a:srgbClr val="FF0000"/>
                                  </a:solidFill>
                                  <a:latin typeface="Cambria Math" panose="02040503050406030204" pitchFamily="18" charset="0"/>
                                </a:rPr>
                                <m:t>𝑑𝑡</m:t>
                              </m:r>
                            </m:num>
                            <m:den>
                              <m:r>
                                <a:rPr lang="en-IN" i="1">
                                  <a:solidFill>
                                    <a:srgbClr val="FF0000"/>
                                  </a:solidFill>
                                  <a:latin typeface="Cambria Math" panose="02040503050406030204" pitchFamily="18" charset="0"/>
                                </a:rPr>
                                <m:t>𝑅𝐶</m:t>
                              </m:r>
                            </m:den>
                          </m:f>
                        </m:e>
                      </m:nary>
                    </m:oMath>
                  </m:oMathPara>
                </a14:m>
                <a:endParaRPr lang="en-IN" dirty="0">
                  <a:solidFill>
                    <a:srgbClr val="FF0000"/>
                  </a:solidFill>
                </a:endParaRPr>
              </a:p>
            </p:txBody>
          </p:sp>
        </mc:Choice>
        <mc:Fallback xmlns="">
          <p:sp>
            <p:nvSpPr>
              <p:cNvPr id="6158" name="Object 67">
                <a:extLst>
                  <a:ext uri="{FF2B5EF4-FFF2-40B4-BE49-F238E27FC236}">
                    <a16:creationId xmlns:a16="http://schemas.microsoft.com/office/drawing/2014/main" id="{795C5B30-BE7C-B433-56A7-5AC0B564C28D}"/>
                  </a:ext>
                </a:extLst>
              </p:cNvPr>
              <p:cNvSpPr txBox="1">
                <a:spLocks noRot="1" noChangeAspect="1" noMove="1" noResize="1" noEditPoints="1" noAdjustHandles="1" noChangeArrowheads="1" noChangeShapeType="1" noTextEdit="1"/>
              </p:cNvSpPr>
              <p:nvPr/>
            </p:nvSpPr>
            <p:spPr bwMode="auto">
              <a:xfrm>
                <a:off x="7773701" y="2175392"/>
                <a:ext cx="2629678" cy="828869"/>
              </a:xfrm>
              <a:prstGeom prst="rect">
                <a:avLst/>
              </a:prstGeom>
              <a:blipFill>
                <a:blip r:embed="rId6"/>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Object 65">
                <a:extLst>
                  <a:ext uri="{FF2B5EF4-FFF2-40B4-BE49-F238E27FC236}">
                    <a16:creationId xmlns:a16="http://schemas.microsoft.com/office/drawing/2014/main" id="{28A7BC29-A3B2-5F1D-6D59-1F5186D255BF}"/>
                  </a:ext>
                </a:extLst>
              </p:cNvPr>
              <p:cNvSpPr txBox="1"/>
              <p:nvPr/>
            </p:nvSpPr>
            <p:spPr bwMode="auto">
              <a:xfrm>
                <a:off x="7713111" y="3404474"/>
                <a:ext cx="3520946" cy="685801"/>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en-IN" i="1" smtClean="0">
                              <a:solidFill>
                                <a:srgbClr val="FF0000"/>
                              </a:solidFill>
                              <a:latin typeface="Cambria Math" panose="02040503050406030204" pitchFamily="18" charset="0"/>
                            </a:rPr>
                          </m:ctrlPr>
                        </m:funcPr>
                        <m:fName>
                          <m:r>
                            <m:rPr>
                              <m:sty m:val="p"/>
                            </m:rPr>
                            <a:rPr lang="en-IN" i="0">
                              <a:solidFill>
                                <a:srgbClr val="FF0000"/>
                              </a:solidFill>
                              <a:latin typeface="Cambria Math" panose="02040503050406030204" pitchFamily="18" charset="0"/>
                            </a:rPr>
                            <m:t>ln</m:t>
                          </m:r>
                        </m:fName>
                        <m:e>
                          <m:r>
                            <a:rPr lang="en-IN" i="1">
                              <a:solidFill>
                                <a:srgbClr val="FF0000"/>
                              </a:solidFill>
                              <a:latin typeface="Cambria Math" panose="02040503050406030204" pitchFamily="18" charset="0"/>
                            </a:rPr>
                            <m:t>(</m:t>
                          </m:r>
                        </m:e>
                      </m:func>
                      <m:r>
                        <a:rPr lang="en-IN" i="1">
                          <a:solidFill>
                            <a:srgbClr val="FF0000"/>
                          </a:solidFill>
                          <a:latin typeface="Cambria Math" panose="02040503050406030204" pitchFamily="18" charset="0"/>
                        </a:rPr>
                        <m:t>𝐶</m:t>
                      </m:r>
                      <m:sSub>
                        <m:sSubPr>
                          <m:ctrlPr>
                            <a:rPr lang="en-IN" b="1" i="1">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IN" b="1" i="1">
                              <a:solidFill>
                                <a:srgbClr val="FF0000"/>
                              </a:solidFill>
                              <a:latin typeface="Cambria Math" panose="02040503050406030204" pitchFamily="18" charset="0"/>
                            </a:rPr>
                            <m:t>𝟎</m:t>
                          </m:r>
                        </m:sub>
                      </m:sSub>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𝑞</m:t>
                      </m:r>
                      <m:r>
                        <a:rPr lang="en-IN" i="1">
                          <a:solidFill>
                            <a:srgbClr val="FF0000"/>
                          </a:solidFill>
                          <a:latin typeface="Cambria Math" panose="02040503050406030204" pitchFamily="18" charset="0"/>
                        </a:rPr>
                        <m:t>)−</m:t>
                      </m:r>
                      <m:func>
                        <m:funcPr>
                          <m:ctrlPr>
                            <a:rPr lang="en-IN" i="1">
                              <a:solidFill>
                                <a:srgbClr val="FF0000"/>
                              </a:solidFill>
                              <a:latin typeface="Cambria Math" panose="02040503050406030204" pitchFamily="18" charset="0"/>
                            </a:rPr>
                          </m:ctrlPr>
                        </m:funcPr>
                        <m:fName>
                          <m:r>
                            <m:rPr>
                              <m:sty m:val="p"/>
                            </m:rPr>
                            <a:rPr lang="en-IN" i="0">
                              <a:solidFill>
                                <a:srgbClr val="FF0000"/>
                              </a:solidFill>
                              <a:latin typeface="Cambria Math" panose="02040503050406030204" pitchFamily="18" charset="0"/>
                            </a:rPr>
                            <m:t>ln</m:t>
                          </m:r>
                        </m:fName>
                        <m:e>
                          <m:r>
                            <a:rPr lang="en-IN" i="1">
                              <a:solidFill>
                                <a:srgbClr val="FF0000"/>
                              </a:solidFill>
                              <a:latin typeface="Cambria Math" panose="02040503050406030204" pitchFamily="18" charset="0"/>
                            </a:rPr>
                            <m:t>(</m:t>
                          </m:r>
                        </m:e>
                      </m:func>
                      <m:r>
                        <a:rPr lang="en-IN" i="1">
                          <a:solidFill>
                            <a:srgbClr val="FF0000"/>
                          </a:solidFill>
                          <a:latin typeface="Cambria Math" panose="02040503050406030204" pitchFamily="18" charset="0"/>
                        </a:rPr>
                        <m:t>𝐶</m:t>
                      </m:r>
                      <m:sSub>
                        <m:sSubPr>
                          <m:ctrlPr>
                            <a:rPr lang="en-IN" b="1" i="1">
                              <a:solidFill>
                                <a:srgbClr val="FF0000"/>
                              </a:solidFill>
                              <a:latin typeface="Cambria Math" panose="02040503050406030204" pitchFamily="18" charset="0"/>
                            </a:rPr>
                          </m:ctrlPr>
                        </m:sSubPr>
                        <m:e>
                          <m:r>
                            <a:rPr lang="en-IN" b="1" i="1">
                              <a:solidFill>
                                <a:srgbClr val="FF0000"/>
                              </a:solidFill>
                              <a:latin typeface="Cambria Math" panose="02040503050406030204" pitchFamily="18" charset="0"/>
                            </a:rPr>
                            <m:t>𝑽</m:t>
                          </m:r>
                        </m:e>
                        <m:sub>
                          <m:r>
                            <a:rPr lang="en-IN" b="1" i="1">
                              <a:solidFill>
                                <a:srgbClr val="FF0000"/>
                              </a:solidFill>
                              <a:latin typeface="Cambria Math" panose="02040503050406030204" pitchFamily="18" charset="0"/>
                            </a:rPr>
                            <m:t>𝟎</m:t>
                          </m:r>
                        </m:sub>
                      </m:sSub>
                      <m:r>
                        <a:rPr lang="en-IN" i="1">
                          <a:solidFill>
                            <a:srgbClr val="FF0000"/>
                          </a:solidFill>
                          <a:latin typeface="Cambria Math" panose="02040503050406030204" pitchFamily="18" charset="0"/>
                        </a:rPr>
                        <m:t>)=</m:t>
                      </m:r>
                      <m:f>
                        <m:fPr>
                          <m:ctrlPr>
                            <a:rPr lang="en-IN" i="1">
                              <a:solidFill>
                                <a:srgbClr val="FF0000"/>
                              </a:solidFill>
                              <a:latin typeface="Cambria Math" panose="02040503050406030204" pitchFamily="18" charset="0"/>
                            </a:rPr>
                          </m:ctrlPr>
                        </m:fPr>
                        <m:num>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𝑡</m:t>
                          </m:r>
                        </m:num>
                        <m:den>
                          <m:r>
                            <a:rPr lang="en-IN" i="1">
                              <a:solidFill>
                                <a:srgbClr val="FF0000"/>
                              </a:solidFill>
                              <a:latin typeface="Cambria Math" panose="02040503050406030204" pitchFamily="18" charset="0"/>
                            </a:rPr>
                            <m:t>𝑅𝐶</m:t>
                          </m:r>
                        </m:den>
                      </m:f>
                    </m:oMath>
                  </m:oMathPara>
                </a14:m>
                <a:endParaRPr lang="en-IN" dirty="0">
                  <a:solidFill>
                    <a:srgbClr val="FF0000"/>
                  </a:solidFill>
                </a:endParaRPr>
              </a:p>
            </p:txBody>
          </p:sp>
        </mc:Choice>
        <mc:Fallback xmlns="">
          <p:sp>
            <p:nvSpPr>
              <p:cNvPr id="8" name="Object 65">
                <a:extLst>
                  <a:ext uri="{FF2B5EF4-FFF2-40B4-BE49-F238E27FC236}">
                    <a16:creationId xmlns:a16="http://schemas.microsoft.com/office/drawing/2014/main" id="{28A7BC29-A3B2-5F1D-6D59-1F5186D255BF}"/>
                  </a:ext>
                </a:extLst>
              </p:cNvPr>
              <p:cNvSpPr txBox="1">
                <a:spLocks noRot="1" noChangeAspect="1" noMove="1" noResize="1" noEditPoints="1" noAdjustHandles="1" noChangeArrowheads="1" noChangeShapeType="1" noTextEdit="1"/>
              </p:cNvSpPr>
              <p:nvPr/>
            </p:nvSpPr>
            <p:spPr bwMode="auto">
              <a:xfrm>
                <a:off x="7713111" y="3404474"/>
                <a:ext cx="3520946" cy="685801"/>
              </a:xfrm>
              <a:prstGeom prst="rect">
                <a:avLst/>
              </a:prstGeom>
              <a:blipFill>
                <a:blip r:embed="rId7"/>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Object 66">
                <a:extLst>
                  <a:ext uri="{FF2B5EF4-FFF2-40B4-BE49-F238E27FC236}">
                    <a16:creationId xmlns:a16="http://schemas.microsoft.com/office/drawing/2014/main" id="{CCC3805E-DA3E-5141-B167-52CB9D9C212B}"/>
                  </a:ext>
                </a:extLst>
              </p:cNvPr>
              <p:cNvSpPr txBox="1"/>
              <p:nvPr/>
            </p:nvSpPr>
            <p:spPr bwMode="auto">
              <a:xfrm>
                <a:off x="8107496" y="4243207"/>
                <a:ext cx="2613413" cy="678711"/>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func>
                        <m:funcPr>
                          <m:ctrlPr>
                            <a:rPr lang="en-IN" i="1" smtClean="0">
                              <a:solidFill>
                                <a:srgbClr val="FF0000"/>
                              </a:solidFill>
                              <a:latin typeface="Cambria Math" panose="02040503050406030204" pitchFamily="18" charset="0"/>
                            </a:rPr>
                          </m:ctrlPr>
                        </m:funcPr>
                        <m:fName>
                          <m:r>
                            <m:rPr>
                              <m:sty m:val="p"/>
                            </m:rPr>
                            <a:rPr lang="en-IN" i="0">
                              <a:solidFill>
                                <a:srgbClr val="FF0000"/>
                              </a:solidFill>
                              <a:latin typeface="Cambria Math" panose="02040503050406030204" pitchFamily="18" charset="0"/>
                            </a:rPr>
                            <m:t>ln</m:t>
                          </m:r>
                        </m:fName>
                        <m:e>
                          <m:f>
                            <m:fPr>
                              <m:ctrlPr>
                                <a:rPr lang="en-IN" i="1">
                                  <a:solidFill>
                                    <a:srgbClr val="FF0000"/>
                                  </a:solidFill>
                                  <a:latin typeface="Cambria Math" panose="02040503050406030204" pitchFamily="18" charset="0"/>
                                </a:rPr>
                              </m:ctrlPr>
                            </m:fPr>
                            <m:num>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𝐶</m:t>
                              </m:r>
                              <m:sSub>
                                <m:sSubPr>
                                  <m:ctrlPr>
                                    <a:rPr lang="en-IN" b="1" i="1">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IN" b="1" i="1">
                                      <a:solidFill>
                                        <a:srgbClr val="FF0000"/>
                                      </a:solidFill>
                                      <a:latin typeface="Cambria Math" panose="02040503050406030204" pitchFamily="18" charset="0"/>
                                    </a:rPr>
                                    <m:t>𝟎</m:t>
                                  </m:r>
                                </m:sub>
                              </m:sSub>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𝑞</m:t>
                              </m:r>
                              <m:r>
                                <a:rPr lang="en-IN" i="1">
                                  <a:solidFill>
                                    <a:srgbClr val="FF0000"/>
                                  </a:solidFill>
                                  <a:latin typeface="Cambria Math" panose="02040503050406030204" pitchFamily="18" charset="0"/>
                                </a:rPr>
                                <m:t>)</m:t>
                              </m:r>
                            </m:num>
                            <m:den>
                              <m:r>
                                <a:rPr lang="en-IN" i="1">
                                  <a:solidFill>
                                    <a:srgbClr val="FF0000"/>
                                  </a:solidFill>
                                  <a:latin typeface="Cambria Math" panose="02040503050406030204" pitchFamily="18" charset="0"/>
                                </a:rPr>
                                <m:t>𝐶</m:t>
                              </m:r>
                              <m:sSub>
                                <m:sSubPr>
                                  <m:ctrlPr>
                                    <a:rPr lang="en-IN" b="1" i="1">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IN" b="1" i="1">
                                      <a:solidFill>
                                        <a:srgbClr val="FF0000"/>
                                      </a:solidFill>
                                      <a:latin typeface="Cambria Math" panose="02040503050406030204" pitchFamily="18" charset="0"/>
                                    </a:rPr>
                                    <m:t>𝟎</m:t>
                                  </m:r>
                                </m:sub>
                              </m:sSub>
                            </m:den>
                          </m:f>
                        </m:e>
                      </m:func>
                      <m:r>
                        <a:rPr lang="en-IN" i="1">
                          <a:solidFill>
                            <a:srgbClr val="FF0000"/>
                          </a:solidFill>
                          <a:latin typeface="Cambria Math" panose="02040503050406030204" pitchFamily="18" charset="0"/>
                        </a:rPr>
                        <m:t>=</m:t>
                      </m:r>
                      <m:f>
                        <m:fPr>
                          <m:ctrlPr>
                            <a:rPr lang="en-IN" i="1">
                              <a:solidFill>
                                <a:srgbClr val="FF0000"/>
                              </a:solidFill>
                              <a:latin typeface="Cambria Math" panose="02040503050406030204" pitchFamily="18" charset="0"/>
                            </a:rPr>
                          </m:ctrlPr>
                        </m:fPr>
                        <m:num>
                          <m:r>
                            <a:rPr lang="en-IN" i="1">
                              <a:solidFill>
                                <a:srgbClr val="FF0000"/>
                              </a:solidFill>
                              <a:latin typeface="Cambria Math" panose="02040503050406030204" pitchFamily="18" charset="0"/>
                            </a:rPr>
                            <m:t>−</m:t>
                          </m:r>
                          <m:r>
                            <a:rPr lang="en-IN" i="1">
                              <a:solidFill>
                                <a:srgbClr val="FF0000"/>
                              </a:solidFill>
                              <a:latin typeface="Cambria Math" panose="02040503050406030204" pitchFamily="18" charset="0"/>
                            </a:rPr>
                            <m:t>𝑡</m:t>
                          </m:r>
                        </m:num>
                        <m:den>
                          <m:r>
                            <a:rPr lang="en-IN" i="1">
                              <a:solidFill>
                                <a:srgbClr val="FF0000"/>
                              </a:solidFill>
                              <a:latin typeface="Cambria Math" panose="02040503050406030204" pitchFamily="18" charset="0"/>
                            </a:rPr>
                            <m:t>𝑅𝐶</m:t>
                          </m:r>
                        </m:den>
                      </m:f>
                    </m:oMath>
                  </m:oMathPara>
                </a14:m>
                <a:endParaRPr lang="en-IN" dirty="0">
                  <a:solidFill>
                    <a:srgbClr val="FF0000"/>
                  </a:solidFill>
                </a:endParaRPr>
              </a:p>
            </p:txBody>
          </p:sp>
        </mc:Choice>
        <mc:Fallback xmlns="">
          <p:sp>
            <p:nvSpPr>
              <p:cNvPr id="9" name="Object 66">
                <a:extLst>
                  <a:ext uri="{FF2B5EF4-FFF2-40B4-BE49-F238E27FC236}">
                    <a16:creationId xmlns:a16="http://schemas.microsoft.com/office/drawing/2014/main" id="{CCC3805E-DA3E-5141-B167-52CB9D9C212B}"/>
                  </a:ext>
                </a:extLst>
              </p:cNvPr>
              <p:cNvSpPr txBox="1">
                <a:spLocks noRot="1" noChangeAspect="1" noMove="1" noResize="1" noEditPoints="1" noAdjustHandles="1" noChangeArrowheads="1" noChangeShapeType="1" noTextEdit="1"/>
              </p:cNvSpPr>
              <p:nvPr/>
            </p:nvSpPr>
            <p:spPr bwMode="auto">
              <a:xfrm>
                <a:off x="8107496" y="4243207"/>
                <a:ext cx="2613413" cy="678711"/>
              </a:xfrm>
              <a:prstGeom prst="rect">
                <a:avLst/>
              </a:prstGeom>
              <a:blipFill>
                <a:blip r:embed="rId8"/>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Object 67">
                <a:extLst>
                  <a:ext uri="{FF2B5EF4-FFF2-40B4-BE49-F238E27FC236}">
                    <a16:creationId xmlns:a16="http://schemas.microsoft.com/office/drawing/2014/main" id="{F1AA2F35-9B5D-BDBC-126D-250A82ED05BB}"/>
                  </a:ext>
                </a:extLst>
              </p:cNvPr>
              <p:cNvSpPr txBox="1"/>
              <p:nvPr/>
            </p:nvSpPr>
            <p:spPr bwMode="auto">
              <a:xfrm>
                <a:off x="3173412" y="5156439"/>
                <a:ext cx="3711575" cy="685801"/>
              </a:xfrm>
              <a:prstGeom prst="rect">
                <a:avLst/>
              </a:prstGeom>
              <a:solidFill>
                <a:schemeClr val="bg1"/>
              </a:solid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r>
                        <a:rPr lang="en-IN" sz="3200" b="0" i="1" smtClean="0">
                          <a:solidFill>
                            <a:srgbClr val="FF0000"/>
                          </a:solidFill>
                          <a:latin typeface="Cambria Math" panose="02040503050406030204" pitchFamily="18" charset="0"/>
                        </a:rPr>
                        <m:t>𝑞</m:t>
                      </m:r>
                      <m:r>
                        <a:rPr lang="en-IN" sz="3200" b="0" i="1" smtClean="0">
                          <a:solidFill>
                            <a:srgbClr val="FF0000"/>
                          </a:solidFill>
                          <a:latin typeface="Cambria Math" panose="02040503050406030204" pitchFamily="18" charset="0"/>
                        </a:rPr>
                        <m:t>=</m:t>
                      </m:r>
                      <m:r>
                        <a:rPr lang="en-IN" sz="3200" b="0" i="1" smtClean="0">
                          <a:solidFill>
                            <a:srgbClr val="FF0000"/>
                          </a:solidFill>
                          <a:latin typeface="Cambria Math" panose="02040503050406030204" pitchFamily="18" charset="0"/>
                        </a:rPr>
                        <m:t>𝐶</m:t>
                      </m:r>
                      <m:sSub>
                        <m:sSubPr>
                          <m:ctrlPr>
                            <a:rPr lang="en-IN" sz="3200" i="1">
                              <a:solidFill>
                                <a:srgbClr val="FF0000"/>
                              </a:solidFill>
                              <a:latin typeface="Cambria Math" panose="02040503050406030204" pitchFamily="18" charset="0"/>
                            </a:rPr>
                          </m:ctrlPr>
                        </m:sSubPr>
                        <m:e>
                          <m:r>
                            <a:rPr lang="en-IN" sz="3200" b="0" i="1">
                              <a:solidFill>
                                <a:srgbClr val="FF0000"/>
                              </a:solidFill>
                              <a:latin typeface="Cambria Math" panose="02040503050406030204" pitchFamily="18" charset="0"/>
                            </a:rPr>
                            <m:t>𝑉</m:t>
                          </m:r>
                        </m:e>
                        <m:sub>
                          <m:r>
                            <a:rPr lang="en-IN" sz="3200" b="0" i="1">
                              <a:solidFill>
                                <a:srgbClr val="FF0000"/>
                              </a:solidFill>
                              <a:latin typeface="Cambria Math" panose="02040503050406030204" pitchFamily="18" charset="0"/>
                            </a:rPr>
                            <m:t>0</m:t>
                          </m:r>
                        </m:sub>
                      </m:sSub>
                      <m:d>
                        <m:dPr>
                          <m:ctrlPr>
                            <a:rPr lang="en-IN" sz="3200" i="1">
                              <a:solidFill>
                                <a:srgbClr val="FF0000"/>
                              </a:solidFill>
                              <a:latin typeface="Cambria Math" panose="02040503050406030204" pitchFamily="18" charset="0"/>
                            </a:rPr>
                          </m:ctrlPr>
                        </m:dPr>
                        <m:e>
                          <m:r>
                            <a:rPr lang="en-IN" sz="3200" b="0" i="1">
                              <a:solidFill>
                                <a:srgbClr val="FF0000"/>
                              </a:solidFill>
                              <a:latin typeface="Cambria Math" panose="02040503050406030204" pitchFamily="18" charset="0"/>
                            </a:rPr>
                            <m:t>1</m:t>
                          </m:r>
                          <m:r>
                            <a:rPr lang="en-IN" sz="3200" b="0" i="1">
                              <a:solidFill>
                                <a:srgbClr val="FF0000"/>
                              </a:solidFill>
                              <a:latin typeface="Cambria Math" panose="02040503050406030204" pitchFamily="18" charset="0"/>
                            </a:rPr>
                            <m:t>−</m:t>
                          </m:r>
                          <m:sSup>
                            <m:sSupPr>
                              <m:ctrlPr>
                                <a:rPr lang="en-IN" sz="3200" i="1">
                                  <a:solidFill>
                                    <a:srgbClr val="FF0000"/>
                                  </a:solidFill>
                                  <a:latin typeface="Cambria Math" panose="02040503050406030204" pitchFamily="18" charset="0"/>
                                </a:rPr>
                              </m:ctrlPr>
                            </m:sSupPr>
                            <m:e>
                              <m:r>
                                <a:rPr lang="en-IN" sz="3200" b="0" i="1">
                                  <a:solidFill>
                                    <a:srgbClr val="FF0000"/>
                                  </a:solidFill>
                                  <a:latin typeface="Cambria Math" panose="02040503050406030204" pitchFamily="18" charset="0"/>
                                </a:rPr>
                                <m:t>𝑒</m:t>
                              </m:r>
                            </m:e>
                            <m:sup>
                              <m:r>
                                <a:rPr lang="en-IN" sz="3200" b="0" i="1">
                                  <a:solidFill>
                                    <a:srgbClr val="FF0000"/>
                                  </a:solidFill>
                                  <a:latin typeface="Cambria Math" panose="02040503050406030204" pitchFamily="18" charset="0"/>
                                </a:rPr>
                                <m:t>−</m:t>
                              </m:r>
                              <m:r>
                                <a:rPr lang="en-IN" sz="3200" b="0" i="1">
                                  <a:solidFill>
                                    <a:srgbClr val="FF0000"/>
                                  </a:solidFill>
                                  <a:latin typeface="Cambria Math" panose="02040503050406030204" pitchFamily="18" charset="0"/>
                                </a:rPr>
                                <m:t>𝑡</m:t>
                              </m:r>
                              <m:r>
                                <a:rPr lang="en-IN" sz="3200" b="0" i="1">
                                  <a:solidFill>
                                    <a:srgbClr val="FF0000"/>
                                  </a:solidFill>
                                  <a:latin typeface="Cambria Math" panose="02040503050406030204" pitchFamily="18" charset="0"/>
                                </a:rPr>
                                <m:t>/</m:t>
                              </m:r>
                              <m:r>
                                <a:rPr lang="en-IN" sz="3200" b="0" i="1">
                                  <a:solidFill>
                                    <a:srgbClr val="FF0000"/>
                                  </a:solidFill>
                                  <a:latin typeface="Cambria Math" panose="02040503050406030204" pitchFamily="18" charset="0"/>
                                </a:rPr>
                                <m:t>𝑅𝐶</m:t>
                              </m:r>
                            </m:sup>
                          </m:sSup>
                        </m:e>
                      </m:d>
                    </m:oMath>
                  </m:oMathPara>
                </a14:m>
                <a:endParaRPr lang="en-IN" sz="3200" dirty="0">
                  <a:solidFill>
                    <a:srgbClr val="FF0000"/>
                  </a:solidFill>
                </a:endParaRPr>
              </a:p>
            </p:txBody>
          </p:sp>
        </mc:Choice>
        <mc:Fallback xmlns="">
          <p:sp>
            <p:nvSpPr>
              <p:cNvPr id="10" name="Object 67">
                <a:extLst>
                  <a:ext uri="{FF2B5EF4-FFF2-40B4-BE49-F238E27FC236}">
                    <a16:creationId xmlns:a16="http://schemas.microsoft.com/office/drawing/2014/main" id="{F1AA2F35-9B5D-BDBC-126D-250A82ED05BB}"/>
                  </a:ext>
                </a:extLst>
              </p:cNvPr>
              <p:cNvSpPr txBox="1">
                <a:spLocks noRot="1" noChangeAspect="1" noMove="1" noResize="1" noEditPoints="1" noAdjustHandles="1" noChangeArrowheads="1" noChangeShapeType="1" noTextEdit="1"/>
              </p:cNvSpPr>
              <p:nvPr/>
            </p:nvSpPr>
            <p:spPr bwMode="auto">
              <a:xfrm>
                <a:off x="3173412" y="5156439"/>
                <a:ext cx="3711575" cy="685801"/>
              </a:xfrm>
              <a:prstGeom prst="rect">
                <a:avLst/>
              </a:prstGeom>
              <a:blipFill>
                <a:blip r:embed="rId9"/>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Text Box 66">
                <a:extLst>
                  <a:ext uri="{FF2B5EF4-FFF2-40B4-BE49-F238E27FC236}">
                    <a16:creationId xmlns:a16="http://schemas.microsoft.com/office/drawing/2014/main" id="{2493E728-2AAB-8928-942F-8486C64027A7}"/>
                  </a:ext>
                </a:extLst>
              </p:cNvPr>
              <p:cNvSpPr txBox="1">
                <a:spLocks noChangeArrowheads="1"/>
              </p:cNvSpPr>
              <p:nvPr/>
            </p:nvSpPr>
            <p:spPr bwMode="auto">
              <a:xfrm>
                <a:off x="0" y="4011431"/>
                <a:ext cx="6414160" cy="369332"/>
              </a:xfrm>
              <a:prstGeom prst="rect">
                <a:avLst/>
              </a:prstGeom>
              <a:solidFill>
                <a:schemeClr val="bg1"/>
              </a:solidFill>
              <a:ln>
                <a:noFill/>
              </a:ln>
              <a:effectLst/>
            </p:spPr>
            <p:txBody>
              <a:bodyPr wrap="square">
                <a:spAutoFit/>
              </a:bodyPr>
              <a:lstStyle/>
              <a:p>
                <a:r>
                  <a:rPr lang="en-US" altLang="en-US" dirty="0">
                    <a:latin typeface="Cambria" panose="02040503050406030204" pitchFamily="18" charset="0"/>
                    <a:ea typeface="Cambria" panose="02040503050406030204" pitchFamily="18" charset="0"/>
                  </a:rPr>
                  <a:t>At time </a:t>
                </a:r>
                <a14:m>
                  <m:oMath xmlns:m="http://schemas.openxmlformats.org/officeDocument/2006/math">
                    <m:r>
                      <a:rPr lang="en-US" altLang="en-US" i="1" dirty="0" smtClean="0">
                        <a:latin typeface="Cambria Math" panose="02040503050406030204" pitchFamily="18" charset="0"/>
                        <a:ea typeface="Cambria" panose="02040503050406030204" pitchFamily="18" charset="0"/>
                      </a:rPr>
                      <m:t>𝑡</m:t>
                    </m:r>
                    <m:r>
                      <a:rPr lang="en-US" altLang="en-US" i="1" dirty="0" smtClean="0">
                        <a:latin typeface="Cambria Math" panose="02040503050406030204" pitchFamily="18" charset="0"/>
                        <a:ea typeface="Cambria" panose="02040503050406030204" pitchFamily="18" charset="0"/>
                      </a:rPr>
                      <m:t> = </m:t>
                    </m:r>
                    <m:r>
                      <a:rPr lang="en-US" altLang="en-US" i="1" dirty="0" smtClean="0">
                        <a:latin typeface="Cambria Math" panose="02040503050406030204" pitchFamily="18" charset="0"/>
                        <a:ea typeface="Cambria" panose="02040503050406030204" pitchFamily="18" charset="0"/>
                      </a:rPr>
                      <m:t>0</m:t>
                    </m:r>
                    <m:r>
                      <a:rPr lang="en-US" altLang="en-US" i="1" dirty="0" smtClean="0">
                        <a:latin typeface="Cambria Math" panose="02040503050406030204" pitchFamily="18" charset="0"/>
                        <a:ea typeface="Cambria" panose="02040503050406030204" pitchFamily="18" charset="0"/>
                      </a:rPr>
                      <m:t>:  </m:t>
                    </m:r>
                    <m:r>
                      <a:rPr lang="en-US" altLang="en-US" i="1" dirty="0" smtClean="0">
                        <a:latin typeface="Cambria Math" panose="02040503050406030204" pitchFamily="18" charset="0"/>
                        <a:ea typeface="Cambria" panose="02040503050406030204" pitchFamily="18" charset="0"/>
                      </a:rPr>
                      <m:t>𝑞</m:t>
                    </m:r>
                    <m:r>
                      <a:rPr lang="en-US" altLang="en-US" i="1" dirty="0" smtClean="0">
                        <a:latin typeface="Cambria Math" panose="02040503050406030204" pitchFamily="18" charset="0"/>
                        <a:ea typeface="Cambria" panose="02040503050406030204" pitchFamily="18" charset="0"/>
                      </a:rPr>
                      <m:t> = </m:t>
                    </m:r>
                    <m:r>
                      <a:rPr lang="en-US" altLang="en-US" i="1" dirty="0" smtClean="0">
                        <a:latin typeface="Cambria Math" panose="02040503050406030204" pitchFamily="18" charset="0"/>
                        <a:ea typeface="Cambria" panose="02040503050406030204" pitchFamily="18" charset="0"/>
                      </a:rPr>
                      <m:t>𝐶</m:t>
                    </m:r>
                    <m:sSub>
                      <m:sSubPr>
                        <m:ctrlPr>
                          <a:rPr lang="en-US" altLang="en-US" b="0" i="1" dirty="0" smtClean="0">
                            <a:latin typeface="Cambria Math" panose="02040503050406030204" pitchFamily="18" charset="0"/>
                            <a:ea typeface="Cambria" panose="02040503050406030204" pitchFamily="18" charset="0"/>
                          </a:rPr>
                        </m:ctrlPr>
                      </m:sSubPr>
                      <m:e>
                        <m:r>
                          <a:rPr lang="en-US" altLang="en-US" i="1" dirty="0" smtClean="0">
                            <a:latin typeface="Cambria Math" panose="02040503050406030204" pitchFamily="18" charset="0"/>
                            <a:ea typeface="Cambria" panose="02040503050406030204" pitchFamily="18" charset="0"/>
                          </a:rPr>
                          <m:t>𝑉</m:t>
                        </m:r>
                      </m:e>
                      <m:sub>
                        <m:r>
                          <a:rPr lang="en-US" altLang="en-US" b="0" i="1" dirty="0" smtClean="0">
                            <a:latin typeface="Cambria Math" panose="02040503050406030204" pitchFamily="18" charset="0"/>
                            <a:ea typeface="Cambria" panose="02040503050406030204" pitchFamily="18" charset="0"/>
                          </a:rPr>
                          <m:t>0</m:t>
                        </m:r>
                      </m:sub>
                    </m:sSub>
                    <m:r>
                      <a:rPr lang="en-US" altLang="en-US" i="1" dirty="0" smtClean="0">
                        <a:latin typeface="Cambria Math" panose="02040503050406030204" pitchFamily="18" charset="0"/>
                        <a:ea typeface="Cambria" panose="02040503050406030204" pitchFamily="18" charset="0"/>
                      </a:rPr>
                      <m:t>(</m:t>
                    </m:r>
                    <m:r>
                      <a:rPr lang="en-US" altLang="en-US" i="1" dirty="0" smtClean="0">
                        <a:latin typeface="Cambria Math" panose="02040503050406030204" pitchFamily="18" charset="0"/>
                        <a:ea typeface="Cambria" panose="02040503050406030204" pitchFamily="18" charset="0"/>
                      </a:rPr>
                      <m:t>1</m:t>
                    </m:r>
                    <m:r>
                      <a:rPr lang="en-US" altLang="en-US" i="1" dirty="0" smtClean="0">
                        <a:latin typeface="Cambria Math" panose="02040503050406030204" pitchFamily="18" charset="0"/>
                        <a:ea typeface="Cambria" panose="02040503050406030204" pitchFamily="18" charset="0"/>
                      </a:rPr>
                      <m:t> − </m:t>
                    </m:r>
                    <m:r>
                      <a:rPr lang="en-US" altLang="en-US" i="1" dirty="0" smtClean="0">
                        <a:latin typeface="Cambria Math" panose="02040503050406030204" pitchFamily="18" charset="0"/>
                        <a:ea typeface="Cambria" panose="02040503050406030204" pitchFamily="18" charset="0"/>
                      </a:rPr>
                      <m:t>1</m:t>
                    </m:r>
                    <m:r>
                      <a:rPr lang="en-US" altLang="en-US" i="1" dirty="0" smtClean="0">
                        <a:latin typeface="Cambria Math" panose="02040503050406030204" pitchFamily="18" charset="0"/>
                        <a:ea typeface="Cambria" panose="02040503050406030204" pitchFamily="18" charset="0"/>
                      </a:rPr>
                      <m:t>);  </m:t>
                    </m:r>
                    <m:r>
                      <a:rPr lang="en-US" altLang="en-US" i="1" dirty="0" smtClean="0">
                        <a:latin typeface="Cambria Math" panose="02040503050406030204" pitchFamily="18" charset="0"/>
                        <a:ea typeface="Cambria" panose="02040503050406030204" pitchFamily="18" charset="0"/>
                      </a:rPr>
                      <m:t>𝑞</m:t>
                    </m:r>
                    <m:r>
                      <a:rPr lang="en-US" altLang="en-US" i="1" dirty="0" smtClean="0">
                        <a:latin typeface="Cambria Math" panose="02040503050406030204" pitchFamily="18" charset="0"/>
                        <a:ea typeface="Cambria" panose="02040503050406030204" pitchFamily="18" charset="0"/>
                      </a:rPr>
                      <m:t> = </m:t>
                    </m:r>
                    <m:r>
                      <a:rPr lang="en-US" altLang="en-US" i="1" dirty="0" smtClean="0">
                        <a:latin typeface="Cambria Math" panose="02040503050406030204" pitchFamily="18" charset="0"/>
                        <a:ea typeface="Cambria" panose="02040503050406030204" pitchFamily="18" charset="0"/>
                      </a:rPr>
                      <m:t>0</m:t>
                    </m:r>
                  </m:oMath>
                </a14:m>
                <a:endParaRPr lang="en-US" altLang="en-US" dirty="0">
                  <a:latin typeface="Cambria" panose="02040503050406030204" pitchFamily="18" charset="0"/>
                  <a:ea typeface="Cambria" panose="02040503050406030204" pitchFamily="18" charset="0"/>
                </a:endParaRPr>
              </a:p>
            </p:txBody>
          </p:sp>
        </mc:Choice>
        <mc:Fallback xmlns="">
          <p:sp>
            <p:nvSpPr>
              <p:cNvPr id="27" name="Text Box 66">
                <a:extLst>
                  <a:ext uri="{FF2B5EF4-FFF2-40B4-BE49-F238E27FC236}">
                    <a16:creationId xmlns:a16="http://schemas.microsoft.com/office/drawing/2014/main" id="{2493E728-2AAB-8928-942F-8486C64027A7}"/>
                  </a:ext>
                </a:extLst>
              </p:cNvPr>
              <p:cNvSpPr txBox="1">
                <a:spLocks noRot="1" noChangeAspect="1" noMove="1" noResize="1" noEditPoints="1" noAdjustHandles="1" noChangeArrowheads="1" noChangeShapeType="1" noTextEdit="1"/>
              </p:cNvSpPr>
              <p:nvPr/>
            </p:nvSpPr>
            <p:spPr bwMode="auto">
              <a:xfrm>
                <a:off x="0" y="4011431"/>
                <a:ext cx="6414160" cy="369332"/>
              </a:xfrm>
              <a:prstGeom prst="rect">
                <a:avLst/>
              </a:prstGeom>
              <a:blipFill>
                <a:blip r:embed="rId12"/>
                <a:stretch>
                  <a:fillRect l="-760" t="-9836" b="-22951"/>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Text Box 67">
                <a:extLst>
                  <a:ext uri="{FF2B5EF4-FFF2-40B4-BE49-F238E27FC236}">
                    <a16:creationId xmlns:a16="http://schemas.microsoft.com/office/drawing/2014/main" id="{8A3F56A6-52A4-AC98-50C8-EDC0BB0639E7}"/>
                  </a:ext>
                </a:extLst>
              </p:cNvPr>
              <p:cNvSpPr txBox="1">
                <a:spLocks noChangeArrowheads="1"/>
              </p:cNvSpPr>
              <p:nvPr/>
            </p:nvSpPr>
            <p:spPr bwMode="auto">
              <a:xfrm>
                <a:off x="1" y="4411754"/>
                <a:ext cx="6414160" cy="369332"/>
              </a:xfrm>
              <a:prstGeom prst="rect">
                <a:avLst/>
              </a:prstGeom>
              <a:solidFill>
                <a:schemeClr val="bg1"/>
              </a:solidFill>
              <a:ln>
                <a:noFill/>
              </a:ln>
              <a:effectLst/>
            </p:spPr>
            <p:txBody>
              <a:bodyPr wrap="square">
                <a:spAutoFit/>
              </a:bodyPr>
              <a:lstStyle/>
              <a:p>
                <a:r>
                  <a:rPr lang="en-US" altLang="en-US" dirty="0">
                    <a:latin typeface="Cambria" panose="02040503050406030204" pitchFamily="18" charset="0"/>
                    <a:ea typeface="Cambria" panose="02040503050406030204" pitchFamily="18" charset="0"/>
                  </a:rPr>
                  <a:t>At time </a:t>
                </a:r>
                <a14:m>
                  <m:oMath xmlns:m="http://schemas.openxmlformats.org/officeDocument/2006/math">
                    <m:r>
                      <a:rPr lang="en-US" altLang="en-US" i="1" dirty="0" smtClean="0">
                        <a:latin typeface="Cambria Math" panose="02040503050406030204" pitchFamily="18" charset="0"/>
                        <a:ea typeface="Cambria" panose="02040503050406030204" pitchFamily="18" charset="0"/>
                      </a:rPr>
                      <m:t>𝑡</m:t>
                    </m:r>
                    <m:r>
                      <a:rPr lang="en-US" altLang="en-US" i="1" dirty="0" smtClean="0">
                        <a:latin typeface="Cambria Math" panose="02040503050406030204" pitchFamily="18" charset="0"/>
                        <a:ea typeface="Cambria" panose="02040503050406030204" pitchFamily="18" charset="0"/>
                      </a:rPr>
                      <m:t> = :  </m:t>
                    </m:r>
                    <m:r>
                      <a:rPr lang="en-US" altLang="en-US" i="1" dirty="0">
                        <a:latin typeface="Cambria Math" panose="02040503050406030204" pitchFamily="18" charset="0"/>
                        <a:ea typeface="Cambria" panose="02040503050406030204" pitchFamily="18" charset="0"/>
                      </a:rPr>
                      <m:t>𝑞</m:t>
                    </m:r>
                    <m:r>
                      <a:rPr lang="en-US" altLang="en-US" i="1" dirty="0">
                        <a:latin typeface="Cambria Math" panose="02040503050406030204" pitchFamily="18" charset="0"/>
                        <a:ea typeface="Cambria" panose="02040503050406030204" pitchFamily="18" charset="0"/>
                      </a:rPr>
                      <m:t> = </m:t>
                    </m:r>
                    <m:r>
                      <a:rPr lang="en-US" altLang="en-US" i="1" dirty="0">
                        <a:latin typeface="Cambria Math" panose="02040503050406030204" pitchFamily="18" charset="0"/>
                        <a:ea typeface="Cambria" panose="02040503050406030204" pitchFamily="18" charset="0"/>
                      </a:rPr>
                      <m:t>𝐶</m:t>
                    </m:r>
                    <m:sSub>
                      <m:sSubPr>
                        <m:ctrlPr>
                          <a:rPr lang="en-US" altLang="en-US" b="0" i="1" dirty="0" smtClean="0">
                            <a:latin typeface="Cambria Math" panose="02040503050406030204" pitchFamily="18" charset="0"/>
                            <a:ea typeface="Cambria" panose="02040503050406030204" pitchFamily="18" charset="0"/>
                          </a:rPr>
                        </m:ctrlPr>
                      </m:sSubPr>
                      <m:e>
                        <m:r>
                          <a:rPr lang="en-US" altLang="en-US" i="1" dirty="0">
                            <a:latin typeface="Cambria Math" panose="02040503050406030204" pitchFamily="18" charset="0"/>
                            <a:ea typeface="Cambria" panose="02040503050406030204" pitchFamily="18" charset="0"/>
                          </a:rPr>
                          <m:t>𝑉</m:t>
                        </m:r>
                      </m:e>
                      <m:sub>
                        <m:r>
                          <a:rPr lang="en-US" altLang="en-US" b="0" i="1" dirty="0" smtClean="0">
                            <a:latin typeface="Cambria Math" panose="02040503050406030204" pitchFamily="18" charset="0"/>
                            <a:ea typeface="Cambria" panose="02040503050406030204" pitchFamily="18" charset="0"/>
                          </a:rPr>
                          <m:t>0</m:t>
                        </m:r>
                      </m:sub>
                    </m:sSub>
                    <m:r>
                      <a:rPr lang="en-US" altLang="en-US" i="1" dirty="0">
                        <a:latin typeface="Cambria Math" panose="02040503050406030204" pitchFamily="18" charset="0"/>
                        <a:ea typeface="Cambria" panose="02040503050406030204" pitchFamily="18" charset="0"/>
                      </a:rPr>
                      <m:t>(</m:t>
                    </m:r>
                    <m:r>
                      <a:rPr lang="en-US" altLang="en-US" i="1" dirty="0">
                        <a:latin typeface="Cambria Math" panose="02040503050406030204" pitchFamily="18" charset="0"/>
                        <a:ea typeface="Cambria" panose="02040503050406030204" pitchFamily="18" charset="0"/>
                      </a:rPr>
                      <m:t>1</m:t>
                    </m:r>
                    <m:r>
                      <a:rPr lang="en-US" altLang="en-US" i="1" dirty="0">
                        <a:latin typeface="Cambria Math" panose="02040503050406030204" pitchFamily="18" charset="0"/>
                        <a:ea typeface="Cambria" panose="02040503050406030204" pitchFamily="18" charset="0"/>
                      </a:rPr>
                      <m:t> − </m:t>
                    </m:r>
                    <m:r>
                      <a:rPr lang="en-US" altLang="en-US" i="1" dirty="0">
                        <a:latin typeface="Cambria Math" panose="02040503050406030204" pitchFamily="18" charset="0"/>
                        <a:ea typeface="Cambria" panose="02040503050406030204" pitchFamily="18" charset="0"/>
                      </a:rPr>
                      <m:t>0</m:t>
                    </m:r>
                    <m:r>
                      <a:rPr lang="en-US" altLang="en-US" i="1" dirty="0">
                        <a:latin typeface="Cambria Math" panose="02040503050406030204" pitchFamily="18" charset="0"/>
                        <a:ea typeface="Cambria" panose="02040503050406030204" pitchFamily="18" charset="0"/>
                      </a:rPr>
                      <m:t>);  </m:t>
                    </m:r>
                    <m:r>
                      <a:rPr lang="en-US" altLang="en-US" i="1" dirty="0" smtClean="0">
                        <a:latin typeface="Cambria Math" panose="02040503050406030204" pitchFamily="18" charset="0"/>
                        <a:ea typeface="Cambria" panose="02040503050406030204" pitchFamily="18" charset="0"/>
                      </a:rPr>
                      <m:t>𝑞</m:t>
                    </m:r>
                    <m:r>
                      <a:rPr lang="en-US" altLang="en-US" i="1" baseline="-25000" dirty="0" err="1">
                        <a:latin typeface="Cambria Math" panose="02040503050406030204" pitchFamily="18" charset="0"/>
                        <a:ea typeface="Cambria" panose="02040503050406030204" pitchFamily="18" charset="0"/>
                      </a:rPr>
                      <m:t>𝑚𝑎𝑥</m:t>
                    </m:r>
                    <m:r>
                      <a:rPr lang="en-US" altLang="en-US" i="1" dirty="0">
                        <a:latin typeface="Cambria Math" panose="02040503050406030204" pitchFamily="18" charset="0"/>
                        <a:ea typeface="Cambria" panose="02040503050406030204" pitchFamily="18" charset="0"/>
                      </a:rPr>
                      <m:t> = </m:t>
                    </m:r>
                    <m:r>
                      <a:rPr lang="en-US" altLang="en-US" i="1" dirty="0" smtClean="0">
                        <a:latin typeface="Cambria Math" panose="02040503050406030204" pitchFamily="18" charset="0"/>
                        <a:ea typeface="Cambria" panose="02040503050406030204" pitchFamily="18" charset="0"/>
                      </a:rPr>
                      <m:t>𝐶</m:t>
                    </m:r>
                    <m:sSub>
                      <m:sSubPr>
                        <m:ctrlPr>
                          <a:rPr lang="en-US" altLang="en-US" i="1" dirty="0" smtClean="0">
                            <a:latin typeface="Cambria Math" panose="02040503050406030204" pitchFamily="18" charset="0"/>
                            <a:ea typeface="Cambria" panose="02040503050406030204" pitchFamily="18" charset="0"/>
                          </a:rPr>
                        </m:ctrlPr>
                      </m:sSubPr>
                      <m:e>
                        <m:r>
                          <a:rPr lang="en-US" altLang="en-US" i="1" dirty="0" smtClean="0">
                            <a:latin typeface="Cambria Math" panose="02040503050406030204" pitchFamily="18" charset="0"/>
                            <a:ea typeface="Cambria" panose="02040503050406030204" pitchFamily="18" charset="0"/>
                          </a:rPr>
                          <m:t>𝑉</m:t>
                        </m:r>
                      </m:e>
                      <m:sub>
                        <m:r>
                          <a:rPr lang="en-US" altLang="en-US" i="1" dirty="0" smtClean="0">
                            <a:latin typeface="Cambria Math" panose="02040503050406030204" pitchFamily="18" charset="0"/>
                            <a:ea typeface="Cambria" panose="02040503050406030204" pitchFamily="18" charset="0"/>
                          </a:rPr>
                          <m:t>0</m:t>
                        </m:r>
                      </m:sub>
                    </m:sSub>
                    <m:r>
                      <a:rPr lang="en-US" altLang="en-US" i="1" dirty="0" smtClean="0">
                        <a:latin typeface="Cambria Math" panose="02040503050406030204" pitchFamily="18" charset="0"/>
                        <a:ea typeface="Cambria" panose="02040503050406030204" pitchFamily="18" charset="0"/>
                      </a:rPr>
                      <m:t> </m:t>
                    </m:r>
                    <m:r>
                      <a:rPr lang="en-US" altLang="en-US" b="0" i="1" dirty="0" smtClean="0">
                        <a:latin typeface="Cambria Math" panose="02040503050406030204" pitchFamily="18" charset="0"/>
                        <a:ea typeface="Cambria" panose="02040503050406030204" pitchFamily="18" charset="0"/>
                      </a:rPr>
                      <m:t> </m:t>
                    </m:r>
                  </m:oMath>
                </a14:m>
                <a:endParaRPr lang="en-US" altLang="en-US" dirty="0">
                  <a:latin typeface="Cambria" panose="02040503050406030204" pitchFamily="18" charset="0"/>
                  <a:ea typeface="Cambria" panose="02040503050406030204" pitchFamily="18" charset="0"/>
                </a:endParaRPr>
              </a:p>
            </p:txBody>
          </p:sp>
        </mc:Choice>
        <mc:Fallback xmlns="">
          <p:sp>
            <p:nvSpPr>
              <p:cNvPr id="28" name="Text Box 67">
                <a:extLst>
                  <a:ext uri="{FF2B5EF4-FFF2-40B4-BE49-F238E27FC236}">
                    <a16:creationId xmlns:a16="http://schemas.microsoft.com/office/drawing/2014/main" id="{8A3F56A6-52A4-AC98-50C8-EDC0BB0639E7}"/>
                  </a:ext>
                </a:extLst>
              </p:cNvPr>
              <p:cNvSpPr txBox="1">
                <a:spLocks noRot="1" noChangeAspect="1" noMove="1" noResize="1" noEditPoints="1" noAdjustHandles="1" noChangeArrowheads="1" noChangeShapeType="1" noTextEdit="1"/>
              </p:cNvSpPr>
              <p:nvPr/>
            </p:nvSpPr>
            <p:spPr bwMode="auto">
              <a:xfrm>
                <a:off x="1" y="4411754"/>
                <a:ext cx="6414160" cy="369332"/>
              </a:xfrm>
              <a:prstGeom prst="rect">
                <a:avLst/>
              </a:prstGeom>
              <a:blipFill>
                <a:blip r:embed="rId13"/>
                <a:stretch>
                  <a:fillRect l="-760" t="-11667" b="-25000"/>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9" name="Text Box 68">
                <a:extLst>
                  <a:ext uri="{FF2B5EF4-FFF2-40B4-BE49-F238E27FC236}">
                    <a16:creationId xmlns:a16="http://schemas.microsoft.com/office/drawing/2014/main" id="{C71664A5-E108-AC53-3F6C-E85B45739EFE}"/>
                  </a:ext>
                </a:extLst>
              </p:cNvPr>
              <p:cNvSpPr txBox="1">
                <a:spLocks noChangeArrowheads="1"/>
              </p:cNvSpPr>
              <p:nvPr/>
            </p:nvSpPr>
            <p:spPr bwMode="auto">
              <a:xfrm>
                <a:off x="51043" y="6054364"/>
                <a:ext cx="7538908" cy="553998"/>
              </a:xfrm>
              <a:prstGeom prst="rect">
                <a:avLst/>
              </a:prstGeom>
              <a:solidFill>
                <a:schemeClr val="bg1"/>
              </a:solidFill>
              <a:ln w="38100">
                <a:solidFill>
                  <a:srgbClr val="000000"/>
                </a:solidFill>
                <a:miter lim="800000"/>
                <a:headEnd/>
                <a:tailEnd/>
              </a:ln>
              <a:effectLst>
                <a:outerShdw dist="107763" dir="2700000" algn="ctr" rotWithShape="0">
                  <a:schemeClr val="bg2"/>
                </a:outerShdw>
              </a:effectLst>
            </p:spPr>
            <p:txBody>
              <a:bodyPr wrap="square" tIns="137160" bIns="137160">
                <a:spAutoFit/>
              </a:bodyPr>
              <a:lstStyle/>
              <a:p>
                <a:r>
                  <a:rPr lang="en-US" altLang="en-US" dirty="0">
                    <a:solidFill>
                      <a:srgbClr val="000000"/>
                    </a:solidFill>
                    <a:latin typeface="Cambria" panose="02040503050406030204" pitchFamily="18" charset="0"/>
                    <a:ea typeface="Cambria" panose="02040503050406030204" pitchFamily="18" charset="0"/>
                  </a:rPr>
                  <a:t>The charge </a:t>
                </a:r>
                <a:r>
                  <a:rPr lang="en-US" altLang="en-US" i="1" dirty="0">
                    <a:solidFill>
                      <a:srgbClr val="FF3300"/>
                    </a:solidFill>
                    <a:latin typeface="Cambria" panose="02040503050406030204" pitchFamily="18" charset="0"/>
                    <a:ea typeface="Cambria" panose="02040503050406030204" pitchFamily="18" charset="0"/>
                  </a:rPr>
                  <a:t>q</a:t>
                </a:r>
                <a:r>
                  <a:rPr lang="en-US" altLang="en-US" dirty="0">
                    <a:solidFill>
                      <a:srgbClr val="000000"/>
                    </a:solidFill>
                    <a:latin typeface="Cambria" panose="02040503050406030204" pitchFamily="18" charset="0"/>
                    <a:ea typeface="Cambria" panose="02040503050406030204" pitchFamily="18" charset="0"/>
                  </a:rPr>
                  <a:t> rises from </a:t>
                </a:r>
                <a:r>
                  <a:rPr lang="en-US" altLang="en-US" dirty="0">
                    <a:solidFill>
                      <a:srgbClr val="FF3300"/>
                    </a:solidFill>
                    <a:latin typeface="Cambria" panose="02040503050406030204" pitchFamily="18" charset="0"/>
                    <a:ea typeface="Cambria" panose="02040503050406030204" pitchFamily="18" charset="0"/>
                  </a:rPr>
                  <a:t>zero</a:t>
                </a:r>
                <a:r>
                  <a:rPr lang="en-US" altLang="en-US" dirty="0">
                    <a:solidFill>
                      <a:srgbClr val="000000"/>
                    </a:solidFill>
                    <a:latin typeface="Cambria" panose="02040503050406030204" pitchFamily="18" charset="0"/>
                    <a:ea typeface="Cambria" panose="02040503050406030204" pitchFamily="18" charset="0"/>
                  </a:rPr>
                  <a:t> initially to its maximum value  </a:t>
                </a:r>
                <a14:m>
                  <m:oMath xmlns:m="http://schemas.openxmlformats.org/officeDocument/2006/math">
                    <m:r>
                      <a:rPr lang="en-US" altLang="en-US" i="1" dirty="0" smtClean="0">
                        <a:solidFill>
                          <a:srgbClr val="FF3300"/>
                        </a:solidFill>
                        <a:latin typeface="Cambria Math" panose="02040503050406030204" pitchFamily="18" charset="0"/>
                        <a:ea typeface="Cambria" panose="02040503050406030204" pitchFamily="18" charset="0"/>
                      </a:rPr>
                      <m:t>𝑞</m:t>
                    </m:r>
                    <m:r>
                      <a:rPr lang="en-US" altLang="en-US" i="1" baseline="-25000" dirty="0" err="1">
                        <a:solidFill>
                          <a:srgbClr val="FF3300"/>
                        </a:solidFill>
                        <a:latin typeface="Cambria Math" panose="02040503050406030204" pitchFamily="18" charset="0"/>
                        <a:ea typeface="Cambria" panose="02040503050406030204" pitchFamily="18" charset="0"/>
                      </a:rPr>
                      <m:t>𝑚𝑎𝑥</m:t>
                    </m:r>
                    <m:r>
                      <a:rPr lang="en-US" altLang="en-US" i="1" baseline="-25000" dirty="0">
                        <a:solidFill>
                          <a:srgbClr val="FF3300"/>
                        </a:solidFill>
                        <a:latin typeface="Cambria Math" panose="02040503050406030204" pitchFamily="18" charset="0"/>
                        <a:ea typeface="Cambria" panose="02040503050406030204" pitchFamily="18" charset="0"/>
                      </a:rPr>
                      <m:t> </m:t>
                    </m:r>
                    <m:r>
                      <a:rPr lang="en-US" altLang="en-US" i="1" dirty="0">
                        <a:solidFill>
                          <a:srgbClr val="FF3300"/>
                        </a:solidFill>
                        <a:latin typeface="Cambria Math" panose="02040503050406030204" pitchFamily="18" charset="0"/>
                        <a:ea typeface="Cambria" panose="02040503050406030204" pitchFamily="18" charset="0"/>
                      </a:rPr>
                      <m:t>= </m:t>
                    </m:r>
                    <m:r>
                      <a:rPr lang="en-US" altLang="en-US" i="1" dirty="0" smtClean="0">
                        <a:solidFill>
                          <a:srgbClr val="FF3300"/>
                        </a:solidFill>
                        <a:latin typeface="Cambria Math" panose="02040503050406030204" pitchFamily="18" charset="0"/>
                        <a:ea typeface="Cambria" panose="02040503050406030204" pitchFamily="18" charset="0"/>
                      </a:rPr>
                      <m:t>𝐶</m:t>
                    </m:r>
                    <m:sSub>
                      <m:sSubPr>
                        <m:ctrlPr>
                          <a:rPr lang="en-US" altLang="en-US" i="1" dirty="0" smtClean="0">
                            <a:solidFill>
                              <a:srgbClr val="FF3300"/>
                            </a:solidFill>
                            <a:latin typeface="Cambria Math" panose="02040503050406030204" pitchFamily="18" charset="0"/>
                            <a:ea typeface="Cambria" panose="02040503050406030204" pitchFamily="18" charset="0"/>
                          </a:rPr>
                        </m:ctrlPr>
                      </m:sSubPr>
                      <m:e>
                        <m:r>
                          <a:rPr lang="en-US" altLang="en-US" i="1" dirty="0" smtClean="0">
                            <a:solidFill>
                              <a:srgbClr val="FF3300"/>
                            </a:solidFill>
                            <a:latin typeface="Cambria Math" panose="02040503050406030204" pitchFamily="18" charset="0"/>
                            <a:ea typeface="Cambria" panose="02040503050406030204" pitchFamily="18" charset="0"/>
                          </a:rPr>
                          <m:t>𝑉</m:t>
                        </m:r>
                      </m:e>
                      <m:sub>
                        <m:r>
                          <a:rPr lang="en-US" altLang="en-US" i="1" dirty="0" smtClean="0">
                            <a:solidFill>
                              <a:srgbClr val="FF3300"/>
                            </a:solidFill>
                            <a:latin typeface="Cambria Math" panose="02040503050406030204" pitchFamily="18" charset="0"/>
                            <a:ea typeface="Cambria" panose="02040503050406030204" pitchFamily="18" charset="0"/>
                          </a:rPr>
                          <m:t>0</m:t>
                        </m:r>
                      </m:sub>
                    </m:sSub>
                    <m:r>
                      <a:rPr lang="en-US" altLang="en-US" i="1" dirty="0" smtClean="0">
                        <a:solidFill>
                          <a:srgbClr val="FF3300"/>
                        </a:solidFill>
                        <a:latin typeface="Cambria Math" panose="02040503050406030204" pitchFamily="18" charset="0"/>
                        <a:ea typeface="Cambria" panose="02040503050406030204" pitchFamily="18" charset="0"/>
                      </a:rPr>
                      <m:t> </m:t>
                    </m:r>
                  </m:oMath>
                </a14:m>
                <a:endParaRPr lang="en-US" altLang="en-US" dirty="0">
                  <a:solidFill>
                    <a:srgbClr val="FF3300"/>
                  </a:solidFill>
                  <a:latin typeface="Cambria" panose="02040503050406030204" pitchFamily="18" charset="0"/>
                  <a:ea typeface="Cambria" panose="02040503050406030204" pitchFamily="18" charset="0"/>
                </a:endParaRPr>
              </a:p>
            </p:txBody>
          </p:sp>
        </mc:Choice>
        <mc:Fallback xmlns="">
          <p:sp>
            <p:nvSpPr>
              <p:cNvPr id="29" name="Text Box 68">
                <a:extLst>
                  <a:ext uri="{FF2B5EF4-FFF2-40B4-BE49-F238E27FC236}">
                    <a16:creationId xmlns:a16="http://schemas.microsoft.com/office/drawing/2014/main" id="{C71664A5-E108-AC53-3F6C-E85B45739EFE}"/>
                  </a:ext>
                </a:extLst>
              </p:cNvPr>
              <p:cNvSpPr txBox="1">
                <a:spLocks noRot="1" noChangeAspect="1" noMove="1" noResize="1" noEditPoints="1" noAdjustHandles="1" noChangeArrowheads="1" noChangeShapeType="1" noTextEdit="1"/>
              </p:cNvSpPr>
              <p:nvPr/>
            </p:nvSpPr>
            <p:spPr bwMode="auto">
              <a:xfrm>
                <a:off x="51043" y="6054364"/>
                <a:ext cx="7538908" cy="553998"/>
              </a:xfrm>
              <a:prstGeom prst="rect">
                <a:avLst/>
              </a:prstGeom>
              <a:blipFill>
                <a:blip r:embed="rId14"/>
                <a:stretch>
                  <a:fillRect l="-398"/>
                </a:stretch>
              </a:blipFill>
              <a:ln w="38100">
                <a:solidFill>
                  <a:srgbClr val="000000"/>
                </a:solidFill>
                <a:miter lim="800000"/>
                <a:headEnd/>
                <a:tailEnd/>
              </a:ln>
              <a:effectLst>
                <a:outerShdw dist="107763" dir="2700000" algn="ctr" rotWithShape="0">
                  <a:schemeClr val="bg2"/>
                </a:outerShdw>
              </a:effec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9A4C3CFE-E28B-59FB-0FFE-D4312D37A581}"/>
              </a:ext>
            </a:extLst>
          </p:cNvPr>
          <p:cNvGrpSpPr/>
          <p:nvPr/>
        </p:nvGrpSpPr>
        <p:grpSpPr>
          <a:xfrm>
            <a:off x="607400" y="1150533"/>
            <a:ext cx="4029805" cy="2603218"/>
            <a:chOff x="607400" y="1139312"/>
            <a:chExt cx="4029805" cy="2603218"/>
          </a:xfrm>
        </p:grpSpPr>
        <p:pic>
          <p:nvPicPr>
            <p:cNvPr id="5" name="Picture 4">
              <a:extLst>
                <a:ext uri="{FF2B5EF4-FFF2-40B4-BE49-F238E27FC236}">
                  <a16:creationId xmlns:a16="http://schemas.microsoft.com/office/drawing/2014/main" id="{D0374983-05E1-AF37-2DBE-C97D451E0EAA}"/>
                </a:ext>
              </a:extLst>
            </p:cNvPr>
            <p:cNvPicPr>
              <a:picLocks noChangeAspect="1"/>
            </p:cNvPicPr>
            <p:nvPr/>
          </p:nvPicPr>
          <p:blipFill>
            <a:blip r:embed="rId15"/>
            <a:stretch>
              <a:fillRect/>
            </a:stretch>
          </p:blipFill>
          <p:spPr>
            <a:xfrm>
              <a:off x="607400" y="1139312"/>
              <a:ext cx="4029805" cy="260321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5C8CF0-66AD-76FA-D3EF-B54BC17F5ABF}"/>
                    </a:ext>
                  </a:extLst>
                </p:cNvPr>
                <p:cNvSpPr txBox="1"/>
                <p:nvPr/>
              </p:nvSpPr>
              <p:spPr>
                <a:xfrm>
                  <a:off x="779105" y="1873449"/>
                  <a:ext cx="471197"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IN" sz="2800" b="1" i="1" smtClean="0">
                                <a:solidFill>
                                  <a:schemeClr val="tx1"/>
                                </a:solidFill>
                                <a:latin typeface="Cambria Math" panose="02040503050406030204" pitchFamily="18" charset="0"/>
                              </a:rPr>
                              <m:t>𝑽</m:t>
                            </m:r>
                          </m:e>
                          <m:sub>
                            <m:r>
                              <a:rPr lang="en-US" sz="2800" b="1" i="1" smtClean="0">
                                <a:solidFill>
                                  <a:schemeClr val="tx1"/>
                                </a:solidFill>
                                <a:latin typeface="Cambria Math" panose="02040503050406030204" pitchFamily="18" charset="0"/>
                              </a:rPr>
                              <m:t>𝟎</m:t>
                            </m:r>
                          </m:sub>
                        </m:sSub>
                      </m:oMath>
                    </m:oMathPara>
                  </a14:m>
                  <a:endParaRPr lang="en-IN" sz="2800" b="1" dirty="0">
                    <a:solidFill>
                      <a:schemeClr val="tx1"/>
                    </a:solidFill>
                  </a:endParaRPr>
                </a:p>
              </p:txBody>
            </p:sp>
          </mc:Choice>
          <mc:Fallback xmlns="">
            <p:sp>
              <p:nvSpPr>
                <p:cNvPr id="6178" name="TextBox 6177">
                  <a:extLst>
                    <a:ext uri="{FF2B5EF4-FFF2-40B4-BE49-F238E27FC236}">
                      <a16:creationId xmlns:a16="http://schemas.microsoft.com/office/drawing/2014/main" id="{B8B0A766-EB1F-E39E-2EE9-D9DD11428050}"/>
                    </a:ext>
                  </a:extLst>
                </p:cNvPr>
                <p:cNvSpPr txBox="1">
                  <a:spLocks noRot="1" noChangeAspect="1" noMove="1" noResize="1" noEditPoints="1" noAdjustHandles="1" noChangeArrowheads="1" noChangeShapeType="1" noTextEdit="1"/>
                </p:cNvSpPr>
                <p:nvPr/>
              </p:nvSpPr>
              <p:spPr>
                <a:xfrm>
                  <a:off x="779105" y="1873449"/>
                  <a:ext cx="471197" cy="523220"/>
                </a:xfrm>
                <a:prstGeom prst="rect">
                  <a:avLst/>
                </a:prstGeom>
                <a:blipFill>
                  <a:blip r:embed="rId1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1804185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ircle(in)">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dissolv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dissolv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3" presetClass="entr" presetSubtype="528" fill="hold" nodeType="clickEffect">
                                  <p:stCondLst>
                                    <p:cond delay="0"/>
                                  </p:stCondLst>
                                  <p:childTnLst>
                                    <p:set>
                                      <p:cBhvr>
                                        <p:cTn id="31" dur="1" fill="hold">
                                          <p:stCondLst>
                                            <p:cond delay="0"/>
                                          </p:stCondLst>
                                        </p:cTn>
                                        <p:tgtEl>
                                          <p:spTgt spid="29"/>
                                        </p:tgtEl>
                                        <p:attrNameLst>
                                          <p:attrName>style.visibility</p:attrName>
                                        </p:attrNameLst>
                                      </p:cBhvr>
                                      <p:to>
                                        <p:strVal val="visible"/>
                                      </p:to>
                                    </p:set>
                                    <p:anim calcmode="lin" valueType="num">
                                      <p:cBhvr>
                                        <p:cTn id="32" dur="500" fill="hold"/>
                                        <p:tgtEl>
                                          <p:spTgt spid="29"/>
                                        </p:tgtEl>
                                        <p:attrNameLst>
                                          <p:attrName>ppt_w</p:attrName>
                                        </p:attrNameLst>
                                      </p:cBhvr>
                                      <p:tavLst>
                                        <p:tav tm="0">
                                          <p:val>
                                            <p:fltVal val="0"/>
                                          </p:val>
                                        </p:tav>
                                        <p:tav tm="100000">
                                          <p:val>
                                            <p:strVal val="#ppt_w"/>
                                          </p:val>
                                        </p:tav>
                                      </p:tavLst>
                                    </p:anim>
                                    <p:anim calcmode="lin" valueType="num">
                                      <p:cBhvr>
                                        <p:cTn id="33" dur="500" fill="hold"/>
                                        <p:tgtEl>
                                          <p:spTgt spid="29"/>
                                        </p:tgtEl>
                                        <p:attrNameLst>
                                          <p:attrName>ppt_h</p:attrName>
                                        </p:attrNameLst>
                                      </p:cBhvr>
                                      <p:tavLst>
                                        <p:tav tm="0">
                                          <p:val>
                                            <p:fltVal val="0"/>
                                          </p:val>
                                        </p:tav>
                                        <p:tav tm="100000">
                                          <p:val>
                                            <p:strVal val="#ppt_h"/>
                                          </p:val>
                                        </p:tav>
                                      </p:tavLst>
                                    </p:anim>
                                    <p:anim calcmode="lin" valueType="num">
                                      <p:cBhvr>
                                        <p:cTn id="34" dur="500" fill="hold"/>
                                        <p:tgtEl>
                                          <p:spTgt spid="29"/>
                                        </p:tgtEl>
                                        <p:attrNameLst>
                                          <p:attrName>ppt_x</p:attrName>
                                        </p:attrNameLst>
                                      </p:cBhvr>
                                      <p:tavLst>
                                        <p:tav tm="0">
                                          <p:val>
                                            <p:fltVal val="0.5"/>
                                          </p:val>
                                        </p:tav>
                                        <p:tav tm="100000">
                                          <p:val>
                                            <p:strVal val="#ppt_x"/>
                                          </p:val>
                                        </p:tav>
                                      </p:tavLst>
                                    </p:anim>
                                    <p:anim calcmode="lin" valueType="num">
                                      <p:cBhvr>
                                        <p:cTn id="35" dur="500" fill="hold"/>
                                        <p:tgtEl>
                                          <p:spTgt spid="29"/>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30"/>
                                            </p:cond>
                                          </p:stCondLst>
                                          <p:endCondLst>
                                            <p:cond evt="onStopAudio" delay="0">
                                              <p:tgtEl>
                                                <p:sldTgt/>
                                              </p:tgtEl>
                                            </p:cond>
                                          </p:endCondLst>
                                        </p:cTn>
                                        <p:tgtEl>
                                          <p:sndTgt r:embed="rId2" name="Jungle Menu Command.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8" grpId="0" animBg="1"/>
      <p:bldP spid="9" grpId="0" animBg="1"/>
      <p:bldP spid="10" grpId="0" animBg="1"/>
      <p:bldP spid="27" grpId="0" autoUpdateAnimBg="0"/>
      <p:bldP spid="28" grpId="0" autoUpdateAnimBg="0"/>
      <p:bldP spid="2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a:t>
            </a:r>
          </a:p>
        </p:txBody>
      </p:sp>
      <p:pic>
        <p:nvPicPr>
          <p:cNvPr id="5" name="Picture 4">
            <a:extLst>
              <a:ext uri="{FF2B5EF4-FFF2-40B4-BE49-F238E27FC236}">
                <a16:creationId xmlns:a16="http://schemas.microsoft.com/office/drawing/2014/main" id="{2ACFB47D-973D-62BD-3FB0-89FA88AC5BB0}"/>
              </a:ext>
            </a:extLst>
          </p:cNvPr>
          <p:cNvPicPr>
            <a:picLocks noChangeAspect="1"/>
          </p:cNvPicPr>
          <p:nvPr/>
        </p:nvPicPr>
        <p:blipFill rotWithShape="1">
          <a:blip r:embed="rId3"/>
          <a:srcRect b="48041"/>
          <a:stretch/>
        </p:blipFill>
        <p:spPr>
          <a:xfrm>
            <a:off x="2936927" y="1433383"/>
            <a:ext cx="7570298" cy="1144143"/>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2DC60F8-9A85-D2E9-75E2-431F97C4BC9D}"/>
                  </a:ext>
                </a:extLst>
              </p:cNvPr>
              <p:cNvSpPr txBox="1"/>
              <p:nvPr/>
            </p:nvSpPr>
            <p:spPr>
              <a:xfrm>
                <a:off x="1220040" y="1433383"/>
                <a:ext cx="1090811" cy="5259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82DC60F8-9A85-D2E9-75E2-431F97C4BC9D}"/>
                  </a:ext>
                </a:extLst>
              </p:cNvPr>
              <p:cNvSpPr txBox="1">
                <a:spLocks noRot="1" noChangeAspect="1" noMove="1" noResize="1" noEditPoints="1" noAdjustHandles="1" noChangeArrowheads="1" noChangeShapeType="1" noTextEdit="1"/>
              </p:cNvSpPr>
              <p:nvPr/>
            </p:nvSpPr>
            <p:spPr>
              <a:xfrm>
                <a:off x="1220040" y="1433383"/>
                <a:ext cx="1090811" cy="525913"/>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293640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46632B5-BEDB-5424-58D9-B31AA1BB1767}"/>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496855" y="-53521"/>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0" name="TextBox 19"/>
          <p:cNvSpPr txBox="1"/>
          <p:nvPr/>
        </p:nvSpPr>
        <p:spPr>
          <a:xfrm>
            <a:off x="-115329" y="144244"/>
            <a:ext cx="11425880" cy="461665"/>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400" b="1" dirty="0">
                <a:solidFill>
                  <a:srgbClr val="FF0000"/>
                </a:solidFill>
                <a:latin typeface="Cambria" panose="02040503050406030204" pitchFamily="18" charset="0"/>
                <a:ea typeface="Cambria" panose="02040503050406030204" pitchFamily="18" charset="0"/>
              </a:rPr>
              <a:t> Interpreting a differential equation as a vector field  Flows on the Line </a:t>
            </a:r>
            <a:endParaRPr lang="he-IL" sz="2400" b="1" dirty="0">
              <a:solidFill>
                <a:srgbClr val="FF0000"/>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5" name="Object 67">
                <a:extLst>
                  <a:ext uri="{FF2B5EF4-FFF2-40B4-BE49-F238E27FC236}">
                    <a16:creationId xmlns:a16="http://schemas.microsoft.com/office/drawing/2014/main" id="{8F3F52BC-B8A0-6C01-7DE5-B23DD05D80AF}"/>
                  </a:ext>
                </a:extLst>
              </p:cNvPr>
              <p:cNvSpPr txBox="1"/>
              <p:nvPr/>
            </p:nvSpPr>
            <p:spPr bwMode="auto">
              <a:xfrm>
                <a:off x="5199390" y="1449406"/>
                <a:ext cx="3711575" cy="685801"/>
              </a:xfrm>
              <a:prstGeom prst="rect">
                <a:avLst/>
              </a:prstGeom>
              <a:solidFill>
                <a:schemeClr val="bg1"/>
              </a:solidFill>
              <a:ln>
                <a:noFill/>
              </a:ln>
              <a:effectLst/>
            </p:spPr>
            <p:txBody>
              <a:bodyPr>
                <a:normAutofit fontScale="62500" lnSpcReduction="20000"/>
              </a:bodyPr>
              <a:lstStyle/>
              <a:p>
                <a:r>
                  <a:rPr lang="en-US" sz="3200" b="1" dirty="0">
                    <a:solidFill>
                      <a:srgbClr val="FF0000"/>
                    </a:solidFill>
                    <a:latin typeface="Cambria Math" panose="02040503050406030204" pitchFamily="18" charset="0"/>
                  </a:rPr>
                  <a:t>Solution</a:t>
                </a:r>
                <a:r>
                  <a:rPr lang="en-US" sz="3200" i="1" dirty="0">
                    <a:solidFill>
                      <a:srgbClr val="FF0000"/>
                    </a:solidFill>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r>
                        <a:rPr lang="en-IN" sz="3200" i="1" smtClean="0">
                          <a:solidFill>
                            <a:srgbClr val="FF0000"/>
                          </a:solidFill>
                          <a:latin typeface="Cambria Math" panose="02040503050406030204" pitchFamily="18" charset="0"/>
                        </a:rPr>
                        <m:t>𝑞</m:t>
                      </m:r>
                      <m:r>
                        <a:rPr lang="en-IN" sz="3200" i="1" smtClean="0">
                          <a:solidFill>
                            <a:srgbClr val="FF0000"/>
                          </a:solidFill>
                          <a:latin typeface="Cambria Math" panose="02040503050406030204" pitchFamily="18" charset="0"/>
                        </a:rPr>
                        <m:t>=</m:t>
                      </m:r>
                      <m:r>
                        <a:rPr lang="en-IN" sz="3200" i="1" smtClean="0">
                          <a:solidFill>
                            <a:srgbClr val="FF0000"/>
                          </a:solidFill>
                          <a:latin typeface="Cambria Math" panose="02040503050406030204" pitchFamily="18" charset="0"/>
                        </a:rPr>
                        <m:t>𝐶</m:t>
                      </m:r>
                      <m:sSub>
                        <m:sSubPr>
                          <m:ctrlPr>
                            <a:rPr lang="en-US" sz="3200" b="0" i="1" smtClean="0">
                              <a:solidFill>
                                <a:srgbClr val="FF0000"/>
                              </a:solidFill>
                              <a:latin typeface="Cambria Math" panose="02040503050406030204" pitchFamily="18" charset="0"/>
                            </a:rPr>
                          </m:ctrlPr>
                        </m:sSubPr>
                        <m:e>
                          <m:r>
                            <a:rPr lang="en-IN" sz="3200" i="1" smtClean="0">
                              <a:solidFill>
                                <a:srgbClr val="FF0000"/>
                              </a:solidFill>
                              <a:latin typeface="Cambria Math" panose="02040503050406030204" pitchFamily="18" charset="0"/>
                            </a:rPr>
                            <m:t>𝑉</m:t>
                          </m:r>
                        </m:e>
                        <m:sub>
                          <m:r>
                            <a:rPr lang="en-US" sz="3200" b="0" i="1" smtClean="0">
                              <a:solidFill>
                                <a:srgbClr val="FF0000"/>
                              </a:solidFill>
                              <a:latin typeface="Cambria Math" panose="02040503050406030204" pitchFamily="18" charset="0"/>
                            </a:rPr>
                            <m:t>0</m:t>
                          </m:r>
                        </m:sub>
                      </m:sSub>
                      <m:d>
                        <m:dPr>
                          <m:ctrlPr>
                            <a:rPr lang="en-IN" sz="3200" i="1">
                              <a:solidFill>
                                <a:srgbClr val="FF0000"/>
                              </a:solidFill>
                              <a:latin typeface="Cambria Math" panose="02040503050406030204" pitchFamily="18" charset="0"/>
                            </a:rPr>
                          </m:ctrlPr>
                        </m:dPr>
                        <m:e>
                          <m:r>
                            <a:rPr lang="en-IN" sz="3200" i="1">
                              <a:solidFill>
                                <a:srgbClr val="FF0000"/>
                              </a:solidFill>
                              <a:latin typeface="Cambria Math" panose="02040503050406030204" pitchFamily="18" charset="0"/>
                            </a:rPr>
                            <m:t>1</m:t>
                          </m:r>
                          <m:r>
                            <a:rPr lang="en-IN" sz="3200" i="1">
                              <a:solidFill>
                                <a:srgbClr val="FF0000"/>
                              </a:solidFill>
                              <a:latin typeface="Cambria Math" panose="02040503050406030204" pitchFamily="18" charset="0"/>
                            </a:rPr>
                            <m:t>−</m:t>
                          </m:r>
                          <m:sSup>
                            <m:sSupPr>
                              <m:ctrlPr>
                                <a:rPr lang="en-IN" sz="3200" i="1">
                                  <a:solidFill>
                                    <a:srgbClr val="FF0000"/>
                                  </a:solidFill>
                                  <a:latin typeface="Cambria Math" panose="02040503050406030204" pitchFamily="18" charset="0"/>
                                </a:rPr>
                              </m:ctrlPr>
                            </m:sSupPr>
                            <m:e>
                              <m:r>
                                <a:rPr lang="en-IN" sz="3200" i="1">
                                  <a:solidFill>
                                    <a:srgbClr val="FF0000"/>
                                  </a:solidFill>
                                  <a:latin typeface="Cambria Math" panose="02040503050406030204" pitchFamily="18" charset="0"/>
                                </a:rPr>
                                <m:t>𝑒</m:t>
                              </m:r>
                            </m:e>
                            <m:sup>
                              <m:r>
                                <a:rPr lang="en-IN" sz="3200" i="1">
                                  <a:solidFill>
                                    <a:srgbClr val="FF0000"/>
                                  </a:solidFill>
                                  <a:latin typeface="Cambria Math" panose="02040503050406030204" pitchFamily="18" charset="0"/>
                                </a:rPr>
                                <m:t>−</m:t>
                              </m:r>
                              <m:r>
                                <a:rPr lang="en-IN" sz="3200" i="1">
                                  <a:solidFill>
                                    <a:srgbClr val="FF0000"/>
                                  </a:solidFill>
                                  <a:latin typeface="Cambria Math" panose="02040503050406030204" pitchFamily="18" charset="0"/>
                                </a:rPr>
                                <m:t>𝑡</m:t>
                              </m:r>
                              <m:r>
                                <a:rPr lang="en-IN" sz="3200" i="1">
                                  <a:solidFill>
                                    <a:srgbClr val="FF0000"/>
                                  </a:solidFill>
                                  <a:latin typeface="Cambria Math" panose="02040503050406030204" pitchFamily="18" charset="0"/>
                                </a:rPr>
                                <m:t>/</m:t>
                              </m:r>
                              <m:r>
                                <a:rPr lang="en-IN" sz="3200" i="1">
                                  <a:solidFill>
                                    <a:srgbClr val="FF0000"/>
                                  </a:solidFill>
                                  <a:latin typeface="Cambria Math" panose="02040503050406030204" pitchFamily="18" charset="0"/>
                                </a:rPr>
                                <m:t>𝑅𝐶</m:t>
                              </m:r>
                            </m:sup>
                          </m:sSup>
                        </m:e>
                      </m:d>
                    </m:oMath>
                  </m:oMathPara>
                </a14:m>
                <a:endParaRPr lang="en-IN" sz="3200" dirty="0">
                  <a:solidFill>
                    <a:srgbClr val="FF0000"/>
                  </a:solidFill>
                </a:endParaRPr>
              </a:p>
            </p:txBody>
          </p:sp>
        </mc:Choice>
        <mc:Fallback xmlns="">
          <p:sp>
            <p:nvSpPr>
              <p:cNvPr id="5" name="Object 67">
                <a:extLst>
                  <a:ext uri="{FF2B5EF4-FFF2-40B4-BE49-F238E27FC236}">
                    <a16:creationId xmlns:a16="http://schemas.microsoft.com/office/drawing/2014/main" id="{8F3F52BC-B8A0-6C01-7DE5-B23DD05D80AF}"/>
                  </a:ext>
                </a:extLst>
              </p:cNvPr>
              <p:cNvSpPr txBox="1">
                <a:spLocks noRot="1" noChangeAspect="1" noMove="1" noResize="1" noEditPoints="1" noAdjustHandles="1" noChangeArrowheads="1" noChangeShapeType="1" noTextEdit="1"/>
              </p:cNvSpPr>
              <p:nvPr/>
            </p:nvSpPr>
            <p:spPr bwMode="auto">
              <a:xfrm>
                <a:off x="5199390" y="1449406"/>
                <a:ext cx="3711575" cy="685801"/>
              </a:xfrm>
              <a:prstGeom prst="rect">
                <a:avLst/>
              </a:prstGeom>
              <a:blipFill>
                <a:blip r:embed="rId3"/>
                <a:stretch>
                  <a:fillRect l="-1806" t="-14286" b="-1786"/>
                </a:stretch>
              </a:blipFill>
              <a:ln>
                <a:noFill/>
              </a:ln>
              <a:effectLst/>
            </p:spPr>
            <p:txBody>
              <a:bodyPr/>
              <a:lstStyle/>
              <a:p>
                <a:r>
                  <a:rPr lang="en-IN">
                    <a:noFill/>
                  </a:rPr>
                  <a:t> </a:t>
                </a:r>
              </a:p>
            </p:txBody>
          </p:sp>
        </mc:Fallback>
      </mc:AlternateContent>
      <p:grpSp>
        <p:nvGrpSpPr>
          <p:cNvPr id="30" name="Group 29">
            <a:extLst>
              <a:ext uri="{FF2B5EF4-FFF2-40B4-BE49-F238E27FC236}">
                <a16:creationId xmlns:a16="http://schemas.microsoft.com/office/drawing/2014/main" id="{F7FA09E4-035B-538C-9E3A-6E04CF9F7A5B}"/>
              </a:ext>
            </a:extLst>
          </p:cNvPr>
          <p:cNvGrpSpPr/>
          <p:nvPr/>
        </p:nvGrpSpPr>
        <p:grpSpPr>
          <a:xfrm>
            <a:off x="5108455" y="2536030"/>
            <a:ext cx="5022851" cy="3767138"/>
            <a:chOff x="5078702" y="2536031"/>
            <a:chExt cx="5022851" cy="3767138"/>
          </a:xfrm>
        </p:grpSpPr>
        <p:pic>
          <p:nvPicPr>
            <p:cNvPr id="8" name="Picture 7">
              <a:extLst>
                <a:ext uri="{FF2B5EF4-FFF2-40B4-BE49-F238E27FC236}">
                  <a16:creationId xmlns:a16="http://schemas.microsoft.com/office/drawing/2014/main" id="{407B18B2-A242-6D79-65B6-4E379FDFB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8702" y="2536031"/>
              <a:ext cx="5022851" cy="3767138"/>
            </a:xfrm>
            <a:prstGeom prst="rect">
              <a:avLst/>
            </a:prstGeom>
          </p:spPr>
        </p:pic>
        <p:cxnSp>
          <p:nvCxnSpPr>
            <p:cNvPr id="11" name="Straight Connector 10">
              <a:extLst>
                <a:ext uri="{FF2B5EF4-FFF2-40B4-BE49-F238E27FC236}">
                  <a16:creationId xmlns:a16="http://schemas.microsoft.com/office/drawing/2014/main" id="{77D058D1-F5E3-51B5-84A4-5380F56C8C3B}"/>
                </a:ext>
              </a:extLst>
            </p:cNvPr>
            <p:cNvCxnSpPr>
              <a:cxnSpLocks/>
            </p:cNvCxnSpPr>
            <p:nvPr/>
          </p:nvCxnSpPr>
          <p:spPr>
            <a:xfrm>
              <a:off x="6344037" y="3390288"/>
              <a:ext cx="3313145" cy="0"/>
            </a:xfrm>
            <a:prstGeom prst="line">
              <a:avLst/>
            </a:prstGeom>
            <a:ln w="38100">
              <a:prstDash val="dashDot"/>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84AA065C-4647-508C-EB41-9EC8945D71C2}"/>
              </a:ext>
            </a:extLst>
          </p:cNvPr>
          <p:cNvGrpSpPr/>
          <p:nvPr/>
        </p:nvGrpSpPr>
        <p:grpSpPr>
          <a:xfrm>
            <a:off x="-373170" y="783092"/>
            <a:ext cx="5236581" cy="3505878"/>
            <a:chOff x="-373170" y="783092"/>
            <a:chExt cx="5236581" cy="3505878"/>
          </a:xfrm>
        </p:grpSpPr>
        <mc:AlternateContent xmlns:mc="http://schemas.openxmlformats.org/markup-compatibility/2006" xmlns:a14="http://schemas.microsoft.com/office/drawing/2010/main">
          <mc:Choice Requires="a14">
            <p:sp>
              <p:nvSpPr>
                <p:cNvPr id="4" name="Object 64">
                  <a:extLst>
                    <a:ext uri="{FF2B5EF4-FFF2-40B4-BE49-F238E27FC236}">
                      <a16:creationId xmlns:a16="http://schemas.microsoft.com/office/drawing/2014/main" id="{27D9B91E-3238-1D64-FAF9-9285DBE31D3D}"/>
                    </a:ext>
                  </a:extLst>
                </p:cNvPr>
                <p:cNvSpPr txBox="1"/>
                <p:nvPr/>
              </p:nvSpPr>
              <p:spPr bwMode="auto">
                <a:xfrm>
                  <a:off x="1282898" y="1432443"/>
                  <a:ext cx="2533321" cy="1058824"/>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b="0" i="1" smtClean="0">
                            <a:solidFill>
                              <a:srgbClr val="FF0000"/>
                            </a:solidFill>
                            <a:latin typeface="Cambria Math" panose="02040503050406030204" pitchFamily="18" charset="0"/>
                          </a:rPr>
                          <m:t>𝑅</m:t>
                        </m:r>
                        <m:f>
                          <m:fPr>
                            <m:ctrlPr>
                              <a:rPr lang="en-IN" i="1">
                                <a:solidFill>
                                  <a:srgbClr val="FF0000"/>
                                </a:solidFill>
                                <a:latin typeface="Cambria Math" panose="02040503050406030204" pitchFamily="18" charset="0"/>
                              </a:rPr>
                            </m:ctrlPr>
                          </m:fPr>
                          <m:num>
                            <m:r>
                              <a:rPr lang="en-IN" b="0" i="1">
                                <a:solidFill>
                                  <a:srgbClr val="FF0000"/>
                                </a:solidFill>
                                <a:latin typeface="Cambria Math" panose="02040503050406030204" pitchFamily="18" charset="0"/>
                              </a:rPr>
                              <m:t>𝑑𝑞</m:t>
                            </m:r>
                          </m:num>
                          <m:den>
                            <m:r>
                              <a:rPr lang="en-IN" b="0" i="1">
                                <a:solidFill>
                                  <a:srgbClr val="FF0000"/>
                                </a:solidFill>
                                <a:latin typeface="Cambria Math" panose="02040503050406030204" pitchFamily="18" charset="0"/>
                              </a:rPr>
                              <m:t>𝑑𝑡</m:t>
                            </m:r>
                          </m:den>
                        </m:f>
                        <m:r>
                          <a:rPr lang="en-IN" b="0" i="1">
                            <a:solidFill>
                              <a:srgbClr val="FF0000"/>
                            </a:solidFill>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IN" b="0" i="1">
                                <a:solidFill>
                                  <a:srgbClr val="FF0000"/>
                                </a:solidFill>
                                <a:latin typeface="Cambria Math" panose="02040503050406030204" pitchFamily="18" charset="0"/>
                              </a:rPr>
                              <m:t>𝑉</m:t>
                            </m:r>
                          </m:e>
                          <m:sub>
                            <m:r>
                              <a:rPr lang="en-US" b="0" i="1" smtClean="0">
                                <a:solidFill>
                                  <a:srgbClr val="FF0000"/>
                                </a:solidFill>
                                <a:latin typeface="Cambria Math" panose="02040503050406030204" pitchFamily="18" charset="0"/>
                              </a:rPr>
                              <m:t>0</m:t>
                            </m:r>
                          </m:sub>
                        </m:sSub>
                        <m:r>
                          <a:rPr lang="en-IN" b="0" i="1">
                            <a:solidFill>
                              <a:srgbClr val="FF0000"/>
                            </a:solidFill>
                            <a:latin typeface="Cambria Math" panose="02040503050406030204" pitchFamily="18" charset="0"/>
                          </a:rPr>
                          <m:t>−</m:t>
                        </m:r>
                        <m:f>
                          <m:fPr>
                            <m:ctrlPr>
                              <a:rPr lang="en-IN" i="1">
                                <a:solidFill>
                                  <a:srgbClr val="FF0000"/>
                                </a:solidFill>
                                <a:latin typeface="Cambria Math" panose="02040503050406030204" pitchFamily="18" charset="0"/>
                              </a:rPr>
                            </m:ctrlPr>
                          </m:fPr>
                          <m:num>
                            <m:r>
                              <a:rPr lang="en-IN" b="0" i="1">
                                <a:solidFill>
                                  <a:srgbClr val="FF0000"/>
                                </a:solidFill>
                                <a:latin typeface="Cambria Math" panose="02040503050406030204" pitchFamily="18" charset="0"/>
                              </a:rPr>
                              <m:t>𝑞</m:t>
                            </m:r>
                          </m:num>
                          <m:den>
                            <m:r>
                              <a:rPr lang="en-IN" b="0" i="1">
                                <a:solidFill>
                                  <a:srgbClr val="FF0000"/>
                                </a:solidFill>
                                <a:latin typeface="Cambria Math" panose="02040503050406030204" pitchFamily="18" charset="0"/>
                              </a:rPr>
                              <m:t>𝐶</m:t>
                            </m:r>
                          </m:den>
                        </m:f>
                      </m:oMath>
                    </m:oMathPara>
                  </a14:m>
                  <a:endParaRPr lang="en-IN" dirty="0">
                    <a:solidFill>
                      <a:srgbClr val="FF0000"/>
                    </a:solidFill>
                  </a:endParaRPr>
                </a:p>
                <a:p>
                  <a:r>
                    <a:rPr lang="en-IN" dirty="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 </m:t>
                      </m:r>
                      <m:acc>
                        <m:accPr>
                          <m:chr m:val="̇"/>
                          <m:ctrlPr>
                            <a:rPr lang="en-US"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𝑞</m:t>
                          </m:r>
                        </m:e>
                      </m:acc>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m:t>
                      </m:r>
                      <m:d>
                        <m:dPr>
                          <m:ctrlPr>
                            <a:rPr lang="en-US"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𝑞</m:t>
                          </m:r>
                        </m:e>
                      </m:d>
                      <m:r>
                        <a:rPr lang="en-US" b="0" i="1" smtClean="0">
                          <a:solidFill>
                            <a:srgbClr val="FF0000"/>
                          </a:solidFill>
                          <a:latin typeface="Cambria Math" panose="02040503050406030204" pitchFamily="18" charset="0"/>
                        </a:rPr>
                        <m:t>=</m:t>
                      </m:r>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𝑉</m:t>
                          </m:r>
                        </m:num>
                        <m:den>
                          <m:r>
                            <a:rPr lang="en-US" b="0" i="1" smtClean="0">
                              <a:solidFill>
                                <a:srgbClr val="FF0000"/>
                              </a:solidFill>
                              <a:latin typeface="Cambria Math" panose="02040503050406030204" pitchFamily="18" charset="0"/>
                            </a:rPr>
                            <m:t>𝑅</m:t>
                          </m:r>
                        </m:den>
                      </m:f>
                      <m:r>
                        <a:rPr lang="en-US" b="0" i="1" smtClean="0">
                          <a:solidFill>
                            <a:srgbClr val="FF0000"/>
                          </a:solidFill>
                          <a:latin typeface="Cambria Math" panose="02040503050406030204" pitchFamily="18" charset="0"/>
                        </a:rPr>
                        <m:t>−</m:t>
                      </m:r>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𝑞</m:t>
                          </m:r>
                        </m:num>
                        <m:den>
                          <m:r>
                            <a:rPr lang="en-US" b="0" i="1" smtClean="0">
                              <a:solidFill>
                                <a:srgbClr val="FF0000"/>
                              </a:solidFill>
                              <a:latin typeface="Cambria Math" panose="02040503050406030204" pitchFamily="18" charset="0"/>
                            </a:rPr>
                            <m:t>𝐶𝑅</m:t>
                          </m:r>
                        </m:den>
                      </m:f>
                    </m:oMath>
                  </a14:m>
                  <a:endParaRPr lang="en-IN" dirty="0">
                    <a:solidFill>
                      <a:srgbClr val="FF0000"/>
                    </a:solidFill>
                  </a:endParaRPr>
                </a:p>
                <a:p>
                  <a:endParaRPr lang="en-IN" dirty="0">
                    <a:solidFill>
                      <a:srgbClr val="FF0000"/>
                    </a:solidFill>
                  </a:endParaRPr>
                </a:p>
              </p:txBody>
            </p:sp>
          </mc:Choice>
          <mc:Fallback xmlns="">
            <p:sp>
              <p:nvSpPr>
                <p:cNvPr id="4" name="Object 64">
                  <a:extLst>
                    <a:ext uri="{FF2B5EF4-FFF2-40B4-BE49-F238E27FC236}">
                      <a16:creationId xmlns:a16="http://schemas.microsoft.com/office/drawing/2014/main" id="{27D9B91E-3238-1D64-FAF9-9285DBE31D3D}"/>
                    </a:ext>
                  </a:extLst>
                </p:cNvPr>
                <p:cNvSpPr txBox="1">
                  <a:spLocks noRot="1" noChangeAspect="1" noMove="1" noResize="1" noEditPoints="1" noAdjustHandles="1" noChangeArrowheads="1" noChangeShapeType="1" noTextEdit="1"/>
                </p:cNvSpPr>
                <p:nvPr/>
              </p:nvSpPr>
              <p:spPr bwMode="auto">
                <a:xfrm>
                  <a:off x="1282898" y="1432443"/>
                  <a:ext cx="2533321" cy="1058824"/>
                </a:xfrm>
                <a:prstGeom prst="rect">
                  <a:avLst/>
                </a:prstGeom>
                <a:blipFill>
                  <a:blip r:embed="rId5"/>
                  <a:stretch>
                    <a:fillRect/>
                  </a:stretch>
                </a:blipFill>
                <a:ln>
                  <a:noFill/>
                </a:ln>
                <a:effectLst/>
              </p:spPr>
              <p:txBody>
                <a:bodyPr/>
                <a:lstStyle/>
                <a:p>
                  <a:r>
                    <a:rPr lang="en-IN">
                      <a:noFill/>
                    </a:rPr>
                    <a:t> </a:t>
                  </a:r>
                </a:p>
              </p:txBody>
            </p:sp>
          </mc:Fallback>
        </mc:AlternateContent>
        <p:pic>
          <p:nvPicPr>
            <p:cNvPr id="14" name="Picture 13" descr="Chart, line chart&#10;&#10;Description automatically generated">
              <a:extLst>
                <a:ext uri="{FF2B5EF4-FFF2-40B4-BE49-F238E27FC236}">
                  <a16:creationId xmlns:a16="http://schemas.microsoft.com/office/drawing/2014/main" id="{8C010BA9-A519-3AC3-E53D-C52723A3A1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170" y="783092"/>
              <a:ext cx="4674504" cy="3505878"/>
            </a:xfrm>
            <a:prstGeom prst="rect">
              <a:avLst/>
            </a:prstGeom>
          </p:spPr>
        </p:pic>
        <p:cxnSp>
          <p:nvCxnSpPr>
            <p:cNvPr id="10" name="Straight Arrow Connector 9"/>
            <p:cNvCxnSpPr/>
            <p:nvPr/>
          </p:nvCxnSpPr>
          <p:spPr>
            <a:xfrm flipH="1">
              <a:off x="3308953" y="1870218"/>
              <a:ext cx="749824" cy="103822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FC64A96-9A36-8A77-F22B-BECB5FE9AB5D}"/>
                    </a:ext>
                  </a:extLst>
                </p:cNvPr>
                <p:cNvSpPr txBox="1"/>
                <p:nvPr/>
              </p:nvSpPr>
              <p:spPr>
                <a:xfrm>
                  <a:off x="3046559" y="2400115"/>
                  <a:ext cx="46089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𝑞</m:t>
                            </m:r>
                          </m:e>
                          <m:sup>
                            <m:r>
                              <a:rPr lang="en-US" b="0" i="1" dirty="0" smtClean="0">
                                <a:latin typeface="Cambria Math" panose="02040503050406030204" pitchFamily="18" charset="0"/>
                              </a:rPr>
                              <m:t>∗</m:t>
                            </m:r>
                          </m:sup>
                        </m:sSup>
                      </m:oMath>
                    </m:oMathPara>
                  </a14:m>
                  <a:endParaRPr lang="en-IN" dirty="0"/>
                </a:p>
              </p:txBody>
            </p:sp>
          </mc:Choice>
          <mc:Fallback xmlns="">
            <p:sp>
              <p:nvSpPr>
                <p:cNvPr id="15" name="TextBox 14">
                  <a:extLst>
                    <a:ext uri="{FF2B5EF4-FFF2-40B4-BE49-F238E27FC236}">
                      <a16:creationId xmlns:a16="http://schemas.microsoft.com/office/drawing/2014/main" id="{8FC64A96-9A36-8A77-F22B-BECB5FE9AB5D}"/>
                    </a:ext>
                  </a:extLst>
                </p:cNvPr>
                <p:cNvSpPr txBox="1">
                  <a:spLocks noRot="1" noChangeAspect="1" noMove="1" noResize="1" noEditPoints="1" noAdjustHandles="1" noChangeArrowheads="1" noChangeShapeType="1" noTextEdit="1"/>
                </p:cNvSpPr>
                <p:nvPr/>
              </p:nvSpPr>
              <p:spPr>
                <a:xfrm>
                  <a:off x="3046559" y="2400115"/>
                  <a:ext cx="460895" cy="369332"/>
                </a:xfrm>
                <a:prstGeom prst="rect">
                  <a:avLst/>
                </a:prstGeom>
                <a:blipFill>
                  <a:blip r:embed="rId7"/>
                  <a:stretch>
                    <a:fillRect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6E890BC-16B5-0E90-C3AF-738DF7F52F93}"/>
                    </a:ext>
                  </a:extLst>
                </p:cNvPr>
                <p:cNvSpPr txBox="1"/>
                <p:nvPr/>
              </p:nvSpPr>
              <p:spPr>
                <a:xfrm>
                  <a:off x="-137745" y="939544"/>
                  <a:ext cx="6953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𝑓</m:t>
                        </m:r>
                        <m:r>
                          <a:rPr lang="en-US" b="0" i="1" dirty="0" smtClean="0">
                            <a:latin typeface="Cambria Math" panose="02040503050406030204" pitchFamily="18" charset="0"/>
                          </a:rPr>
                          <m:t>(</m:t>
                        </m:r>
                        <m:r>
                          <a:rPr lang="en-US" b="0" i="1" dirty="0" smtClean="0">
                            <a:latin typeface="Cambria Math" panose="02040503050406030204" pitchFamily="18" charset="0"/>
                          </a:rPr>
                          <m:t>𝑞</m:t>
                        </m:r>
                        <m:r>
                          <a:rPr lang="en-US" b="0" i="1" dirty="0" smtClean="0">
                            <a:latin typeface="Cambria Math" panose="02040503050406030204" pitchFamily="18" charset="0"/>
                          </a:rPr>
                          <m:t>)</m:t>
                        </m:r>
                      </m:oMath>
                    </m:oMathPara>
                  </a14:m>
                  <a:endParaRPr lang="en-IN" dirty="0"/>
                </a:p>
              </p:txBody>
            </p:sp>
          </mc:Choice>
          <mc:Fallback xmlns="">
            <p:sp>
              <p:nvSpPr>
                <p:cNvPr id="16" name="TextBox 15">
                  <a:extLst>
                    <a:ext uri="{FF2B5EF4-FFF2-40B4-BE49-F238E27FC236}">
                      <a16:creationId xmlns:a16="http://schemas.microsoft.com/office/drawing/2014/main" id="{36E890BC-16B5-0E90-C3AF-738DF7F52F93}"/>
                    </a:ext>
                  </a:extLst>
                </p:cNvPr>
                <p:cNvSpPr txBox="1">
                  <a:spLocks noRot="1" noChangeAspect="1" noMove="1" noResize="1" noEditPoints="1" noAdjustHandles="1" noChangeArrowheads="1" noChangeShapeType="1" noTextEdit="1"/>
                </p:cNvSpPr>
                <p:nvPr/>
              </p:nvSpPr>
              <p:spPr>
                <a:xfrm>
                  <a:off x="-137745" y="939544"/>
                  <a:ext cx="695319" cy="369332"/>
                </a:xfrm>
                <a:prstGeom prst="rect">
                  <a:avLst/>
                </a:prstGeom>
                <a:blipFill>
                  <a:blip r:embed="rId8"/>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E0AE110-DFF9-61DB-4A91-B3E6B8A2AF4A}"/>
                    </a:ext>
                  </a:extLst>
                </p:cNvPr>
                <p:cNvSpPr txBox="1"/>
                <p:nvPr/>
              </p:nvSpPr>
              <p:spPr>
                <a:xfrm>
                  <a:off x="720821" y="1720449"/>
                  <a:ext cx="11241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𝑓</m:t>
                        </m:r>
                        <m:d>
                          <m:dPr>
                            <m:ctrlPr>
                              <a:rPr lang="en-US" b="0" i="1" dirty="0" smtClean="0">
                                <a:solidFill>
                                  <a:srgbClr val="FF0000"/>
                                </a:solidFill>
                                <a:latin typeface="Cambria Math" panose="02040503050406030204" pitchFamily="18" charset="0"/>
                              </a:rPr>
                            </m:ctrlPr>
                          </m:dPr>
                          <m:e>
                            <m:r>
                              <a:rPr lang="en-US" b="0" i="1" dirty="0" smtClean="0">
                                <a:solidFill>
                                  <a:srgbClr val="FF0000"/>
                                </a:solidFill>
                                <a:latin typeface="Cambria Math" panose="02040503050406030204" pitchFamily="18" charset="0"/>
                              </a:rPr>
                              <m:t>𝑞</m:t>
                            </m:r>
                          </m:e>
                        </m:d>
                        <m:r>
                          <a:rPr lang="en-US" b="0" i="1" dirty="0" smtClean="0">
                            <a:solidFill>
                              <a:srgbClr val="FF0000"/>
                            </a:solidFill>
                            <a:latin typeface="Cambria Math" panose="02040503050406030204" pitchFamily="18" charset="0"/>
                          </a:rPr>
                          <m:t>&gt;</m:t>
                        </m:r>
                        <m:r>
                          <a:rPr lang="en-US" b="0" i="1" dirty="0" smtClean="0">
                            <a:solidFill>
                              <a:srgbClr val="FF0000"/>
                            </a:solidFill>
                            <a:latin typeface="Cambria Math" panose="02040503050406030204" pitchFamily="18" charset="0"/>
                          </a:rPr>
                          <m:t>0</m:t>
                        </m:r>
                      </m:oMath>
                    </m:oMathPara>
                  </a14:m>
                  <a:endParaRPr lang="en-IN" dirty="0">
                    <a:solidFill>
                      <a:srgbClr val="FF0000"/>
                    </a:solidFill>
                  </a:endParaRPr>
                </a:p>
              </p:txBody>
            </p:sp>
          </mc:Choice>
          <mc:Fallback xmlns="">
            <p:sp>
              <p:nvSpPr>
                <p:cNvPr id="17" name="TextBox 16">
                  <a:extLst>
                    <a:ext uri="{FF2B5EF4-FFF2-40B4-BE49-F238E27FC236}">
                      <a16:creationId xmlns:a16="http://schemas.microsoft.com/office/drawing/2014/main" id="{CE0AE110-DFF9-61DB-4A91-B3E6B8A2AF4A}"/>
                    </a:ext>
                  </a:extLst>
                </p:cNvPr>
                <p:cNvSpPr txBox="1">
                  <a:spLocks noRot="1" noChangeAspect="1" noMove="1" noResize="1" noEditPoints="1" noAdjustHandles="1" noChangeArrowheads="1" noChangeShapeType="1" noTextEdit="1"/>
                </p:cNvSpPr>
                <p:nvPr/>
              </p:nvSpPr>
              <p:spPr>
                <a:xfrm>
                  <a:off x="720821" y="1720449"/>
                  <a:ext cx="1124154" cy="369332"/>
                </a:xfrm>
                <a:prstGeom prst="rect">
                  <a:avLst/>
                </a:prstGeom>
                <a:blipFill>
                  <a:blip r:embed="rId9"/>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E727EC8-4E68-7A27-9A7E-A3CA908DC144}"/>
                    </a:ext>
                  </a:extLst>
                </p:cNvPr>
                <p:cNvSpPr txBox="1"/>
                <p:nvPr/>
              </p:nvSpPr>
              <p:spPr>
                <a:xfrm>
                  <a:off x="3739257" y="3005454"/>
                  <a:ext cx="1124154"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rgbClr val="FF0000"/>
                            </a:solidFill>
                            <a:latin typeface="Cambria Math" panose="02040503050406030204" pitchFamily="18" charset="0"/>
                          </a:rPr>
                          <m:t>𝑓</m:t>
                        </m:r>
                        <m:d>
                          <m:dPr>
                            <m:ctrlPr>
                              <a:rPr lang="en-US" b="0" i="1" dirty="0" smtClean="0">
                                <a:solidFill>
                                  <a:srgbClr val="FF0000"/>
                                </a:solidFill>
                                <a:latin typeface="Cambria Math" panose="02040503050406030204" pitchFamily="18" charset="0"/>
                              </a:rPr>
                            </m:ctrlPr>
                          </m:dPr>
                          <m:e>
                            <m:r>
                              <a:rPr lang="en-US" b="0" i="1" dirty="0" smtClean="0">
                                <a:solidFill>
                                  <a:srgbClr val="FF0000"/>
                                </a:solidFill>
                                <a:latin typeface="Cambria Math" panose="02040503050406030204" pitchFamily="18" charset="0"/>
                              </a:rPr>
                              <m:t>𝑞</m:t>
                            </m:r>
                          </m:e>
                        </m:d>
                        <m:r>
                          <a:rPr lang="en-US" b="0" i="1" dirty="0" smtClean="0">
                            <a:solidFill>
                              <a:srgbClr val="FF0000"/>
                            </a:solidFill>
                            <a:latin typeface="Cambria Math" panose="02040503050406030204" pitchFamily="18" charset="0"/>
                          </a:rPr>
                          <m:t>&lt;</m:t>
                        </m:r>
                        <m:r>
                          <a:rPr lang="en-US" b="0" i="1" dirty="0" smtClean="0">
                            <a:solidFill>
                              <a:srgbClr val="FF0000"/>
                            </a:solidFill>
                            <a:latin typeface="Cambria Math" panose="02040503050406030204" pitchFamily="18" charset="0"/>
                          </a:rPr>
                          <m:t>0</m:t>
                        </m:r>
                      </m:oMath>
                    </m:oMathPara>
                  </a14:m>
                  <a:endParaRPr lang="en-IN" dirty="0">
                    <a:solidFill>
                      <a:srgbClr val="FF0000"/>
                    </a:solidFill>
                  </a:endParaRPr>
                </a:p>
              </p:txBody>
            </p:sp>
          </mc:Choice>
          <mc:Fallback xmlns="">
            <p:sp>
              <p:nvSpPr>
                <p:cNvPr id="18" name="TextBox 17">
                  <a:extLst>
                    <a:ext uri="{FF2B5EF4-FFF2-40B4-BE49-F238E27FC236}">
                      <a16:creationId xmlns:a16="http://schemas.microsoft.com/office/drawing/2014/main" id="{EE727EC8-4E68-7A27-9A7E-A3CA908DC144}"/>
                    </a:ext>
                  </a:extLst>
                </p:cNvPr>
                <p:cNvSpPr txBox="1">
                  <a:spLocks noRot="1" noChangeAspect="1" noMove="1" noResize="1" noEditPoints="1" noAdjustHandles="1" noChangeArrowheads="1" noChangeShapeType="1" noTextEdit="1"/>
                </p:cNvSpPr>
                <p:nvPr/>
              </p:nvSpPr>
              <p:spPr>
                <a:xfrm>
                  <a:off x="3739257" y="3005454"/>
                  <a:ext cx="1124154" cy="369332"/>
                </a:xfrm>
                <a:prstGeom prst="rect">
                  <a:avLst/>
                </a:prstGeom>
                <a:blipFill>
                  <a:blip r:embed="rId10"/>
                  <a:stretch>
                    <a:fillRect b="-13115"/>
                  </a:stretch>
                </a:blipFill>
              </p:spPr>
              <p:txBody>
                <a:bodyPr/>
                <a:lstStyle/>
                <a:p>
                  <a:r>
                    <a:rPr lang="en-IN">
                      <a:noFill/>
                    </a:rPr>
                    <a:t> </a:t>
                  </a:r>
                </a:p>
              </p:txBody>
            </p:sp>
          </mc:Fallback>
        </mc:AlternateContent>
        <p:cxnSp>
          <p:nvCxnSpPr>
            <p:cNvPr id="19" name="Straight Arrow Connector 18">
              <a:extLst>
                <a:ext uri="{FF2B5EF4-FFF2-40B4-BE49-F238E27FC236}">
                  <a16:creationId xmlns:a16="http://schemas.microsoft.com/office/drawing/2014/main" id="{6043BF0B-02B5-853D-BAED-1B895BF30E23}"/>
                </a:ext>
              </a:extLst>
            </p:cNvPr>
            <p:cNvCxnSpPr>
              <a:cxnSpLocks/>
            </p:cNvCxnSpPr>
            <p:nvPr/>
          </p:nvCxnSpPr>
          <p:spPr>
            <a:xfrm flipH="1" flipV="1">
              <a:off x="3460381" y="2916623"/>
              <a:ext cx="355838" cy="23555"/>
            </a:xfrm>
            <a:prstGeom prst="straightConnector1">
              <a:avLst/>
            </a:prstGeom>
            <a:ln w="38100">
              <a:solidFill>
                <a:schemeClr val="accent6">
                  <a:lumMod val="75000"/>
                </a:schemeClr>
              </a:solidFill>
              <a:tailEnd type="arrow"/>
            </a:ln>
          </p:spPr>
          <p:style>
            <a:lnRef idx="3">
              <a:schemeClr val="accent1"/>
            </a:lnRef>
            <a:fillRef idx="0">
              <a:schemeClr val="accent1"/>
            </a:fillRef>
            <a:effectRef idx="2">
              <a:schemeClr val="accent1"/>
            </a:effectRef>
            <a:fontRef idx="minor">
              <a:schemeClr val="tx1"/>
            </a:fontRef>
          </p:style>
        </p:cxnSp>
        <p:cxnSp>
          <p:nvCxnSpPr>
            <p:cNvPr id="24" name="Straight Arrow Connector 23">
              <a:extLst>
                <a:ext uri="{FF2B5EF4-FFF2-40B4-BE49-F238E27FC236}">
                  <a16:creationId xmlns:a16="http://schemas.microsoft.com/office/drawing/2014/main" id="{FA2EEA0A-290E-A34C-A5C1-7DF690BAB3D1}"/>
                </a:ext>
              </a:extLst>
            </p:cNvPr>
            <p:cNvCxnSpPr>
              <a:cxnSpLocks/>
            </p:cNvCxnSpPr>
            <p:nvPr/>
          </p:nvCxnSpPr>
          <p:spPr>
            <a:xfrm>
              <a:off x="2690361" y="2940178"/>
              <a:ext cx="415885" cy="8180"/>
            </a:xfrm>
            <a:prstGeom prst="straightConnector1">
              <a:avLst/>
            </a:prstGeom>
            <a:ln w="38100">
              <a:solidFill>
                <a:schemeClr val="accent6">
                  <a:lumMod val="75000"/>
                </a:schemeClr>
              </a:solidFill>
              <a:tailEnd type="arrow"/>
            </a:ln>
          </p:spPr>
          <p:style>
            <a:lnRef idx="3">
              <a:schemeClr val="accent1"/>
            </a:lnRef>
            <a:fillRef idx="0">
              <a:schemeClr val="accent1"/>
            </a:fillRef>
            <a:effectRef idx="2">
              <a:schemeClr val="accent1"/>
            </a:effectRef>
            <a:fontRef idx="minor">
              <a:schemeClr val="tx1"/>
            </a:fontRef>
          </p:style>
        </p:cxnSp>
        <p:sp>
          <p:nvSpPr>
            <p:cNvPr id="26" name="Flowchart: Connector 25">
              <a:extLst>
                <a:ext uri="{FF2B5EF4-FFF2-40B4-BE49-F238E27FC236}">
                  <a16:creationId xmlns:a16="http://schemas.microsoft.com/office/drawing/2014/main" id="{88416811-7E2F-7B6B-46A7-9B42B149B2BB}"/>
                </a:ext>
              </a:extLst>
            </p:cNvPr>
            <p:cNvSpPr/>
            <p:nvPr/>
          </p:nvSpPr>
          <p:spPr>
            <a:xfrm>
              <a:off x="3257490" y="2877432"/>
              <a:ext cx="102926" cy="129272"/>
            </a:xfrm>
            <a:prstGeom prst="flowChartConnec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E7B471-60ED-5B6A-A18D-43A580C1F8C4}"/>
                  </a:ext>
                </a:extLst>
              </p:cNvPr>
              <p:cNvSpPr txBox="1"/>
              <p:nvPr/>
            </p:nvSpPr>
            <p:spPr>
              <a:xfrm>
                <a:off x="6774797" y="4662062"/>
                <a:ext cx="279633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800" b="0" i="1" dirty="0" smtClean="0">
                          <a:effectLst/>
                          <a:latin typeface="Cambria Math" panose="02040503050406030204" pitchFamily="18" charset="0"/>
                          <a:ea typeface="Cambria" panose="02040503050406030204" pitchFamily="18" charset="0"/>
                        </a:rPr>
                        <m:t>𝑉</m:t>
                      </m:r>
                      <m:r>
                        <a:rPr lang="pt-BR" sz="1800" b="0" i="1" dirty="0" smtClean="0">
                          <a:effectLst/>
                          <a:latin typeface="Cambria Math" panose="02040503050406030204" pitchFamily="18" charset="0"/>
                          <a:ea typeface="Cambria" panose="02040503050406030204" pitchFamily="18" charset="0"/>
                        </a:rPr>
                        <m:t>_</m:t>
                      </m:r>
                      <m:r>
                        <a:rPr lang="pt-BR" sz="1800" b="0" i="1" dirty="0" smtClean="0">
                          <a:effectLst/>
                          <a:latin typeface="Cambria Math" panose="02040503050406030204" pitchFamily="18" charset="0"/>
                          <a:ea typeface="Cambria" panose="02040503050406030204" pitchFamily="18" charset="0"/>
                        </a:rPr>
                        <m:t>0</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1</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5</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𝐶</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0</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5</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𝑅</m:t>
                      </m:r>
                      <m:r>
                        <a:rPr lang="pt-BR" sz="1800" b="0" i="1" dirty="0" smtClean="0">
                          <a:effectLst/>
                          <a:latin typeface="Cambria Math" panose="02040503050406030204" pitchFamily="18" charset="0"/>
                          <a:ea typeface="Cambria" panose="02040503050406030204" pitchFamily="18" charset="0"/>
                        </a:rPr>
                        <m:t>=</m:t>
                      </m:r>
                      <m:r>
                        <a:rPr lang="pt-BR" sz="1800" b="0" i="1" dirty="0" smtClean="0">
                          <a:effectLst/>
                          <a:latin typeface="Cambria Math" panose="02040503050406030204" pitchFamily="18" charset="0"/>
                          <a:ea typeface="Cambria" panose="02040503050406030204" pitchFamily="18" charset="0"/>
                        </a:rPr>
                        <m:t>1</m:t>
                      </m:r>
                    </m:oMath>
                  </m:oMathPara>
                </a14:m>
                <a:endParaRPr lang="pt-BR" sz="1800" b="0" i="0" dirty="0">
                  <a:effectLst/>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B4E7B471-60ED-5B6A-A18D-43A580C1F8C4}"/>
                  </a:ext>
                </a:extLst>
              </p:cNvPr>
              <p:cNvSpPr txBox="1">
                <a:spLocks noRot="1" noChangeAspect="1" noMove="1" noResize="1" noEditPoints="1" noAdjustHandles="1" noChangeArrowheads="1" noChangeShapeType="1" noTextEdit="1"/>
              </p:cNvSpPr>
              <p:nvPr/>
            </p:nvSpPr>
            <p:spPr>
              <a:xfrm>
                <a:off x="6774797" y="4662062"/>
                <a:ext cx="2796336" cy="369332"/>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726892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1F52086F-5926-4073-55EB-04D733E0C16C}"/>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91277" y="1226479"/>
            <a:ext cx="3400425" cy="1196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91276" y="2590801"/>
            <a:ext cx="3433762" cy="18729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319132" y="1966546"/>
            <a:ext cx="3352800" cy="19176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0"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657600" y="4504792"/>
            <a:ext cx="4960292"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20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962401" y="6047843"/>
            <a:ext cx="2562225" cy="244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a:xfrm flipH="1" flipV="1">
            <a:off x="4800600" y="2090994"/>
            <a:ext cx="838200" cy="83439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5" name="TextBox 4"/>
          <p:cNvSpPr txBox="1"/>
          <p:nvPr/>
        </p:nvSpPr>
        <p:spPr>
          <a:xfrm>
            <a:off x="4582061" y="3048000"/>
            <a:ext cx="1819281" cy="369332"/>
          </a:xfrm>
          <a:prstGeom prst="rect">
            <a:avLst/>
          </a:prstGeom>
          <a:solidFill>
            <a:schemeClr val="bg1"/>
          </a:solidFill>
        </p:spPr>
        <p:txBody>
          <a:bodyPr wrap="none" rtlCol="1">
            <a:spAutoFit/>
          </a:bodyPr>
          <a:lstStyle/>
          <a:p>
            <a:r>
              <a:rPr lang="en-US" dirty="0"/>
              <a:t>Carrying Capacity</a:t>
            </a:r>
            <a:endParaRPr lang="he-IL" dirty="0"/>
          </a:p>
        </p:txBody>
      </p:sp>
      <p:pic>
        <p:nvPicPr>
          <p:cNvPr id="15362"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2401" y="1748009"/>
            <a:ext cx="7143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6806841" y="1382009"/>
            <a:ext cx="2377382" cy="369332"/>
          </a:xfrm>
          <a:prstGeom prst="rect">
            <a:avLst/>
          </a:prstGeom>
          <a:solidFill>
            <a:schemeClr val="bg1"/>
          </a:solidFill>
        </p:spPr>
        <p:txBody>
          <a:bodyPr wrap="none" rtlCol="1">
            <a:spAutoFit/>
          </a:bodyPr>
          <a:lstStyle/>
          <a:p>
            <a:r>
              <a:rPr lang="en-US" dirty="0"/>
              <a:t>Per Capita Growth Rate</a:t>
            </a:r>
            <a:endParaRPr lang="he-IL" dirty="0"/>
          </a:p>
        </p:txBody>
      </p:sp>
      <p:sp>
        <p:nvSpPr>
          <p:cNvPr id="4" name="TextBox 3">
            <a:extLst>
              <a:ext uri="{FF2B5EF4-FFF2-40B4-BE49-F238E27FC236}">
                <a16:creationId xmlns:a16="http://schemas.microsoft.com/office/drawing/2014/main" id="{E376CAE2-2CE4-7A54-6578-CF3CDEF9E367}"/>
              </a:ext>
            </a:extLst>
          </p:cNvPr>
          <p:cNvSpPr txBox="1"/>
          <p:nvPr/>
        </p:nvSpPr>
        <p:spPr>
          <a:xfrm>
            <a:off x="-115329" y="144244"/>
            <a:ext cx="11425880" cy="461665"/>
          </a:xfrm>
          <a:prstGeom prst="rect">
            <a:avLst/>
          </a:prstGeom>
          <a:solidFill>
            <a:schemeClr val="bg1"/>
          </a:solidFill>
        </p:spPr>
        <p:style>
          <a:lnRef idx="1">
            <a:schemeClr val="accent1"/>
          </a:lnRef>
          <a:fillRef idx="2">
            <a:schemeClr val="accent1"/>
          </a:fillRef>
          <a:effectRef idx="1">
            <a:schemeClr val="accent1"/>
          </a:effectRef>
          <a:fontRef idx="minor">
            <a:schemeClr val="dk1"/>
          </a:fontRef>
        </p:style>
        <p:txBody>
          <a:bodyPr wrap="square" rtlCol="1">
            <a:spAutoFit/>
          </a:bodyPr>
          <a:lstStyle/>
          <a:p>
            <a:pPr algn="ctr"/>
            <a:r>
              <a:rPr lang="en-US" sz="2400" b="1" dirty="0">
                <a:solidFill>
                  <a:srgbClr val="FF0000"/>
                </a:solidFill>
                <a:latin typeface="Cambria" panose="02040503050406030204" pitchFamily="18" charset="0"/>
                <a:ea typeface="Cambria" panose="02040503050406030204" pitchFamily="18" charset="0"/>
              </a:rPr>
              <a:t> Interpreting a differential equation as a vector field  Flows on the Line </a:t>
            </a:r>
            <a:endParaRPr lang="he-IL" sz="2400" b="1" dirty="0">
              <a:solidFill>
                <a:srgbClr val="FF0000"/>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91BBC12C-E4B4-3AD4-851B-A7926F11B598}"/>
              </a:ext>
            </a:extLst>
          </p:cNvPr>
          <p:cNvSpPr txBox="1"/>
          <p:nvPr/>
        </p:nvSpPr>
        <p:spPr>
          <a:xfrm>
            <a:off x="8639242" y="679251"/>
            <a:ext cx="2671309" cy="369332"/>
          </a:xfrm>
          <a:prstGeom prst="rect">
            <a:avLst/>
          </a:prstGeom>
          <a:solidFill>
            <a:schemeClr val="bg1"/>
          </a:solidFill>
        </p:spPr>
        <p:txBody>
          <a:bodyPr wrap="square" rtlCol="1">
            <a:spAutoFit/>
          </a:bodyPr>
          <a:lstStyle/>
          <a:p>
            <a:r>
              <a:rPr lang="en-US" b="1" dirty="0">
                <a:solidFill>
                  <a:srgbClr val="0000FF"/>
                </a:solidFill>
                <a:latin typeface="Cambria" panose="02040503050406030204" pitchFamily="18" charset="0"/>
                <a:ea typeface="Cambria" panose="02040503050406030204" pitchFamily="18" charset="0"/>
              </a:rPr>
              <a:t>Analysis of Fixed points</a:t>
            </a:r>
            <a:endParaRPr lang="he-IL" b="1" dirty="0">
              <a:solidFill>
                <a:srgbClr val="0000FF"/>
              </a:solidFill>
              <a:latin typeface="Cambria" panose="02040503050406030204" pitchFamily="18" charset="0"/>
              <a:ea typeface="Cambria" panose="02040503050406030204" pitchFamily="18" charset="0"/>
            </a:endParaRPr>
          </a:p>
        </p:txBody>
      </p:sp>
      <p:sp>
        <p:nvSpPr>
          <p:cNvPr id="7" name="Rectangle 2">
            <a:extLst>
              <a:ext uri="{FF2B5EF4-FFF2-40B4-BE49-F238E27FC236}">
                <a16:creationId xmlns:a16="http://schemas.microsoft.com/office/drawing/2014/main" id="{6914705F-5DAA-074E-F1F8-BBCCA9869E73}"/>
              </a:ext>
            </a:extLst>
          </p:cNvPr>
          <p:cNvSpPr>
            <a:spLocks noGrp="1" noChangeArrowheads="1"/>
          </p:cNvSpPr>
          <p:nvPr>
            <p:ph type="title"/>
          </p:nvPr>
        </p:nvSpPr>
        <p:spPr>
          <a:xfrm>
            <a:off x="454545" y="619529"/>
            <a:ext cx="6406110" cy="486187"/>
          </a:xfrm>
          <a:solidFill>
            <a:schemeClr val="bg1"/>
          </a:solidFill>
        </p:spPr>
        <p:txBody>
          <a:bodyPr>
            <a:normAutofit/>
          </a:bodyPr>
          <a:lstStyle/>
          <a:p>
            <a:pPr algn="ctr"/>
            <a:r>
              <a:rPr lang="en-US" altLang="en-US" sz="2400" b="1" dirty="0">
                <a:solidFill>
                  <a:srgbClr val="FF0000"/>
                </a:solidFill>
                <a:latin typeface="Cambria" panose="02040503050406030204" pitchFamily="18" charset="0"/>
                <a:ea typeface="Cambria" panose="02040503050406030204" pitchFamily="18" charset="0"/>
              </a:rPr>
              <a:t>Logistic equation (Model 3)</a:t>
            </a:r>
          </a:p>
        </p:txBody>
      </p:sp>
    </p:spTree>
    <p:extLst>
      <p:ext uri="{BB962C8B-B14F-4D97-AF65-F5344CB8AC3E}">
        <p14:creationId xmlns:p14="http://schemas.microsoft.com/office/powerpoint/2010/main" val="411817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ircle(in)">
                                      <p:cBhvr>
                                        <p:cTn id="7" dur="2000"/>
                                        <p:tgtEl>
                                          <p:spTgt spid="16"/>
                                        </p:tgtEl>
                                      </p:cBhvr>
                                    </p:animEffect>
                                  </p:childTnLst>
                                </p:cTn>
                              </p:par>
                              <p:par>
                                <p:cTn id="8" presetID="6" presetClass="entr" presetSubtype="16" fill="hold" nodeType="withEffect">
                                  <p:stCondLst>
                                    <p:cond delay="0"/>
                                  </p:stCondLst>
                                  <p:childTnLst>
                                    <p:set>
                                      <p:cBhvr>
                                        <p:cTn id="9" dur="1" fill="hold">
                                          <p:stCondLst>
                                            <p:cond delay="0"/>
                                          </p:stCondLst>
                                        </p:cTn>
                                        <p:tgtEl>
                                          <p:spTgt spid="15362"/>
                                        </p:tgtEl>
                                        <p:attrNameLst>
                                          <p:attrName>style.visibility</p:attrName>
                                        </p:attrNameLst>
                                      </p:cBhvr>
                                      <p:to>
                                        <p:strVal val="visible"/>
                                      </p:to>
                                    </p:set>
                                    <p:animEffect transition="in" filter="circle(in)">
                                      <p:cBhvr>
                                        <p:cTn id="10" dur="2000"/>
                                        <p:tgtEl>
                                          <p:spTgt spid="15362"/>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circle(in)">
                                      <p:cBhvr>
                                        <p:cTn id="16" dur="2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8202"/>
                                        </p:tgtEl>
                                        <p:attrNameLst>
                                          <p:attrName>style.visibility</p:attrName>
                                        </p:attrNameLst>
                                      </p:cBhvr>
                                      <p:to>
                                        <p:strVal val="visible"/>
                                      </p:to>
                                    </p:set>
                                    <p:animEffect transition="in" filter="wipe(down)">
                                      <p:cBhvr>
                                        <p:cTn id="21" dur="500"/>
                                        <p:tgtEl>
                                          <p:spTgt spid="8202"/>
                                        </p:tgtEl>
                                      </p:cBhvr>
                                    </p:animEffect>
                                  </p:childTnLst>
                                </p:cTn>
                              </p:par>
                              <p:par>
                                <p:cTn id="22" presetID="22" presetClass="entr" presetSubtype="4" fill="hold" nodeType="withEffect">
                                  <p:stCondLst>
                                    <p:cond delay="0"/>
                                  </p:stCondLst>
                                  <p:childTnLst>
                                    <p:set>
                                      <p:cBhvr>
                                        <p:cTn id="23" dur="1" fill="hold">
                                          <p:stCondLst>
                                            <p:cond delay="0"/>
                                          </p:stCondLst>
                                        </p:cTn>
                                        <p:tgtEl>
                                          <p:spTgt spid="8200"/>
                                        </p:tgtEl>
                                        <p:attrNameLst>
                                          <p:attrName>style.visibility</p:attrName>
                                        </p:attrNameLst>
                                      </p:cBhvr>
                                      <p:to>
                                        <p:strVal val="visible"/>
                                      </p:to>
                                    </p:set>
                                    <p:animEffect transition="in" filter="wipe(down)">
                                      <p:cBhvr>
                                        <p:cTn id="24" dur="500"/>
                                        <p:tgtEl>
                                          <p:spTgt spid="8200"/>
                                        </p:tgtEl>
                                      </p:cBhvr>
                                    </p:animEffect>
                                  </p:childTnLst>
                                </p:cTn>
                              </p:par>
                              <p:par>
                                <p:cTn id="25" presetID="22" presetClass="entr" presetSubtype="4" fill="hold" nodeType="withEffect">
                                  <p:stCondLst>
                                    <p:cond delay="0"/>
                                  </p:stCondLst>
                                  <p:childTnLst>
                                    <p:set>
                                      <p:cBhvr>
                                        <p:cTn id="26" dur="1" fill="hold">
                                          <p:stCondLst>
                                            <p:cond delay="0"/>
                                          </p:stCondLst>
                                        </p:cTn>
                                        <p:tgtEl>
                                          <p:spTgt spid="8198"/>
                                        </p:tgtEl>
                                        <p:attrNameLst>
                                          <p:attrName>style.visibility</p:attrName>
                                        </p:attrNameLst>
                                      </p:cBhvr>
                                      <p:to>
                                        <p:strVal val="visible"/>
                                      </p:to>
                                    </p:set>
                                    <p:animEffect transition="in" filter="wipe(down)">
                                      <p:cBhvr>
                                        <p:cTn id="27" dur="500"/>
                                        <p:tgtEl>
                                          <p:spTgt spid="8198"/>
                                        </p:tgtEl>
                                      </p:cBhvr>
                                    </p:animEffect>
                                  </p:childTnLst>
                                </p:cTn>
                              </p:par>
                              <p:par>
                                <p:cTn id="28" presetID="22" presetClass="entr" presetSubtype="4" fill="hold" nodeType="withEffect">
                                  <p:stCondLst>
                                    <p:cond delay="0"/>
                                  </p:stCondLst>
                                  <p:childTnLst>
                                    <p:set>
                                      <p:cBhvr>
                                        <p:cTn id="29" dur="1" fill="hold">
                                          <p:stCondLst>
                                            <p:cond delay="0"/>
                                          </p:stCondLst>
                                        </p:cTn>
                                        <p:tgtEl>
                                          <p:spTgt spid="8197"/>
                                        </p:tgtEl>
                                        <p:attrNameLst>
                                          <p:attrName>style.visibility</p:attrName>
                                        </p:attrNameLst>
                                      </p:cBhvr>
                                      <p:to>
                                        <p:strVal val="visible"/>
                                      </p:to>
                                    </p:set>
                                    <p:animEffect transition="in" filter="wipe(down)">
                                      <p:cBhvr>
                                        <p:cTn id="30" dur="500"/>
                                        <p:tgtEl>
                                          <p:spTgt spid="8197"/>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circle(in)">
                                      <p:cBhvr>
                                        <p:cTn id="3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6" grpId="0" animBg="1"/>
      <p:bldP spid="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D317EB69-5218-0394-3DB4-C3F93A1D09C5}"/>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52226" name="Rectangle 2051">
            <a:extLst>
              <a:ext uri="{FF2B5EF4-FFF2-40B4-BE49-F238E27FC236}">
                <a16:creationId xmlns:a16="http://schemas.microsoft.com/office/drawing/2014/main" id="{291A7F2A-11B0-42B5-BD2B-0A65D0EA2C79}"/>
              </a:ext>
            </a:extLst>
          </p:cNvPr>
          <p:cNvSpPr>
            <a:spLocks noGrp="1" noChangeArrowheads="1"/>
          </p:cNvSpPr>
          <p:nvPr>
            <p:ph type="body" idx="1"/>
          </p:nvPr>
        </p:nvSpPr>
        <p:spPr>
          <a:xfrm>
            <a:off x="3560323" y="3078936"/>
            <a:ext cx="3404681" cy="1279056"/>
          </a:xfrm>
          <a:solidFill>
            <a:schemeClr val="bg1"/>
          </a:solidFill>
        </p:spPr>
        <p:txBody>
          <a:bodyPr>
            <a:normAutofit lnSpcReduction="10000"/>
          </a:bodyPr>
          <a:lstStyle/>
          <a:p>
            <a:pPr algn="ctr"/>
            <a:r>
              <a:rPr lang="en-US" altLang="en-US" sz="2400" dirty="0" err="1">
                <a:solidFill>
                  <a:srgbClr val="0000FF"/>
                </a:solidFill>
                <a:latin typeface="Cambria" panose="02040503050406030204" pitchFamily="18" charset="0"/>
                <a:ea typeface="Cambria" panose="02040503050406030204" pitchFamily="18" charset="0"/>
              </a:rPr>
              <a:t>Transcritical</a:t>
            </a:r>
            <a:endParaRPr lang="en-US" altLang="en-US" sz="2400" dirty="0">
              <a:solidFill>
                <a:srgbClr val="0000FF"/>
              </a:solidFill>
              <a:latin typeface="Cambria" panose="02040503050406030204" pitchFamily="18" charset="0"/>
              <a:ea typeface="Cambria" panose="02040503050406030204" pitchFamily="18" charset="0"/>
            </a:endParaRPr>
          </a:p>
          <a:p>
            <a:pPr algn="ctr"/>
            <a:r>
              <a:rPr lang="en-US" altLang="en-US" sz="2400" dirty="0">
                <a:solidFill>
                  <a:srgbClr val="0000FF"/>
                </a:solidFill>
                <a:latin typeface="Cambria" panose="02040503050406030204" pitchFamily="18" charset="0"/>
                <a:ea typeface="Cambria" panose="02040503050406030204" pitchFamily="18" charset="0"/>
                <a:sym typeface="Symbol" panose="05050102010706020507" pitchFamily="18" charset="2"/>
              </a:rPr>
              <a:t>Saddle-node</a:t>
            </a:r>
          </a:p>
          <a:p>
            <a:pPr algn="ctr"/>
            <a:r>
              <a:rPr lang="en-US" altLang="en-US" sz="2400" dirty="0">
                <a:solidFill>
                  <a:srgbClr val="0000FF"/>
                </a:solidFill>
                <a:latin typeface="Cambria" panose="02040503050406030204" pitchFamily="18" charset="0"/>
                <a:ea typeface="Cambria" panose="02040503050406030204" pitchFamily="18" charset="0"/>
                <a:sym typeface="Symbol" panose="05050102010706020507" pitchFamily="18" charset="2"/>
              </a:rPr>
              <a:t>Pitchfork</a:t>
            </a:r>
          </a:p>
        </p:txBody>
      </p:sp>
      <p:sp>
        <p:nvSpPr>
          <p:cNvPr id="5" name="Rectangle 2">
            <a:extLst>
              <a:ext uri="{FF2B5EF4-FFF2-40B4-BE49-F238E27FC236}">
                <a16:creationId xmlns:a16="http://schemas.microsoft.com/office/drawing/2014/main" id="{674D4ECF-7904-FD70-9AC3-226D19FEE37E}"/>
              </a:ext>
            </a:extLst>
          </p:cNvPr>
          <p:cNvSpPr txBox="1">
            <a:spLocks noChangeArrowheads="1"/>
          </p:cNvSpPr>
          <p:nvPr/>
        </p:nvSpPr>
        <p:spPr>
          <a:xfrm>
            <a:off x="2364259" y="54186"/>
            <a:ext cx="4177857" cy="708454"/>
          </a:xfrm>
          <a:prstGeom prst="rect">
            <a:avLst/>
          </a:prstGeom>
          <a:solidFill>
            <a:schemeClr val="bg1"/>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800" b="1" dirty="0">
                <a:solidFill>
                  <a:srgbClr val="FF0000"/>
                </a:solidFill>
                <a:latin typeface="Cambria" panose="02040503050406030204" pitchFamily="18" charset="0"/>
                <a:ea typeface="Cambria" panose="02040503050406030204" pitchFamily="18" charset="0"/>
              </a:rPr>
              <a:t>Bifurcation theory in 1d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animEffect transition="in" filter="fade">
                                      <p:cBhvr>
                                        <p:cTn id="7" dur="1000"/>
                                        <p:tgtEl>
                                          <p:spTgt spid="52226">
                                            <p:txEl>
                                              <p:pRg st="0" end="0"/>
                                            </p:txEl>
                                          </p:spTgt>
                                        </p:tgtEl>
                                      </p:cBhvr>
                                    </p:animEffect>
                                    <p:anim calcmode="lin" valueType="num">
                                      <p:cBhvr>
                                        <p:cTn id="8" dur="1000" fill="hold"/>
                                        <p:tgtEl>
                                          <p:spTgt spid="5222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22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2226">
                                            <p:txEl>
                                              <p:pRg st="1" end="1"/>
                                            </p:txEl>
                                          </p:spTgt>
                                        </p:tgtEl>
                                        <p:attrNameLst>
                                          <p:attrName>style.visibility</p:attrName>
                                        </p:attrNameLst>
                                      </p:cBhvr>
                                      <p:to>
                                        <p:strVal val="visible"/>
                                      </p:to>
                                    </p:set>
                                    <p:animEffect transition="in" filter="fade">
                                      <p:cBhvr>
                                        <p:cTn id="14" dur="1000"/>
                                        <p:tgtEl>
                                          <p:spTgt spid="52226">
                                            <p:txEl>
                                              <p:pRg st="1" end="1"/>
                                            </p:txEl>
                                          </p:spTgt>
                                        </p:tgtEl>
                                      </p:cBhvr>
                                    </p:animEffect>
                                    <p:anim calcmode="lin" valueType="num">
                                      <p:cBhvr>
                                        <p:cTn id="15" dur="1000" fill="hold"/>
                                        <p:tgtEl>
                                          <p:spTgt spid="5222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22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2226">
                                            <p:txEl>
                                              <p:pRg st="2" end="2"/>
                                            </p:txEl>
                                          </p:spTgt>
                                        </p:tgtEl>
                                        <p:attrNameLst>
                                          <p:attrName>style.visibility</p:attrName>
                                        </p:attrNameLst>
                                      </p:cBhvr>
                                      <p:to>
                                        <p:strVal val="visible"/>
                                      </p:to>
                                    </p:set>
                                    <p:animEffect transition="in" filter="fade">
                                      <p:cBhvr>
                                        <p:cTn id="21" dur="1000"/>
                                        <p:tgtEl>
                                          <p:spTgt spid="52226">
                                            <p:txEl>
                                              <p:pRg st="2" end="2"/>
                                            </p:txEl>
                                          </p:spTgt>
                                        </p:tgtEl>
                                      </p:cBhvr>
                                    </p:animEffect>
                                    <p:anim calcmode="lin" valueType="num">
                                      <p:cBhvr>
                                        <p:cTn id="22" dur="1000" fill="hold"/>
                                        <p:tgtEl>
                                          <p:spTgt spid="5222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22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FB163-EF72-56A4-F7DD-BE64A843F18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B837BE1-D294-D5CE-C8FF-A92B9947606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67776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Network Technology Background">
            <a:extLst>
              <a:ext uri="{FF2B5EF4-FFF2-40B4-BE49-F238E27FC236}">
                <a16:creationId xmlns:a16="http://schemas.microsoft.com/office/drawing/2014/main" id="{51B164C9-C9AC-FC1C-E60F-5761EB437D03}"/>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6" name="TextBox 5">
            <a:extLst>
              <a:ext uri="{FF2B5EF4-FFF2-40B4-BE49-F238E27FC236}">
                <a16:creationId xmlns:a16="http://schemas.microsoft.com/office/drawing/2014/main" id="{8BC74A0A-295C-9D35-D749-29A5A638EAD6}"/>
              </a:ext>
            </a:extLst>
          </p:cNvPr>
          <p:cNvSpPr txBox="1"/>
          <p:nvPr/>
        </p:nvSpPr>
        <p:spPr>
          <a:xfrm>
            <a:off x="320891" y="45194"/>
            <a:ext cx="11359978" cy="584775"/>
          </a:xfrm>
          <a:prstGeom prst="rect">
            <a:avLst/>
          </a:prstGeom>
          <a:solidFill>
            <a:schemeClr val="bg1"/>
          </a:solidFill>
        </p:spPr>
        <p:txBody>
          <a:bodyPr wrap="square">
            <a:spAutoFit/>
          </a:bodyPr>
          <a:lstStyle/>
          <a:p>
            <a:pPr algn="ctr"/>
            <a:r>
              <a:rPr lang="en-US" sz="3200" b="1" dirty="0">
                <a:solidFill>
                  <a:srgbClr val="FF0000"/>
                </a:solidFill>
                <a:latin typeface="Cambria" panose="02040503050406030204" pitchFamily="18" charset="0"/>
                <a:ea typeface="Cambria" panose="02040503050406030204" pitchFamily="18" charset="0"/>
                <a:cs typeface="Browallia New" pitchFamily="34" charset="-34"/>
              </a:rPr>
              <a:t>Infection spreading : Modelling</a:t>
            </a:r>
            <a:endParaRPr lang="en-US" sz="3200" b="1" dirty="0">
              <a:solidFill>
                <a:srgbClr val="FF0000"/>
              </a:solidFill>
              <a:latin typeface="Cambria" panose="02040503050406030204" pitchFamily="18" charset="0"/>
              <a:ea typeface="Cambria" panose="02040503050406030204" pitchFamily="18" charset="0"/>
            </a:endParaRPr>
          </a:p>
        </p:txBody>
      </p:sp>
      <p:pic>
        <p:nvPicPr>
          <p:cNvPr id="7" name="Picture 6" descr="Chart, line chart, histogram&#10;&#10;Description automatically generated">
            <a:extLst>
              <a:ext uri="{FF2B5EF4-FFF2-40B4-BE49-F238E27FC236}">
                <a16:creationId xmlns:a16="http://schemas.microsoft.com/office/drawing/2014/main" id="{942A744F-748F-B999-2ACC-248258C2414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214" y="665775"/>
            <a:ext cx="9124880" cy="6147031"/>
          </a:xfrm>
          <a:prstGeom prst="rect">
            <a:avLst/>
          </a:prstGeom>
        </p:spPr>
      </p:pic>
      <p:sp>
        <p:nvSpPr>
          <p:cNvPr id="8" name="Rectangle 5">
            <a:extLst>
              <a:ext uri="{FF2B5EF4-FFF2-40B4-BE49-F238E27FC236}">
                <a16:creationId xmlns:a16="http://schemas.microsoft.com/office/drawing/2014/main" id="{544F5B83-BA97-D860-74CA-FA6377AC8873}"/>
              </a:ext>
            </a:extLst>
          </p:cNvPr>
          <p:cNvSpPr txBox="1">
            <a:spLocks noChangeArrowheads="1"/>
          </p:cNvSpPr>
          <p:nvPr/>
        </p:nvSpPr>
        <p:spPr>
          <a:xfrm>
            <a:off x="504661" y="2213115"/>
            <a:ext cx="4973718" cy="1895199"/>
          </a:xfrm>
          <a:prstGeom prst="rect">
            <a:avLst/>
          </a:prstGeom>
        </p:spPr>
        <p:txBody>
          <a:bodyPr vert="horz" lIns="91440" tIns="45720" rIns="91440" bIns="45720" rtlCol="0" anchor="b">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algn="l" rtl="0">
              <a:lnSpc>
                <a:spcPct val="90000"/>
              </a:lnSpc>
              <a:spcAft>
                <a:spcPts val="600"/>
              </a:spcAft>
              <a:defRPr/>
            </a:pPr>
            <a:endParaRPr lang="en-US" sz="3300" dirty="0">
              <a:solidFill>
                <a:srgbClr val="4472C4"/>
              </a:solidFill>
              <a:latin typeface="Cambria" panose="02040503050406030204" pitchFamily="18" charset="0"/>
              <a:ea typeface="Cambria" panose="02040503050406030204" pitchFamily="18" charset="0"/>
            </a:endParaRPr>
          </a:p>
        </p:txBody>
      </p:sp>
      <p:pic>
        <p:nvPicPr>
          <p:cNvPr id="5" name="Picture 4" descr="A picture containing diagram&#10;&#10;Description automatically generated">
            <a:extLst>
              <a:ext uri="{FF2B5EF4-FFF2-40B4-BE49-F238E27FC236}">
                <a16:creationId xmlns:a16="http://schemas.microsoft.com/office/drawing/2014/main" id="{9080605C-83E0-AE3E-EA8E-701F18D1F5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7440" y="2847597"/>
            <a:ext cx="4847343" cy="1584444"/>
          </a:xfrm>
          <a:prstGeom prst="rect">
            <a:avLst/>
          </a:prstGeom>
        </p:spPr>
      </p:pic>
    </p:spTree>
    <p:extLst>
      <p:ext uri="{BB962C8B-B14F-4D97-AF65-F5344CB8AC3E}">
        <p14:creationId xmlns:p14="http://schemas.microsoft.com/office/powerpoint/2010/main" val="3955102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0" y="0"/>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a:xfrm>
            <a:off x="8704186" y="6354964"/>
            <a:ext cx="2743200" cy="365125"/>
          </a:xfrm>
        </p:spPr>
        <p:txBody>
          <a:bodyPr/>
          <a:lstStyle/>
          <a:p>
            <a:fld id="{9DD21305-688C-4756-8C50-721FA3D12991}" type="slidenum">
              <a:rPr lang="he-IL" smtClean="0"/>
              <a:t>25</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662434" y="1097301"/>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3085596" y="135139"/>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134643" y="859677"/>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125243" y="1566596"/>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190557" y="1886947"/>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2CC3F9D7-311A-9668-EC62-21663070485A}"/>
              </a:ext>
            </a:extLst>
          </p:cNvPr>
          <p:cNvSpPr txBox="1">
            <a:spLocks/>
          </p:cNvSpPr>
          <p:nvPr/>
        </p:nvSpPr>
        <p:spPr bwMode="auto">
          <a:xfrm>
            <a:off x="3389141" y="2689467"/>
            <a:ext cx="5413718" cy="1346892"/>
          </a:xfrm>
          <a:prstGeom prst="rect">
            <a:avLst/>
          </a:prstGeom>
          <a:solidFill>
            <a:schemeClr val="bg1"/>
          </a:solid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9263" indent="-449263">
              <a:defRPr/>
            </a:pPr>
            <a:r>
              <a:rPr lang="it-IT" sz="2000" dirty="0">
                <a:latin typeface="Cambria" panose="02040503050406030204" pitchFamily="18" charset="0"/>
                <a:ea typeface="Cambria" panose="02040503050406030204" pitchFamily="18" charset="0"/>
              </a:rPr>
              <a:t>Large population</a:t>
            </a:r>
          </a:p>
          <a:p>
            <a:pPr marL="449263" indent="-449263">
              <a:defRPr/>
            </a:pPr>
            <a:r>
              <a:rPr lang="it-IT" sz="2000" dirty="0">
                <a:latin typeface="Cambria" panose="02040503050406030204" pitchFamily="18" charset="0"/>
                <a:ea typeface="Cambria" panose="02040503050406030204" pitchFamily="18" charset="0"/>
              </a:rPr>
              <a:t>Single initial case </a:t>
            </a:r>
          </a:p>
          <a:p>
            <a:pPr marL="449263" indent="-449263">
              <a:defRPr/>
            </a:pPr>
            <a:r>
              <a:rPr lang="it-IT" sz="2000" dirty="0">
                <a:latin typeface="Cambria" panose="02040503050406030204" pitchFamily="18" charset="0"/>
                <a:ea typeface="Cambria" panose="02040503050406030204" pitchFamily="18" charset="0"/>
              </a:rPr>
              <a:t>Rest of the population is fully susceptible</a:t>
            </a:r>
          </a:p>
          <a:p>
            <a:pPr marL="449263" indent="-449263">
              <a:defRPr/>
            </a:pPr>
            <a:endParaRPr lang="it-IT" sz="2000" dirty="0">
              <a:latin typeface="Cambria" panose="02040503050406030204" pitchFamily="18" charset="0"/>
              <a:ea typeface="Cambria" panose="02040503050406030204" pitchFamily="18" charset="0"/>
            </a:endParaRPr>
          </a:p>
          <a:p>
            <a:pPr>
              <a:spcBef>
                <a:spcPct val="0"/>
              </a:spcBef>
              <a:buFont typeface="Arial" panose="020B0604020202020204" pitchFamily="34" charset="0"/>
              <a:buNone/>
              <a:defRPr/>
            </a:pPr>
            <a:endParaRPr lang="it-IT"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814617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1000"/>
                                        <p:tgtEl>
                                          <p:spTgt spid="4">
                                            <p:txEl>
                                              <p:pRg st="1" end="1"/>
                                            </p:txEl>
                                          </p:spTgt>
                                        </p:tgtEl>
                                      </p:cBhvr>
                                    </p:animEffect>
                                    <p:anim calcmode="lin" valueType="num">
                                      <p:cBhvr>
                                        <p:cTn id="1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1000"/>
                                        <p:tgtEl>
                                          <p:spTgt spid="4">
                                            <p:txEl>
                                              <p:pRg st="2" end="2"/>
                                            </p:txEl>
                                          </p:spTgt>
                                        </p:tgtEl>
                                      </p:cBhvr>
                                    </p:animEffect>
                                    <p:anim calcmode="lin" valueType="num">
                                      <p:cBhvr>
                                        <p:cTn id="2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26</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568848" y="1098687"/>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2992010" y="136525"/>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sp>
        <p:nvSpPr>
          <p:cNvPr id="8" name="Content Placeholder 2">
            <a:extLst>
              <a:ext uri="{FF2B5EF4-FFF2-40B4-BE49-F238E27FC236}">
                <a16:creationId xmlns:a16="http://schemas.microsoft.com/office/drawing/2014/main" id="{DA64C183-9848-2AA7-6617-B21584728D1D}"/>
              </a:ext>
            </a:extLst>
          </p:cNvPr>
          <p:cNvSpPr txBox="1">
            <a:spLocks/>
          </p:cNvSpPr>
          <p:nvPr/>
        </p:nvSpPr>
        <p:spPr bwMode="auto">
          <a:xfrm>
            <a:off x="3389141" y="2689467"/>
            <a:ext cx="5413718" cy="2846128"/>
          </a:xfrm>
          <a:prstGeom prst="rect">
            <a:avLst/>
          </a:prstGeom>
          <a:solidFill>
            <a:schemeClr val="bg1"/>
          </a:solidFill>
          <a:ln>
            <a:miter lim="800000"/>
            <a:headEnd/>
            <a:tailEnd/>
          </a:ln>
        </p:spPr>
        <p:txBody>
          <a:bodyPr vert="horz" wrap="square" lIns="91440" tIns="45720" rIns="91440" bIns="45720" numCol="1" anchor="t" anchorCtr="0" compatLnSpc="1">
            <a:prstTxWarp prst="textNoShape">
              <a:avLst/>
            </a:prstTxWarp>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49263" indent="-449263">
              <a:defRPr/>
            </a:pPr>
            <a:r>
              <a:rPr lang="it-IT" sz="2000" dirty="0">
                <a:latin typeface="Cambria" panose="02040503050406030204" pitchFamily="18" charset="0"/>
                <a:ea typeface="Cambria" panose="02040503050406030204" pitchFamily="18" charset="0"/>
              </a:rPr>
              <a:t>Large population</a:t>
            </a:r>
          </a:p>
          <a:p>
            <a:pPr marL="449263" indent="-449263">
              <a:defRPr/>
            </a:pPr>
            <a:r>
              <a:rPr lang="it-IT" sz="2000" dirty="0">
                <a:latin typeface="Cambria" panose="02040503050406030204" pitchFamily="18" charset="0"/>
                <a:ea typeface="Cambria" panose="02040503050406030204" pitchFamily="18" charset="0"/>
              </a:rPr>
              <a:t>Single initial case </a:t>
            </a:r>
          </a:p>
          <a:p>
            <a:pPr marL="449263" indent="-449263">
              <a:defRPr/>
            </a:pPr>
            <a:r>
              <a:rPr lang="it-IT" sz="2000" dirty="0">
                <a:latin typeface="Cambria" panose="02040503050406030204" pitchFamily="18" charset="0"/>
                <a:ea typeface="Cambria" panose="02040503050406030204" pitchFamily="18" charset="0"/>
              </a:rPr>
              <a:t>Rest of the population is fully susceptible</a:t>
            </a:r>
          </a:p>
          <a:p>
            <a:pPr marL="449263" indent="-449263">
              <a:defRPr/>
            </a:pPr>
            <a:endParaRPr lang="it-IT" sz="2000" dirty="0">
              <a:latin typeface="Cambria" panose="02040503050406030204" pitchFamily="18" charset="0"/>
              <a:ea typeface="Cambria" panose="02040503050406030204" pitchFamily="18" charset="0"/>
            </a:endParaRPr>
          </a:p>
          <a:p>
            <a:pPr>
              <a:spcBef>
                <a:spcPct val="0"/>
              </a:spcBef>
              <a:buFont typeface="Arial" panose="020B0604020202020204" pitchFamily="34" charset="0"/>
              <a:buNone/>
              <a:defRPr/>
            </a:pPr>
            <a:r>
              <a:rPr lang="it-IT" sz="2000" dirty="0">
                <a:solidFill>
                  <a:srgbClr val="0000FF"/>
                </a:solidFill>
                <a:latin typeface="Cambria" panose="02040503050406030204" pitchFamily="18" charset="0"/>
                <a:ea typeface="Cambria" panose="02040503050406030204" pitchFamily="18" charset="0"/>
              </a:rPr>
              <a:t>Examples:</a:t>
            </a:r>
          </a:p>
          <a:p>
            <a:pPr marL="742213" lvl="1" indent="-449263">
              <a:defRPr/>
            </a:pPr>
            <a:r>
              <a:rPr lang="it-IT" sz="1800" dirty="0">
                <a:latin typeface="Cambria" panose="02040503050406030204" pitchFamily="18" charset="0"/>
                <a:ea typeface="Cambria" panose="02040503050406030204" pitchFamily="18" charset="0"/>
              </a:rPr>
              <a:t>Chlamydia</a:t>
            </a:r>
          </a:p>
          <a:p>
            <a:pPr marL="742213" lvl="1" indent="-449263">
              <a:defRPr/>
            </a:pPr>
            <a:r>
              <a:rPr lang="it-IT" sz="1800" dirty="0">
                <a:latin typeface="Cambria" panose="02040503050406030204" pitchFamily="18" charset="0"/>
                <a:ea typeface="Cambria" panose="02040503050406030204" pitchFamily="18" charset="0"/>
              </a:rPr>
              <a:t>Human papilloma virus</a:t>
            </a:r>
          </a:p>
          <a:p>
            <a:pPr marL="742213" lvl="1" indent="-449263">
              <a:defRPr/>
            </a:pPr>
            <a:r>
              <a:rPr lang="it-IT" sz="1800" dirty="0">
                <a:latin typeface="Cambria" panose="02040503050406030204" pitchFamily="18" charset="0"/>
                <a:ea typeface="Cambria" panose="02040503050406030204" pitchFamily="18" charset="0"/>
              </a:rPr>
              <a:t>(Respiratory syncytial virus / influenza)</a:t>
            </a:r>
          </a:p>
          <a:p>
            <a:pPr>
              <a:spcBef>
                <a:spcPct val="0"/>
              </a:spcBef>
              <a:buFont typeface="Arial" panose="020B0604020202020204" pitchFamily="34" charset="0"/>
              <a:buNone/>
              <a:defRPr/>
            </a:pPr>
            <a:endParaRPr lang="it-IT" sz="2000" dirty="0">
              <a:latin typeface="Cambria" panose="02040503050406030204" pitchFamily="18" charset="0"/>
              <a:ea typeface="Cambria" panose="02040503050406030204" pitchFamily="18" charset="0"/>
            </a:endParaRPr>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041057" y="861063"/>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031657" y="1567982"/>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096971" y="1888333"/>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8B4F3FE-3B0E-3D08-55DF-87252E61DF96}"/>
                  </a:ext>
                </a:extLst>
              </p:cNvPr>
              <p:cNvSpPr txBox="1"/>
              <p:nvPr/>
            </p:nvSpPr>
            <p:spPr>
              <a:xfrm>
                <a:off x="942355" y="2998646"/>
                <a:ext cx="1840568"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32" name="TextBox 31">
                <a:extLst>
                  <a:ext uri="{FF2B5EF4-FFF2-40B4-BE49-F238E27FC236}">
                    <a16:creationId xmlns:a16="http://schemas.microsoft.com/office/drawing/2014/main" id="{F8B4F3FE-3B0E-3D08-55DF-87252E61DF96}"/>
                  </a:ext>
                </a:extLst>
              </p:cNvPr>
              <p:cNvSpPr txBox="1">
                <a:spLocks noRot="1" noChangeAspect="1" noMove="1" noResize="1" noEditPoints="1" noAdjustHandles="1" noChangeArrowheads="1" noChangeShapeType="1" noTextEdit="1"/>
              </p:cNvSpPr>
              <p:nvPr/>
            </p:nvSpPr>
            <p:spPr>
              <a:xfrm>
                <a:off x="942355" y="2998646"/>
                <a:ext cx="1840568"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36543FE-DEC7-CD14-CA8B-DBF34E0AC9B8}"/>
                  </a:ext>
                </a:extLst>
              </p:cNvPr>
              <p:cNvSpPr/>
              <p:nvPr/>
            </p:nvSpPr>
            <p:spPr>
              <a:xfrm>
                <a:off x="942355" y="4026197"/>
                <a:ext cx="1840568"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33" name="Rectangle 32">
                <a:extLst>
                  <a:ext uri="{FF2B5EF4-FFF2-40B4-BE49-F238E27FC236}">
                    <a16:creationId xmlns:a16="http://schemas.microsoft.com/office/drawing/2014/main" id="{736543FE-DEC7-CD14-CA8B-DBF34E0AC9B8}"/>
                  </a:ext>
                </a:extLst>
              </p:cNvPr>
              <p:cNvSpPr>
                <a:spLocks noRot="1" noChangeAspect="1" noMove="1" noResize="1" noEditPoints="1" noAdjustHandles="1" noChangeArrowheads="1" noChangeShapeType="1" noTextEdit="1"/>
              </p:cNvSpPr>
              <p:nvPr/>
            </p:nvSpPr>
            <p:spPr>
              <a:xfrm>
                <a:off x="942355" y="4026197"/>
                <a:ext cx="1840568"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D9278D-6BE9-B894-9D0A-26A44F14BAE8}"/>
                  </a:ext>
                </a:extLst>
              </p:cNvPr>
              <p:cNvSpPr/>
              <p:nvPr/>
            </p:nvSpPr>
            <p:spPr>
              <a:xfrm>
                <a:off x="942355" y="4776749"/>
                <a:ext cx="2183400" cy="369332"/>
              </a:xfrm>
              <a:prstGeom prst="rect">
                <a:avLst/>
              </a:prstGeom>
              <a:solidFill>
                <a:schemeClr val="bg1"/>
              </a:solidFill>
            </p:spPr>
            <p:txBody>
              <a:bodyPr wrap="square">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a:t>
                </a:r>
                <a:r>
                  <a:rPr lang="en-IN" dirty="0">
                    <a:latin typeface="Cambria" panose="02040503050406030204" pitchFamily="18" charset="0"/>
                    <a:ea typeface="Cambria" panose="02040503050406030204" pitchFamily="18" charset="0"/>
                  </a:rPr>
                  <a:t>(Constant)</a:t>
                </a:r>
              </a:p>
            </p:txBody>
          </p:sp>
        </mc:Choice>
        <mc:Fallback xmlns="">
          <p:sp>
            <p:nvSpPr>
              <p:cNvPr id="37" name="Rectangle 36">
                <a:extLst>
                  <a:ext uri="{FF2B5EF4-FFF2-40B4-BE49-F238E27FC236}">
                    <a16:creationId xmlns:a16="http://schemas.microsoft.com/office/drawing/2014/main" id="{6CD9278D-6BE9-B894-9D0A-26A44F14BAE8}"/>
                  </a:ext>
                </a:extLst>
              </p:cNvPr>
              <p:cNvSpPr>
                <a:spLocks noRot="1" noChangeAspect="1" noMove="1" noResize="1" noEditPoints="1" noAdjustHandles="1" noChangeArrowheads="1" noChangeShapeType="1" noTextEdit="1"/>
              </p:cNvSpPr>
              <p:nvPr/>
            </p:nvSpPr>
            <p:spPr>
              <a:xfrm>
                <a:off x="942355" y="4776749"/>
                <a:ext cx="2183400" cy="369332"/>
              </a:xfrm>
              <a:prstGeom prst="rect">
                <a:avLst/>
              </a:prstGeom>
              <a:blipFill>
                <a:blip r:embed="rId7"/>
                <a:stretch>
                  <a:fillRect t="-13333" r="-2235" b="-23333"/>
                </a:stretch>
              </a:blipFill>
            </p:spPr>
            <p:txBody>
              <a:bodyPr/>
              <a:lstStyle/>
              <a:p>
                <a:r>
                  <a:rPr lang="en-IN">
                    <a:noFill/>
                  </a:rPr>
                  <a:t> </a:t>
                </a:r>
              </a:p>
            </p:txBody>
          </p:sp>
        </mc:Fallback>
      </mc:AlternateContent>
      <p:sp>
        <p:nvSpPr>
          <p:cNvPr id="40" name="TextBox 39">
            <a:extLst>
              <a:ext uri="{FF2B5EF4-FFF2-40B4-BE49-F238E27FC236}">
                <a16:creationId xmlns:a16="http://schemas.microsoft.com/office/drawing/2014/main" id="{288FEDC1-C8B0-E8AC-21F1-1FC4C8C6F0F0}"/>
              </a:ext>
            </a:extLst>
          </p:cNvPr>
          <p:cNvSpPr txBox="1"/>
          <p:nvPr/>
        </p:nvSpPr>
        <p:spPr>
          <a:xfrm>
            <a:off x="4536114" y="5752758"/>
            <a:ext cx="3119771" cy="923330"/>
          </a:xfrm>
          <a:prstGeom prst="rect">
            <a:avLst/>
          </a:prstGeom>
          <a:solidFill>
            <a:schemeClr val="bg1"/>
          </a:solidFill>
        </p:spPr>
        <p:txBody>
          <a:bodyPr wrap="square">
            <a:spAutoFit/>
          </a:bodyPr>
          <a:lstStyle/>
          <a:p>
            <a:r>
              <a:rPr lang="en-US" dirty="0">
                <a:solidFill>
                  <a:srgbClr val="0000FF"/>
                </a:solidFill>
                <a:latin typeface="Cambria" panose="02040503050406030204" pitchFamily="18" charset="0"/>
                <a:ea typeface="Cambria" panose="02040503050406030204" pitchFamily="18" charset="0"/>
              </a:rPr>
              <a:t>Assumptions:</a:t>
            </a:r>
          </a:p>
          <a:p>
            <a:pPr lvl="1"/>
            <a:r>
              <a:rPr lang="en-US" dirty="0">
                <a:latin typeface="Cambria" panose="02040503050406030204" pitchFamily="18" charset="0"/>
                <a:ea typeface="Cambria" panose="02040503050406030204" pitchFamily="18" charset="0"/>
              </a:rPr>
              <a:t>Homogeneous mixing</a:t>
            </a:r>
          </a:p>
          <a:p>
            <a:pPr lvl="1"/>
            <a:r>
              <a:rPr lang="en-US" dirty="0">
                <a:latin typeface="Cambria" panose="02040503050406030204" pitchFamily="18" charset="0"/>
                <a:ea typeface="Cambria" panose="02040503050406030204" pitchFamily="18" charset="0"/>
              </a:rPr>
              <a:t>Constant recovering rate</a:t>
            </a:r>
          </a:p>
        </p:txBody>
      </p:sp>
      <mc:AlternateContent xmlns:mc="http://schemas.openxmlformats.org/markup-compatibility/2006" xmlns:a14="http://schemas.microsoft.com/office/drawing/2010/main">
        <mc:Choice Requires="a14">
          <p:sp>
            <p:nvSpPr>
              <p:cNvPr id="41" name="Text Box 4">
                <a:extLst>
                  <a:ext uri="{FF2B5EF4-FFF2-40B4-BE49-F238E27FC236}">
                    <a16:creationId xmlns:a16="http://schemas.microsoft.com/office/drawing/2014/main" id="{69ED5BBE-510E-825A-CE59-8283E5EBEE4D}"/>
                  </a:ext>
                </a:extLst>
              </p:cNvPr>
              <p:cNvSpPr txBox="1">
                <a:spLocks noChangeArrowheads="1"/>
              </p:cNvSpPr>
              <p:nvPr/>
            </p:nvSpPr>
            <p:spPr bwMode="auto">
              <a:xfrm>
                <a:off x="8350182" y="1376958"/>
                <a:ext cx="3010632" cy="707886"/>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2000" i="1" dirty="0">
                    <a:latin typeface="Cambria" panose="02040503050406030204" pitchFamily="18" charset="0"/>
                    <a:ea typeface="Cambria" panose="02040503050406030204" pitchFamily="18" charset="0"/>
                  </a:rPr>
                  <a:t>s</a:t>
                </a:r>
                <a:r>
                  <a:rPr lang="en-US" altLang="en-US" sz="2000" dirty="0">
                    <a:latin typeface="Cambria" panose="02040503050406030204" pitchFamily="18" charset="0"/>
                    <a:ea typeface="Cambria" panose="02040503050406030204" pitchFamily="18" charset="0"/>
                  </a:rPr>
                  <a:t> </a:t>
                </a:r>
                <a:r>
                  <a:rPr lang="en-US" altLang="en-US" sz="2000" dirty="0">
                    <a:latin typeface="Cambria" panose="02040503050406030204" pitchFamily="18" charset="0"/>
                    <a:ea typeface="Cambria" panose="02040503050406030204" pitchFamily="18" charset="0"/>
                    <a:sym typeface="Symbol" panose="05050102010706020507" pitchFamily="18" charset="2"/>
                  </a:rPr>
                  <a:t></a:t>
                </a:r>
                <a:r>
                  <a:rPr lang="en-US" altLang="en-US" sz="2000" dirty="0">
                    <a:latin typeface="Cambria" panose="02040503050406030204" pitchFamily="18" charset="0"/>
                    <a:ea typeface="Cambria" panose="02040503050406030204" pitchFamily="18" charset="0"/>
                  </a:rPr>
                  <a:t> </a:t>
                </a:r>
                <a:r>
                  <a:rPr lang="en-US" altLang="en-US" sz="2000" i="1" dirty="0" err="1">
                    <a:latin typeface="Cambria" panose="02040503050406030204" pitchFamily="18" charset="0"/>
                    <a:ea typeface="Cambria" panose="02040503050406030204" pitchFamily="18" charset="0"/>
                  </a:rPr>
                  <a:t>i</a:t>
                </a:r>
                <a:r>
                  <a:rPr lang="en-US" altLang="en-US" sz="2000" dirty="0">
                    <a:latin typeface="Cambria" panose="02040503050406030204" pitchFamily="18" charset="0"/>
                    <a:ea typeface="Cambria" panose="02040503050406030204" pitchFamily="18" charset="0"/>
                  </a:rPr>
                  <a:t>	</a:t>
                </a:r>
                <a:r>
                  <a:rPr lang="en-US" altLang="en-US" sz="2000" i="1" dirty="0">
                    <a:latin typeface="Cambria" panose="02040503050406030204" pitchFamily="18" charset="0"/>
                    <a:ea typeface="Cambria" panose="02040503050406030204" pitchFamily="18" charset="0"/>
                    <a:sym typeface="Symbol" panose="05050102010706020507" pitchFamily="18" charset="2"/>
                  </a:rPr>
                  <a:t> </a:t>
                </a:r>
                <a:r>
                  <a:rPr lang="en-US" altLang="en-US" sz="2000" dirty="0">
                    <a:latin typeface="Cambria" panose="02040503050406030204" pitchFamily="18" charset="0"/>
                    <a:ea typeface="Cambria" panose="02040503050406030204" pitchFamily="18" charset="0"/>
                    <a:sym typeface="Symbol" panose="05050102010706020507" pitchFamily="18" charset="2"/>
                  </a:rPr>
                  <a:t> (infection rate)</a:t>
                </a:r>
                <a:endParaRPr lang="en-US" altLang="en-US" sz="2000" i="1" baseline="-25000" dirty="0">
                  <a:latin typeface="Cambria" panose="02040503050406030204" pitchFamily="18" charset="0"/>
                  <a:ea typeface="Cambria" panose="02040503050406030204" pitchFamily="18" charset="0"/>
                  <a:sym typeface="Symbol" panose="05050102010706020507" pitchFamily="18" charset="2"/>
                </a:endParaRPr>
              </a:p>
              <a:p>
                <a:pPr eaLnBrk="1" hangingPunct="1"/>
                <a:r>
                  <a:rPr lang="en-US" altLang="en-US" sz="2000" i="1" dirty="0" err="1">
                    <a:latin typeface="Cambria" panose="02040503050406030204" pitchFamily="18" charset="0"/>
                    <a:ea typeface="Cambria" panose="02040503050406030204" pitchFamily="18" charset="0"/>
                  </a:rPr>
                  <a:t>i</a:t>
                </a:r>
                <a:r>
                  <a:rPr lang="en-US" altLang="en-US" sz="2000" dirty="0">
                    <a:latin typeface="Cambria" panose="02040503050406030204" pitchFamily="18" charset="0"/>
                    <a:ea typeface="Cambria" panose="02040503050406030204" pitchFamily="18" charset="0"/>
                  </a:rPr>
                  <a:t> </a:t>
                </a:r>
                <a:r>
                  <a:rPr lang="en-US" altLang="en-US" sz="2000" dirty="0">
                    <a:latin typeface="Cambria" panose="02040503050406030204" pitchFamily="18" charset="0"/>
                    <a:ea typeface="Cambria" panose="02040503050406030204" pitchFamily="18" charset="0"/>
                    <a:sym typeface="Symbol" panose="05050102010706020507" pitchFamily="18" charset="2"/>
                  </a:rPr>
                  <a:t></a:t>
                </a:r>
                <a:r>
                  <a:rPr lang="en-US" altLang="en-US" sz="2000" dirty="0">
                    <a:latin typeface="Cambria" panose="02040503050406030204" pitchFamily="18" charset="0"/>
                    <a:ea typeface="Cambria" panose="02040503050406030204" pitchFamily="18" charset="0"/>
                  </a:rPr>
                  <a:t> </a:t>
                </a:r>
                <a:r>
                  <a:rPr lang="en-US" altLang="en-US" sz="2000" i="1" dirty="0">
                    <a:latin typeface="Cambria" panose="02040503050406030204" pitchFamily="18" charset="0"/>
                    <a:ea typeface="Cambria" panose="02040503050406030204" pitchFamily="18" charset="0"/>
                  </a:rPr>
                  <a:t>r</a:t>
                </a:r>
                <a:r>
                  <a:rPr lang="en-US" altLang="en-US" sz="2000" dirty="0">
                    <a:latin typeface="Cambria" panose="02040503050406030204" pitchFamily="18" charset="0"/>
                    <a:ea typeface="Cambria" panose="02040503050406030204" pitchFamily="18" charset="0"/>
                  </a:rPr>
                  <a:t>	</a:t>
                </a:r>
                <a14:m>
                  <m:oMath xmlns:m="http://schemas.openxmlformats.org/officeDocument/2006/math">
                    <m:r>
                      <a:rPr lang="en-US" altLang="en-US" sz="2000" b="0" i="1" smtClean="0">
                        <a:latin typeface="Cambria Math" panose="02040503050406030204" pitchFamily="18" charset="0"/>
                      </a:rPr>
                      <m:t>𝛾</m:t>
                    </m:r>
                  </m:oMath>
                </a14:m>
                <a:r>
                  <a:rPr lang="en-US" altLang="en-US" sz="2000" dirty="0">
                    <a:latin typeface="Cambria" panose="02040503050406030204" pitchFamily="18" charset="0"/>
                    <a:ea typeface="Cambria" panose="02040503050406030204" pitchFamily="18" charset="0"/>
                    <a:sym typeface="Symbol" panose="05050102010706020507" pitchFamily="18" charset="2"/>
                  </a:rPr>
                  <a:t>  (</a:t>
                </a:r>
                <a:r>
                  <a:rPr lang="en-US" altLang="en-US" sz="2000" dirty="0">
                    <a:latin typeface="Cambria" panose="02040503050406030204" pitchFamily="18" charset="0"/>
                    <a:ea typeface="Cambria" panose="02040503050406030204" pitchFamily="18" charset="0"/>
                  </a:rPr>
                  <a:t>recovery rate)</a:t>
                </a:r>
                <a:endParaRPr lang="en-US" altLang="en-US" sz="2000" dirty="0">
                  <a:latin typeface="Cambria" panose="02040503050406030204" pitchFamily="18" charset="0"/>
                  <a:ea typeface="Cambria" panose="02040503050406030204" pitchFamily="18" charset="0"/>
                  <a:sym typeface="Symbol" panose="05050102010706020507" pitchFamily="18" charset="2"/>
                </a:endParaRPr>
              </a:p>
            </p:txBody>
          </p:sp>
        </mc:Choice>
        <mc:Fallback xmlns="">
          <p:sp>
            <p:nvSpPr>
              <p:cNvPr id="41" name="Text Box 4">
                <a:extLst>
                  <a:ext uri="{FF2B5EF4-FFF2-40B4-BE49-F238E27FC236}">
                    <a16:creationId xmlns:a16="http://schemas.microsoft.com/office/drawing/2014/main" id="{69ED5BBE-510E-825A-CE59-8283E5EBEE4D}"/>
                  </a:ext>
                </a:extLst>
              </p:cNvPr>
              <p:cNvSpPr txBox="1">
                <a:spLocks noRot="1" noChangeAspect="1" noMove="1" noResize="1" noEditPoints="1" noAdjustHandles="1" noChangeArrowheads="1" noChangeShapeType="1" noTextEdit="1"/>
              </p:cNvSpPr>
              <p:nvPr/>
            </p:nvSpPr>
            <p:spPr bwMode="auto">
              <a:xfrm>
                <a:off x="8350182" y="1376958"/>
                <a:ext cx="3010632" cy="707886"/>
              </a:xfrm>
              <a:prstGeom prst="rect">
                <a:avLst/>
              </a:prstGeom>
              <a:blipFill>
                <a:blip r:embed="rId8"/>
                <a:stretch>
                  <a:fillRect l="-2227" t="-5172" r="-1012" b="-14655"/>
                </a:stretch>
              </a:blipFill>
              <a:ln>
                <a:noFill/>
              </a:ln>
              <a:effectLst/>
            </p:spPr>
            <p:txBody>
              <a:bodyPr/>
              <a:lstStyle/>
              <a:p>
                <a:r>
                  <a:rPr lang="en-IN">
                    <a:noFill/>
                  </a:rPr>
                  <a:t> </a:t>
                </a:r>
              </a:p>
            </p:txBody>
          </p:sp>
        </mc:Fallback>
      </mc:AlternateContent>
    </p:spTree>
    <p:extLst>
      <p:ext uri="{BB962C8B-B14F-4D97-AF65-F5344CB8AC3E}">
        <p14:creationId xmlns:p14="http://schemas.microsoft.com/office/powerpoint/2010/main" val="39906371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down)">
                                      <p:cBhvr>
                                        <p:cTn id="7" dur="500"/>
                                        <p:tgtEl>
                                          <p:spTgt spid="25"/>
                                        </p:tgtEl>
                                      </p:cBhvr>
                                    </p:animEffect>
                                  </p:childTnLst>
                                </p:cTn>
                              </p:par>
                              <p:par>
                                <p:cTn id="8" presetID="22" presetClass="entr" presetSubtype="4"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ipe(down)">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additive="base">
                                        <p:cTn id="15" dur="500" fill="hold"/>
                                        <p:tgtEl>
                                          <p:spTgt spid="41"/>
                                        </p:tgtEl>
                                        <p:attrNameLst>
                                          <p:attrName>ppt_x</p:attrName>
                                        </p:attrNameLst>
                                      </p:cBhvr>
                                      <p:tavLst>
                                        <p:tav tm="0">
                                          <p:val>
                                            <p:strVal val="#ppt_x"/>
                                          </p:val>
                                        </p:tav>
                                        <p:tav tm="100000">
                                          <p:val>
                                            <p:strVal val="#ppt_x"/>
                                          </p:val>
                                        </p:tav>
                                      </p:tavLst>
                                    </p:anim>
                                    <p:anim calcmode="lin" valueType="num">
                                      <p:cBhvr additive="base">
                                        <p:cTn id="1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1000"/>
                                        <p:tgtEl>
                                          <p:spTgt spid="32"/>
                                        </p:tgtEl>
                                      </p:cBhvr>
                                    </p:animEffect>
                                    <p:anim calcmode="lin" valueType="num">
                                      <p:cBhvr>
                                        <p:cTn id="22" dur="1000" fill="hold"/>
                                        <p:tgtEl>
                                          <p:spTgt spid="32"/>
                                        </p:tgtEl>
                                        <p:attrNameLst>
                                          <p:attrName>ppt_x</p:attrName>
                                        </p:attrNameLst>
                                      </p:cBhvr>
                                      <p:tavLst>
                                        <p:tav tm="0">
                                          <p:val>
                                            <p:strVal val="#ppt_x"/>
                                          </p:val>
                                        </p:tav>
                                        <p:tav tm="100000">
                                          <p:val>
                                            <p:strVal val="#ppt_x"/>
                                          </p:val>
                                        </p:tav>
                                      </p:tavLst>
                                    </p:anim>
                                    <p:anim calcmode="lin" valueType="num">
                                      <p:cBhvr>
                                        <p:cTn id="23"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1000"/>
                                        <p:tgtEl>
                                          <p:spTgt spid="33"/>
                                        </p:tgtEl>
                                      </p:cBhvr>
                                    </p:animEffect>
                                    <p:anim calcmode="lin" valueType="num">
                                      <p:cBhvr>
                                        <p:cTn id="29" dur="1000" fill="hold"/>
                                        <p:tgtEl>
                                          <p:spTgt spid="33"/>
                                        </p:tgtEl>
                                        <p:attrNameLst>
                                          <p:attrName>ppt_x</p:attrName>
                                        </p:attrNameLst>
                                      </p:cBhvr>
                                      <p:tavLst>
                                        <p:tav tm="0">
                                          <p:val>
                                            <p:strVal val="#ppt_x"/>
                                          </p:val>
                                        </p:tav>
                                        <p:tav tm="100000">
                                          <p:val>
                                            <p:strVal val="#ppt_x"/>
                                          </p:val>
                                        </p:tav>
                                      </p:tavLst>
                                    </p:anim>
                                    <p:anim calcmode="lin" valueType="num">
                                      <p:cBhvr>
                                        <p:cTn id="30"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anim calcmode="lin" valueType="num">
                                      <p:cBhvr additive="base">
                                        <p:cTn id="35" dur="500" fill="hold"/>
                                        <p:tgtEl>
                                          <p:spTgt spid="37"/>
                                        </p:tgtEl>
                                        <p:attrNameLst>
                                          <p:attrName>ppt_x</p:attrName>
                                        </p:attrNameLst>
                                      </p:cBhvr>
                                      <p:tavLst>
                                        <p:tav tm="0">
                                          <p:val>
                                            <p:strVal val="#ppt_x"/>
                                          </p:val>
                                        </p:tav>
                                        <p:tav tm="100000">
                                          <p:val>
                                            <p:strVal val="#ppt_x"/>
                                          </p:val>
                                        </p:tav>
                                      </p:tavLst>
                                    </p:anim>
                                    <p:anim calcmode="lin" valueType="num">
                                      <p:cBhvr additive="base">
                                        <p:cTn id="3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7" grpId="0" animBg="1"/>
      <p:bldP spid="40" grpId="0" animBg="1"/>
      <p:bldP spid="4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27</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568848" y="1098687"/>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2992010" y="136525"/>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041057" y="861063"/>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031657" y="1567982"/>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096971" y="1888333"/>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8B4F3FE-3B0E-3D08-55DF-87252E61DF96}"/>
                  </a:ext>
                </a:extLst>
              </p:cNvPr>
              <p:cNvSpPr txBox="1"/>
              <p:nvPr/>
            </p:nvSpPr>
            <p:spPr>
              <a:xfrm>
                <a:off x="568848" y="1567982"/>
                <a:ext cx="1840568"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32" name="TextBox 31">
                <a:extLst>
                  <a:ext uri="{FF2B5EF4-FFF2-40B4-BE49-F238E27FC236}">
                    <a16:creationId xmlns:a16="http://schemas.microsoft.com/office/drawing/2014/main" id="{F8B4F3FE-3B0E-3D08-55DF-87252E61DF96}"/>
                  </a:ext>
                </a:extLst>
              </p:cNvPr>
              <p:cNvSpPr txBox="1">
                <a:spLocks noRot="1" noChangeAspect="1" noMove="1" noResize="1" noEditPoints="1" noAdjustHandles="1" noChangeArrowheads="1" noChangeShapeType="1" noTextEdit="1"/>
              </p:cNvSpPr>
              <p:nvPr/>
            </p:nvSpPr>
            <p:spPr>
              <a:xfrm>
                <a:off x="568848" y="1567982"/>
                <a:ext cx="1840568"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36543FE-DEC7-CD14-CA8B-DBF34E0AC9B8}"/>
                  </a:ext>
                </a:extLst>
              </p:cNvPr>
              <p:cNvSpPr/>
              <p:nvPr/>
            </p:nvSpPr>
            <p:spPr>
              <a:xfrm>
                <a:off x="568848" y="2595533"/>
                <a:ext cx="1840568"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33" name="Rectangle 32">
                <a:extLst>
                  <a:ext uri="{FF2B5EF4-FFF2-40B4-BE49-F238E27FC236}">
                    <a16:creationId xmlns:a16="http://schemas.microsoft.com/office/drawing/2014/main" id="{736543FE-DEC7-CD14-CA8B-DBF34E0AC9B8}"/>
                  </a:ext>
                </a:extLst>
              </p:cNvPr>
              <p:cNvSpPr>
                <a:spLocks noRot="1" noChangeAspect="1" noMove="1" noResize="1" noEditPoints="1" noAdjustHandles="1" noChangeArrowheads="1" noChangeShapeType="1" noTextEdit="1"/>
              </p:cNvSpPr>
              <p:nvPr/>
            </p:nvSpPr>
            <p:spPr>
              <a:xfrm>
                <a:off x="568848" y="2595533"/>
                <a:ext cx="1840568"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D9278D-6BE9-B894-9D0A-26A44F14BAE8}"/>
                  </a:ext>
                </a:extLst>
              </p:cNvPr>
              <p:cNvSpPr/>
              <p:nvPr/>
            </p:nvSpPr>
            <p:spPr>
              <a:xfrm>
                <a:off x="568848" y="3346085"/>
                <a:ext cx="2183400" cy="369332"/>
              </a:xfrm>
              <a:prstGeom prst="rect">
                <a:avLst/>
              </a:prstGeom>
              <a:solidFill>
                <a:schemeClr val="bg1"/>
              </a:solidFill>
            </p:spPr>
            <p:txBody>
              <a:bodyPr wrap="square">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a:t>
                </a:r>
                <a:r>
                  <a:rPr lang="en-IN" dirty="0">
                    <a:latin typeface="Cambria" panose="02040503050406030204" pitchFamily="18" charset="0"/>
                    <a:ea typeface="Cambria" panose="02040503050406030204" pitchFamily="18" charset="0"/>
                  </a:rPr>
                  <a:t>(Constant)</a:t>
                </a:r>
              </a:p>
            </p:txBody>
          </p:sp>
        </mc:Choice>
        <mc:Fallback xmlns="">
          <p:sp>
            <p:nvSpPr>
              <p:cNvPr id="37" name="Rectangle 36">
                <a:extLst>
                  <a:ext uri="{FF2B5EF4-FFF2-40B4-BE49-F238E27FC236}">
                    <a16:creationId xmlns:a16="http://schemas.microsoft.com/office/drawing/2014/main" id="{6CD9278D-6BE9-B894-9D0A-26A44F14BAE8}"/>
                  </a:ext>
                </a:extLst>
              </p:cNvPr>
              <p:cNvSpPr>
                <a:spLocks noRot="1" noChangeAspect="1" noMove="1" noResize="1" noEditPoints="1" noAdjustHandles="1" noChangeArrowheads="1" noChangeShapeType="1" noTextEdit="1"/>
              </p:cNvSpPr>
              <p:nvPr/>
            </p:nvSpPr>
            <p:spPr>
              <a:xfrm>
                <a:off x="568848" y="3346085"/>
                <a:ext cx="2183400" cy="369332"/>
              </a:xfrm>
              <a:prstGeom prst="rect">
                <a:avLst/>
              </a:prstGeom>
              <a:blipFill>
                <a:blip r:embed="rId7"/>
                <a:stretch>
                  <a:fillRect t="-13333" r="-2514" b="-2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4E0939-2000-2E8A-640E-5FB0FF0FBC49}"/>
                  </a:ext>
                </a:extLst>
              </p:cNvPr>
              <p:cNvSpPr/>
              <p:nvPr/>
            </p:nvSpPr>
            <p:spPr>
              <a:xfrm>
                <a:off x="3488976" y="2550182"/>
                <a:ext cx="4276056"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𝛽</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oMath>
                  </m:oMathPara>
                </a14:m>
                <a:endParaRPr lang="en-IN" dirty="0"/>
              </a:p>
            </p:txBody>
          </p:sp>
        </mc:Choice>
        <mc:Fallback xmlns="">
          <p:sp>
            <p:nvSpPr>
              <p:cNvPr id="7" name="Rectangle 6">
                <a:extLst>
                  <a:ext uri="{FF2B5EF4-FFF2-40B4-BE49-F238E27FC236}">
                    <a16:creationId xmlns:a16="http://schemas.microsoft.com/office/drawing/2014/main" id="{484E0939-2000-2E8A-640E-5FB0FF0FBC49}"/>
                  </a:ext>
                </a:extLst>
              </p:cNvPr>
              <p:cNvSpPr>
                <a:spLocks noRot="1" noChangeAspect="1" noMove="1" noResize="1" noEditPoints="1" noAdjustHandles="1" noChangeArrowheads="1" noChangeShapeType="1" noTextEdit="1"/>
              </p:cNvSpPr>
              <p:nvPr/>
            </p:nvSpPr>
            <p:spPr>
              <a:xfrm>
                <a:off x="3488976" y="2550182"/>
                <a:ext cx="4276056" cy="61824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2A3F29-CCF1-CCB3-CE19-F09ED9C30E69}"/>
                  </a:ext>
                </a:extLst>
              </p:cNvPr>
              <p:cNvSpPr txBox="1"/>
              <p:nvPr/>
            </p:nvSpPr>
            <p:spPr>
              <a:xfrm>
                <a:off x="3959106" y="3578918"/>
                <a:ext cx="2624373" cy="86549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grow m:val="on"/>
                          <m:ctrlPr>
                            <a:rPr lang="en-IN" i="1" smtClean="0">
                              <a:solidFill>
                                <a:srgbClr val="836967"/>
                              </a:solidFill>
                              <a:latin typeface="Cambria Math" panose="02040503050406030204" pitchFamily="18" charset="0"/>
                            </a:rPr>
                          </m:ctrlPr>
                        </m:naryPr>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0</m:t>
                              </m:r>
                            </m:sub>
                          </m:sSub>
                        </m:sub>
                        <m:sup>
                          <m:r>
                            <a:rPr lang="en-IN" i="1">
                              <a:latin typeface="Cambria Math" panose="02040503050406030204" pitchFamily="18" charset="0"/>
                            </a:rPr>
                            <m:t>𝜘</m:t>
                          </m:r>
                        </m:sup>
                        <m:e>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ⅆ</m:t>
                              </m:r>
                              <m:r>
                                <a:rPr lang="en-IN" i="1">
                                  <a:latin typeface="Cambria Math" panose="02040503050406030204" pitchFamily="18" charset="0"/>
                                </a:rPr>
                                <m:t>𝑥</m:t>
                              </m:r>
                            </m:num>
                            <m:den>
                              <m:r>
                                <a:rPr lang="en-IN" i="1">
                                  <a:latin typeface="Cambria Math" panose="02040503050406030204" pitchFamily="18" charset="0"/>
                                </a:rPr>
                                <m:t>𝑝𝑥</m:t>
                              </m:r>
                              <m:r>
                                <a:rPr lang="en-IN" i="0">
                                  <a:latin typeface="Cambria Math" panose="02040503050406030204" pitchFamily="18" charset="0"/>
                                </a:rPr>
                                <m:t>−</m:t>
                              </m:r>
                              <m:r>
                                <a:rPr lang="en-IN" i="1">
                                  <a:latin typeface="Cambria Math" panose="02040503050406030204" pitchFamily="18" charset="0"/>
                                </a:rPr>
                                <m:t>𝑞</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e>
                      </m:nary>
                      <m:r>
                        <a:rPr lang="en-IN" i="0">
                          <a:latin typeface="Cambria Math" panose="02040503050406030204" pitchFamily="18" charset="0"/>
                        </a:rPr>
                        <m:t>=</m:t>
                      </m:r>
                      <m:nary>
                        <m:naryPr>
                          <m:limLoc m:val="undOvr"/>
                          <m:grow m:val="on"/>
                          <m:ctrlPr>
                            <a:rPr lang="en-IN" i="1">
                              <a:latin typeface="Cambria Math" panose="02040503050406030204" pitchFamily="18" charset="0"/>
                            </a:rPr>
                          </m:ctrlPr>
                        </m:naryPr>
                        <m:sub>
                          <m:r>
                            <a:rPr lang="en-IN" i="0">
                              <a:latin typeface="Cambria Math" panose="02040503050406030204" pitchFamily="18" charset="0"/>
                            </a:rPr>
                            <m:t>0</m:t>
                          </m:r>
                        </m:sub>
                        <m:sup>
                          <m:r>
                            <a:rPr lang="en-IN" i="1">
                              <a:latin typeface="Cambria Math" panose="02040503050406030204" pitchFamily="18" charset="0"/>
                            </a:rPr>
                            <m:t>𝑡</m:t>
                          </m:r>
                        </m:sup>
                        <m:e>
                          <m:r>
                            <a:rPr lang="en-IN" i="0">
                              <a:latin typeface="Cambria Math" panose="02040503050406030204" pitchFamily="18" charset="0"/>
                            </a:rPr>
                            <m:t>ⅆ</m:t>
                          </m:r>
                          <m:r>
                            <a:rPr lang="en-IN" i="1">
                              <a:latin typeface="Cambria Math" panose="02040503050406030204" pitchFamily="18" charset="0"/>
                            </a:rPr>
                            <m:t>𝑡</m:t>
                          </m:r>
                        </m:e>
                      </m:nary>
                    </m:oMath>
                  </m:oMathPara>
                </a14:m>
                <a:endParaRPr lang="en-IN" dirty="0"/>
              </a:p>
            </p:txBody>
          </p:sp>
        </mc:Choice>
        <mc:Fallback xmlns="">
          <p:sp>
            <p:nvSpPr>
              <p:cNvPr id="9" name="TextBox 8">
                <a:extLst>
                  <a:ext uri="{FF2B5EF4-FFF2-40B4-BE49-F238E27FC236}">
                    <a16:creationId xmlns:a16="http://schemas.microsoft.com/office/drawing/2014/main" id="{342A3F29-CCF1-CCB3-CE19-F09ED9C30E69}"/>
                  </a:ext>
                </a:extLst>
              </p:cNvPr>
              <p:cNvSpPr txBox="1">
                <a:spLocks noRot="1" noChangeAspect="1" noMove="1" noResize="1" noEditPoints="1" noAdjustHandles="1" noChangeArrowheads="1" noChangeShapeType="1" noTextEdit="1"/>
              </p:cNvSpPr>
              <p:nvPr/>
            </p:nvSpPr>
            <p:spPr>
              <a:xfrm>
                <a:off x="3959106" y="3578918"/>
                <a:ext cx="2624373" cy="865493"/>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1C3B44-821C-4E66-BABC-69AF18B9C839}"/>
                  </a:ext>
                </a:extLst>
              </p:cNvPr>
              <p:cNvSpPr txBox="1"/>
              <p:nvPr/>
            </p:nvSpPr>
            <p:spPr>
              <a:xfrm>
                <a:off x="6717319" y="3868075"/>
                <a:ext cx="30980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0" smtClean="0">
                          <a:latin typeface="Cambria Math" panose="02040503050406030204" pitchFamily="18" charset="0"/>
                        </a:rPr>
                        <m:t>;</m:t>
                      </m:r>
                      <m:r>
                        <m:rPr>
                          <m:sty m:val="p"/>
                        </m:rPr>
                        <a:rPr lang="en-US" b="0" i="0" smtClean="0">
                          <a:latin typeface="Cambria Math" panose="02040503050406030204" pitchFamily="18" charset="0"/>
                        </a:rPr>
                        <m:t>q</m:t>
                      </m:r>
                      <m:r>
                        <a:rPr lang="en-US" b="0" i="0" smtClean="0">
                          <a:latin typeface="Cambria Math" panose="02040503050406030204" pitchFamily="18" charset="0"/>
                        </a:rPr>
                        <m:t>=</m:t>
                      </m:r>
                      <m:r>
                        <a:rPr lang="en-US" b="0" i="1" smtClean="0">
                          <a:latin typeface="Cambria Math" panose="02040503050406030204" pitchFamily="18" charset="0"/>
                        </a:rPr>
                        <m:t>𝛽</m:t>
                      </m:r>
                    </m:oMath>
                  </m:oMathPara>
                </a14:m>
                <a:endParaRPr lang="en-IN" dirty="0"/>
              </a:p>
            </p:txBody>
          </p:sp>
        </mc:Choice>
        <mc:Fallback xmlns="">
          <p:sp>
            <p:nvSpPr>
              <p:cNvPr id="13" name="TextBox 12">
                <a:extLst>
                  <a:ext uri="{FF2B5EF4-FFF2-40B4-BE49-F238E27FC236}">
                    <a16:creationId xmlns:a16="http://schemas.microsoft.com/office/drawing/2014/main" id="{771C3B44-821C-4E66-BABC-69AF18B9C839}"/>
                  </a:ext>
                </a:extLst>
              </p:cNvPr>
              <p:cNvSpPr txBox="1">
                <a:spLocks noRot="1" noChangeAspect="1" noMove="1" noResize="1" noEditPoints="1" noAdjustHandles="1" noChangeArrowheads="1" noChangeShapeType="1" noTextEdit="1"/>
              </p:cNvSpPr>
              <p:nvPr/>
            </p:nvSpPr>
            <p:spPr>
              <a:xfrm>
                <a:off x="6717319" y="3868075"/>
                <a:ext cx="3098050" cy="369332"/>
              </a:xfrm>
              <a:prstGeom prst="rect">
                <a:avLst/>
              </a:prstGeom>
              <a:blipFill>
                <a:blip r:embed="rId10"/>
                <a:stretch>
                  <a:fillRect b="-13333"/>
                </a:stretch>
              </a:blipFill>
            </p:spPr>
            <p:txBody>
              <a:bodyPr/>
              <a:lstStyle/>
              <a:p>
                <a:r>
                  <a:rPr lang="en-IN">
                    <a:noFill/>
                  </a:rPr>
                  <a:t> </a:t>
                </a:r>
              </a:p>
            </p:txBody>
          </p:sp>
        </mc:Fallback>
      </mc:AlternateContent>
    </p:spTree>
    <p:extLst>
      <p:ext uri="{BB962C8B-B14F-4D97-AF65-F5344CB8AC3E}">
        <p14:creationId xmlns:p14="http://schemas.microsoft.com/office/powerpoint/2010/main" val="2186522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28</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568848" y="1098687"/>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2992010" y="136525"/>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041057" y="861063"/>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031657" y="1567982"/>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096971" y="1888333"/>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8B4F3FE-3B0E-3D08-55DF-87252E61DF96}"/>
                  </a:ext>
                </a:extLst>
              </p:cNvPr>
              <p:cNvSpPr txBox="1"/>
              <p:nvPr/>
            </p:nvSpPr>
            <p:spPr>
              <a:xfrm>
                <a:off x="568848" y="1567982"/>
                <a:ext cx="1840568"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32" name="TextBox 31">
                <a:extLst>
                  <a:ext uri="{FF2B5EF4-FFF2-40B4-BE49-F238E27FC236}">
                    <a16:creationId xmlns:a16="http://schemas.microsoft.com/office/drawing/2014/main" id="{F8B4F3FE-3B0E-3D08-55DF-87252E61DF96}"/>
                  </a:ext>
                </a:extLst>
              </p:cNvPr>
              <p:cNvSpPr txBox="1">
                <a:spLocks noRot="1" noChangeAspect="1" noMove="1" noResize="1" noEditPoints="1" noAdjustHandles="1" noChangeArrowheads="1" noChangeShapeType="1" noTextEdit="1"/>
              </p:cNvSpPr>
              <p:nvPr/>
            </p:nvSpPr>
            <p:spPr>
              <a:xfrm>
                <a:off x="568848" y="1567982"/>
                <a:ext cx="1840568"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36543FE-DEC7-CD14-CA8B-DBF34E0AC9B8}"/>
                  </a:ext>
                </a:extLst>
              </p:cNvPr>
              <p:cNvSpPr/>
              <p:nvPr/>
            </p:nvSpPr>
            <p:spPr>
              <a:xfrm>
                <a:off x="568848" y="2595533"/>
                <a:ext cx="1840568"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33" name="Rectangle 32">
                <a:extLst>
                  <a:ext uri="{FF2B5EF4-FFF2-40B4-BE49-F238E27FC236}">
                    <a16:creationId xmlns:a16="http://schemas.microsoft.com/office/drawing/2014/main" id="{736543FE-DEC7-CD14-CA8B-DBF34E0AC9B8}"/>
                  </a:ext>
                </a:extLst>
              </p:cNvPr>
              <p:cNvSpPr>
                <a:spLocks noRot="1" noChangeAspect="1" noMove="1" noResize="1" noEditPoints="1" noAdjustHandles="1" noChangeArrowheads="1" noChangeShapeType="1" noTextEdit="1"/>
              </p:cNvSpPr>
              <p:nvPr/>
            </p:nvSpPr>
            <p:spPr>
              <a:xfrm>
                <a:off x="568848" y="2595533"/>
                <a:ext cx="1840568"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D9278D-6BE9-B894-9D0A-26A44F14BAE8}"/>
                  </a:ext>
                </a:extLst>
              </p:cNvPr>
              <p:cNvSpPr/>
              <p:nvPr/>
            </p:nvSpPr>
            <p:spPr>
              <a:xfrm>
                <a:off x="568848" y="3346085"/>
                <a:ext cx="2183400" cy="369332"/>
              </a:xfrm>
              <a:prstGeom prst="rect">
                <a:avLst/>
              </a:prstGeom>
              <a:solidFill>
                <a:schemeClr val="bg1"/>
              </a:solidFill>
            </p:spPr>
            <p:txBody>
              <a:bodyPr wrap="square">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a:t>
                </a:r>
                <a:r>
                  <a:rPr lang="en-IN" dirty="0">
                    <a:latin typeface="Cambria" panose="02040503050406030204" pitchFamily="18" charset="0"/>
                    <a:ea typeface="Cambria" panose="02040503050406030204" pitchFamily="18" charset="0"/>
                  </a:rPr>
                  <a:t>(Constant)</a:t>
                </a:r>
              </a:p>
            </p:txBody>
          </p:sp>
        </mc:Choice>
        <mc:Fallback xmlns="">
          <p:sp>
            <p:nvSpPr>
              <p:cNvPr id="37" name="Rectangle 36">
                <a:extLst>
                  <a:ext uri="{FF2B5EF4-FFF2-40B4-BE49-F238E27FC236}">
                    <a16:creationId xmlns:a16="http://schemas.microsoft.com/office/drawing/2014/main" id="{6CD9278D-6BE9-B894-9D0A-26A44F14BAE8}"/>
                  </a:ext>
                </a:extLst>
              </p:cNvPr>
              <p:cNvSpPr>
                <a:spLocks noRot="1" noChangeAspect="1" noMove="1" noResize="1" noEditPoints="1" noAdjustHandles="1" noChangeArrowheads="1" noChangeShapeType="1" noTextEdit="1"/>
              </p:cNvSpPr>
              <p:nvPr/>
            </p:nvSpPr>
            <p:spPr>
              <a:xfrm>
                <a:off x="568848" y="3346085"/>
                <a:ext cx="2183400" cy="369332"/>
              </a:xfrm>
              <a:prstGeom prst="rect">
                <a:avLst/>
              </a:prstGeom>
              <a:blipFill>
                <a:blip r:embed="rId7"/>
                <a:stretch>
                  <a:fillRect t="-13333" r="-2514" b="-2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84E0939-2000-2E8A-640E-5FB0FF0FBC49}"/>
                  </a:ext>
                </a:extLst>
              </p:cNvPr>
              <p:cNvSpPr/>
              <p:nvPr/>
            </p:nvSpPr>
            <p:spPr>
              <a:xfrm>
                <a:off x="3488976" y="2550182"/>
                <a:ext cx="4276056"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𝑖</m:t>
                          </m:r>
                        </m:e>
                      </m:d>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𝛽</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2</m:t>
                          </m:r>
                        </m:sup>
                      </m:sSup>
                    </m:oMath>
                  </m:oMathPara>
                </a14:m>
                <a:endParaRPr lang="en-IN" dirty="0"/>
              </a:p>
            </p:txBody>
          </p:sp>
        </mc:Choice>
        <mc:Fallback xmlns="">
          <p:sp>
            <p:nvSpPr>
              <p:cNvPr id="7" name="Rectangle 6">
                <a:extLst>
                  <a:ext uri="{FF2B5EF4-FFF2-40B4-BE49-F238E27FC236}">
                    <a16:creationId xmlns:a16="http://schemas.microsoft.com/office/drawing/2014/main" id="{484E0939-2000-2E8A-640E-5FB0FF0FBC49}"/>
                  </a:ext>
                </a:extLst>
              </p:cNvPr>
              <p:cNvSpPr>
                <a:spLocks noRot="1" noChangeAspect="1" noMove="1" noResize="1" noEditPoints="1" noAdjustHandles="1" noChangeArrowheads="1" noChangeShapeType="1" noTextEdit="1"/>
              </p:cNvSpPr>
              <p:nvPr/>
            </p:nvSpPr>
            <p:spPr>
              <a:xfrm>
                <a:off x="3488976" y="2550182"/>
                <a:ext cx="4276056" cy="61824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CE8A3E7-7888-F8FF-24D7-2440FFDAFDD8}"/>
                  </a:ext>
                </a:extLst>
              </p:cNvPr>
              <p:cNvSpPr txBox="1"/>
              <p:nvPr/>
            </p:nvSpPr>
            <p:spPr>
              <a:xfrm>
                <a:off x="3959106" y="5290018"/>
                <a:ext cx="4503629" cy="62235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d>
                        <m:dPr>
                          <m:ctrlPr>
                            <a:rPr lang="en-US" b="0" i="1" smtClean="0">
                              <a:latin typeface="Cambria Math" panose="02040503050406030204" pitchFamily="18" charset="0"/>
                            </a:rPr>
                          </m:ctrlPr>
                        </m:dPr>
                        <m:e>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sSub>
                                    </m:den>
                                  </m:f>
                                </m:e>
                              </m:d>
                            </m:e>
                          </m:func>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den>
                                  </m:f>
                                </m:e>
                              </m:d>
                            </m:e>
                          </m:func>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IN" dirty="0"/>
              </a:p>
            </p:txBody>
          </p:sp>
        </mc:Choice>
        <mc:Fallback xmlns="">
          <p:sp>
            <p:nvSpPr>
              <p:cNvPr id="10" name="TextBox 9">
                <a:extLst>
                  <a:ext uri="{FF2B5EF4-FFF2-40B4-BE49-F238E27FC236}">
                    <a16:creationId xmlns:a16="http://schemas.microsoft.com/office/drawing/2014/main" id="{ACE8A3E7-7888-F8FF-24D7-2440FFDAFDD8}"/>
                  </a:ext>
                </a:extLst>
              </p:cNvPr>
              <p:cNvSpPr txBox="1">
                <a:spLocks noRot="1" noChangeAspect="1" noMove="1" noResize="1" noEditPoints="1" noAdjustHandles="1" noChangeArrowheads="1" noChangeShapeType="1" noTextEdit="1"/>
              </p:cNvSpPr>
              <p:nvPr/>
            </p:nvSpPr>
            <p:spPr>
              <a:xfrm>
                <a:off x="3959106" y="5290018"/>
                <a:ext cx="4503629" cy="62235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9F4FA06-107F-D198-2206-D04C0E96DD2D}"/>
                  </a:ext>
                </a:extLst>
              </p:cNvPr>
              <p:cNvSpPr txBox="1"/>
              <p:nvPr/>
            </p:nvSpPr>
            <p:spPr>
              <a:xfrm>
                <a:off x="3959106" y="3578918"/>
                <a:ext cx="2624373" cy="865493"/>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grow m:val="on"/>
                          <m:ctrlPr>
                            <a:rPr lang="en-IN" i="1" smtClean="0">
                              <a:solidFill>
                                <a:srgbClr val="836967"/>
                              </a:solidFill>
                              <a:latin typeface="Cambria Math" panose="02040503050406030204" pitchFamily="18" charset="0"/>
                            </a:rPr>
                          </m:ctrlPr>
                        </m:naryPr>
                        <m:sub>
                          <m:sSub>
                            <m:sSubPr>
                              <m:ctrlPr>
                                <a:rPr lang="en-IN" i="1">
                                  <a:solidFill>
                                    <a:srgbClr val="836967"/>
                                  </a:solidFill>
                                  <a:latin typeface="Cambria Math" panose="02040503050406030204" pitchFamily="18" charset="0"/>
                                </a:rPr>
                              </m:ctrlPr>
                            </m:sSubPr>
                            <m:e>
                              <m:r>
                                <a:rPr lang="en-IN" i="1">
                                  <a:latin typeface="Cambria Math" panose="02040503050406030204" pitchFamily="18" charset="0"/>
                                </a:rPr>
                                <m:t>𝑥</m:t>
                              </m:r>
                            </m:e>
                            <m:sub>
                              <m:r>
                                <a:rPr lang="en-IN" i="0">
                                  <a:latin typeface="Cambria Math" panose="02040503050406030204" pitchFamily="18" charset="0"/>
                                </a:rPr>
                                <m:t>0</m:t>
                              </m:r>
                            </m:sub>
                          </m:sSub>
                        </m:sub>
                        <m:sup>
                          <m:r>
                            <a:rPr lang="en-IN" i="1">
                              <a:latin typeface="Cambria Math" panose="02040503050406030204" pitchFamily="18" charset="0"/>
                            </a:rPr>
                            <m:t>𝜘</m:t>
                          </m:r>
                        </m:sup>
                        <m:e>
                          <m:f>
                            <m:fPr>
                              <m:ctrlPr>
                                <a:rPr lang="en-IN" i="1">
                                  <a:solidFill>
                                    <a:srgbClr val="836967"/>
                                  </a:solidFill>
                                  <a:latin typeface="Cambria Math" panose="02040503050406030204" pitchFamily="18" charset="0"/>
                                </a:rPr>
                              </m:ctrlPr>
                            </m:fPr>
                            <m:num>
                              <m:r>
                                <a:rPr lang="en-IN" i="0">
                                  <a:latin typeface="Cambria Math" panose="02040503050406030204" pitchFamily="18" charset="0"/>
                                </a:rPr>
                                <m:t>ⅆ</m:t>
                              </m:r>
                              <m:r>
                                <a:rPr lang="en-IN" i="1">
                                  <a:latin typeface="Cambria Math" panose="02040503050406030204" pitchFamily="18" charset="0"/>
                                </a:rPr>
                                <m:t>𝑥</m:t>
                              </m:r>
                            </m:num>
                            <m:den>
                              <m:r>
                                <a:rPr lang="en-IN" i="1">
                                  <a:latin typeface="Cambria Math" panose="02040503050406030204" pitchFamily="18" charset="0"/>
                                </a:rPr>
                                <m:t>𝑝𝑥</m:t>
                              </m:r>
                              <m:r>
                                <a:rPr lang="en-IN" i="0">
                                  <a:latin typeface="Cambria Math" panose="02040503050406030204" pitchFamily="18" charset="0"/>
                                </a:rPr>
                                <m:t>−</m:t>
                              </m:r>
                              <m:r>
                                <a:rPr lang="en-IN" i="1">
                                  <a:latin typeface="Cambria Math" panose="02040503050406030204" pitchFamily="18" charset="0"/>
                                </a:rPr>
                                <m:t>𝑞</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den>
                          </m:f>
                        </m:e>
                      </m:nary>
                      <m:r>
                        <a:rPr lang="en-IN" i="0">
                          <a:latin typeface="Cambria Math" panose="02040503050406030204" pitchFamily="18" charset="0"/>
                        </a:rPr>
                        <m:t>=</m:t>
                      </m:r>
                      <m:nary>
                        <m:naryPr>
                          <m:limLoc m:val="undOvr"/>
                          <m:grow m:val="on"/>
                          <m:ctrlPr>
                            <a:rPr lang="en-IN" i="1">
                              <a:latin typeface="Cambria Math" panose="02040503050406030204" pitchFamily="18" charset="0"/>
                            </a:rPr>
                          </m:ctrlPr>
                        </m:naryPr>
                        <m:sub>
                          <m:r>
                            <a:rPr lang="en-IN" i="0">
                              <a:latin typeface="Cambria Math" panose="02040503050406030204" pitchFamily="18" charset="0"/>
                            </a:rPr>
                            <m:t>0</m:t>
                          </m:r>
                        </m:sub>
                        <m:sup>
                          <m:r>
                            <a:rPr lang="en-IN" i="1">
                              <a:latin typeface="Cambria Math" panose="02040503050406030204" pitchFamily="18" charset="0"/>
                            </a:rPr>
                            <m:t>𝑡</m:t>
                          </m:r>
                        </m:sup>
                        <m:e>
                          <m:r>
                            <a:rPr lang="en-IN" i="0">
                              <a:latin typeface="Cambria Math" panose="02040503050406030204" pitchFamily="18" charset="0"/>
                            </a:rPr>
                            <m:t>ⅆ</m:t>
                          </m:r>
                          <m:r>
                            <a:rPr lang="en-IN" i="1">
                              <a:latin typeface="Cambria Math" panose="02040503050406030204" pitchFamily="18" charset="0"/>
                            </a:rPr>
                            <m:t>𝑡</m:t>
                          </m:r>
                        </m:e>
                      </m:nary>
                    </m:oMath>
                  </m:oMathPara>
                </a14:m>
                <a:endParaRPr lang="en-IN" dirty="0"/>
              </a:p>
            </p:txBody>
          </p:sp>
        </mc:Choice>
        <mc:Fallback xmlns="">
          <p:sp>
            <p:nvSpPr>
              <p:cNvPr id="4" name="TextBox 3">
                <a:extLst>
                  <a:ext uri="{FF2B5EF4-FFF2-40B4-BE49-F238E27FC236}">
                    <a16:creationId xmlns:a16="http://schemas.microsoft.com/office/drawing/2014/main" id="{49F4FA06-107F-D198-2206-D04C0E96DD2D}"/>
                  </a:ext>
                </a:extLst>
              </p:cNvPr>
              <p:cNvSpPr txBox="1">
                <a:spLocks noRot="1" noChangeAspect="1" noMove="1" noResize="1" noEditPoints="1" noAdjustHandles="1" noChangeArrowheads="1" noChangeShapeType="1" noTextEdit="1"/>
              </p:cNvSpPr>
              <p:nvPr/>
            </p:nvSpPr>
            <p:spPr>
              <a:xfrm>
                <a:off x="3959106" y="3578918"/>
                <a:ext cx="2624373" cy="865493"/>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017ABA-BA23-0DDE-81E9-E51A742557C9}"/>
                  </a:ext>
                </a:extLst>
              </p:cNvPr>
              <p:cNvSpPr txBox="1"/>
              <p:nvPr/>
            </p:nvSpPr>
            <p:spPr>
              <a:xfrm>
                <a:off x="6717319" y="3868075"/>
                <a:ext cx="30980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0" smtClean="0">
                          <a:latin typeface="Cambria Math" panose="02040503050406030204" pitchFamily="18" charset="0"/>
                        </a:rPr>
                        <m:t>;</m:t>
                      </m:r>
                      <m:r>
                        <m:rPr>
                          <m:sty m:val="p"/>
                        </m:rPr>
                        <a:rPr lang="en-US" b="0" i="0" smtClean="0">
                          <a:latin typeface="Cambria Math" panose="02040503050406030204" pitchFamily="18" charset="0"/>
                        </a:rPr>
                        <m:t>q</m:t>
                      </m:r>
                      <m:r>
                        <a:rPr lang="en-US" b="0" i="0" smtClean="0">
                          <a:latin typeface="Cambria Math" panose="02040503050406030204" pitchFamily="18" charset="0"/>
                        </a:rPr>
                        <m:t>=</m:t>
                      </m:r>
                      <m:r>
                        <a:rPr lang="en-US" b="0" i="1" smtClean="0">
                          <a:latin typeface="Cambria Math" panose="02040503050406030204" pitchFamily="18" charset="0"/>
                        </a:rPr>
                        <m:t>𝛽</m:t>
                      </m:r>
                    </m:oMath>
                  </m:oMathPara>
                </a14:m>
                <a:endParaRPr lang="en-IN" dirty="0"/>
              </a:p>
            </p:txBody>
          </p:sp>
        </mc:Choice>
        <mc:Fallback xmlns="">
          <p:sp>
            <p:nvSpPr>
              <p:cNvPr id="6" name="TextBox 5">
                <a:extLst>
                  <a:ext uri="{FF2B5EF4-FFF2-40B4-BE49-F238E27FC236}">
                    <a16:creationId xmlns:a16="http://schemas.microsoft.com/office/drawing/2014/main" id="{B4017ABA-BA23-0DDE-81E9-E51A742557C9}"/>
                  </a:ext>
                </a:extLst>
              </p:cNvPr>
              <p:cNvSpPr txBox="1">
                <a:spLocks noRot="1" noChangeAspect="1" noMove="1" noResize="1" noEditPoints="1" noAdjustHandles="1" noChangeArrowheads="1" noChangeShapeType="1" noTextEdit="1"/>
              </p:cNvSpPr>
              <p:nvPr/>
            </p:nvSpPr>
            <p:spPr>
              <a:xfrm>
                <a:off x="6717319" y="3868075"/>
                <a:ext cx="3098050" cy="369332"/>
              </a:xfrm>
              <a:prstGeom prst="rect">
                <a:avLst/>
              </a:prstGeom>
              <a:blipFill>
                <a:blip r:embed="rId11"/>
                <a:stretch>
                  <a:fillRect b="-13333"/>
                </a:stretch>
              </a:blipFill>
            </p:spPr>
            <p:txBody>
              <a:bodyPr/>
              <a:lstStyle/>
              <a:p>
                <a:r>
                  <a:rPr lang="en-IN">
                    <a:noFill/>
                  </a:rPr>
                  <a:t> </a:t>
                </a:r>
              </a:p>
            </p:txBody>
          </p:sp>
        </mc:Fallback>
      </mc:AlternateContent>
    </p:spTree>
    <p:extLst>
      <p:ext uri="{BB962C8B-B14F-4D97-AF65-F5344CB8AC3E}">
        <p14:creationId xmlns:p14="http://schemas.microsoft.com/office/powerpoint/2010/main" val="1340176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29</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568848" y="1098687"/>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2992010" y="136525"/>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041057" y="861063"/>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031657" y="1567982"/>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096971" y="1888333"/>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8B4F3FE-3B0E-3D08-55DF-87252E61DF96}"/>
                  </a:ext>
                </a:extLst>
              </p:cNvPr>
              <p:cNvSpPr txBox="1"/>
              <p:nvPr/>
            </p:nvSpPr>
            <p:spPr>
              <a:xfrm>
                <a:off x="568848" y="1567982"/>
                <a:ext cx="1840568"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32" name="TextBox 31">
                <a:extLst>
                  <a:ext uri="{FF2B5EF4-FFF2-40B4-BE49-F238E27FC236}">
                    <a16:creationId xmlns:a16="http://schemas.microsoft.com/office/drawing/2014/main" id="{F8B4F3FE-3B0E-3D08-55DF-87252E61DF96}"/>
                  </a:ext>
                </a:extLst>
              </p:cNvPr>
              <p:cNvSpPr txBox="1">
                <a:spLocks noRot="1" noChangeAspect="1" noMove="1" noResize="1" noEditPoints="1" noAdjustHandles="1" noChangeArrowheads="1" noChangeShapeType="1" noTextEdit="1"/>
              </p:cNvSpPr>
              <p:nvPr/>
            </p:nvSpPr>
            <p:spPr>
              <a:xfrm>
                <a:off x="568848" y="1567982"/>
                <a:ext cx="1840568"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36543FE-DEC7-CD14-CA8B-DBF34E0AC9B8}"/>
                  </a:ext>
                </a:extLst>
              </p:cNvPr>
              <p:cNvSpPr/>
              <p:nvPr/>
            </p:nvSpPr>
            <p:spPr>
              <a:xfrm>
                <a:off x="568848" y="2595533"/>
                <a:ext cx="1840568"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33" name="Rectangle 32">
                <a:extLst>
                  <a:ext uri="{FF2B5EF4-FFF2-40B4-BE49-F238E27FC236}">
                    <a16:creationId xmlns:a16="http://schemas.microsoft.com/office/drawing/2014/main" id="{736543FE-DEC7-CD14-CA8B-DBF34E0AC9B8}"/>
                  </a:ext>
                </a:extLst>
              </p:cNvPr>
              <p:cNvSpPr>
                <a:spLocks noRot="1" noChangeAspect="1" noMove="1" noResize="1" noEditPoints="1" noAdjustHandles="1" noChangeArrowheads="1" noChangeShapeType="1" noTextEdit="1"/>
              </p:cNvSpPr>
              <p:nvPr/>
            </p:nvSpPr>
            <p:spPr>
              <a:xfrm>
                <a:off x="568848" y="2595533"/>
                <a:ext cx="1840568"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D9278D-6BE9-B894-9D0A-26A44F14BAE8}"/>
                  </a:ext>
                </a:extLst>
              </p:cNvPr>
              <p:cNvSpPr/>
              <p:nvPr/>
            </p:nvSpPr>
            <p:spPr>
              <a:xfrm>
                <a:off x="568848" y="3346085"/>
                <a:ext cx="2183400" cy="369332"/>
              </a:xfrm>
              <a:prstGeom prst="rect">
                <a:avLst/>
              </a:prstGeom>
              <a:solidFill>
                <a:schemeClr val="bg1"/>
              </a:solidFill>
            </p:spPr>
            <p:txBody>
              <a:bodyPr wrap="square">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a:t>
                </a:r>
                <a:r>
                  <a:rPr lang="en-IN" dirty="0">
                    <a:latin typeface="Cambria" panose="02040503050406030204" pitchFamily="18" charset="0"/>
                    <a:ea typeface="Cambria" panose="02040503050406030204" pitchFamily="18" charset="0"/>
                  </a:rPr>
                  <a:t>(Constant)</a:t>
                </a:r>
              </a:p>
            </p:txBody>
          </p:sp>
        </mc:Choice>
        <mc:Fallback xmlns="">
          <p:sp>
            <p:nvSpPr>
              <p:cNvPr id="37" name="Rectangle 36">
                <a:extLst>
                  <a:ext uri="{FF2B5EF4-FFF2-40B4-BE49-F238E27FC236}">
                    <a16:creationId xmlns:a16="http://schemas.microsoft.com/office/drawing/2014/main" id="{6CD9278D-6BE9-B894-9D0A-26A44F14BAE8}"/>
                  </a:ext>
                </a:extLst>
              </p:cNvPr>
              <p:cNvSpPr>
                <a:spLocks noRot="1" noChangeAspect="1" noMove="1" noResize="1" noEditPoints="1" noAdjustHandles="1" noChangeArrowheads="1" noChangeShapeType="1" noTextEdit="1"/>
              </p:cNvSpPr>
              <p:nvPr/>
            </p:nvSpPr>
            <p:spPr>
              <a:xfrm>
                <a:off x="568848" y="3346085"/>
                <a:ext cx="2183400" cy="369332"/>
              </a:xfrm>
              <a:prstGeom prst="rect">
                <a:avLst/>
              </a:prstGeom>
              <a:blipFill>
                <a:blip r:embed="rId7"/>
                <a:stretch>
                  <a:fillRect t="-13333" r="-2514" b="-2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0AB6B6-EB65-26A5-DD2D-39E928E672B5}"/>
                  </a:ext>
                </a:extLst>
              </p:cNvPr>
              <p:cNvSpPr txBox="1"/>
              <p:nvPr/>
            </p:nvSpPr>
            <p:spPr>
              <a:xfrm>
                <a:off x="2920167" y="3641149"/>
                <a:ext cx="4503629" cy="62235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sSub>
                                </m:den>
                              </m:f>
                            </m:e>
                          </m:d>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𝑝𝑡</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den>
                      </m:f>
                      <m:r>
                        <a:rPr lang="en-US" b="0" i="1" smtClean="0">
                          <a:latin typeface="Cambria Math" panose="02040503050406030204" pitchFamily="18" charset="0"/>
                        </a:rPr>
                        <m:t>)  </m:t>
                      </m:r>
                    </m:oMath>
                  </m:oMathPara>
                </a14:m>
                <a:endParaRPr lang="en-IN" dirty="0"/>
              </a:p>
            </p:txBody>
          </p:sp>
        </mc:Choice>
        <mc:Fallback xmlns="">
          <p:sp>
            <p:nvSpPr>
              <p:cNvPr id="4" name="TextBox 3">
                <a:extLst>
                  <a:ext uri="{FF2B5EF4-FFF2-40B4-BE49-F238E27FC236}">
                    <a16:creationId xmlns:a16="http://schemas.microsoft.com/office/drawing/2014/main" id="{7F0AB6B6-EB65-26A5-DD2D-39E928E672B5}"/>
                  </a:ext>
                </a:extLst>
              </p:cNvPr>
              <p:cNvSpPr txBox="1">
                <a:spLocks noRot="1" noChangeAspect="1" noMove="1" noResize="1" noEditPoints="1" noAdjustHandles="1" noChangeArrowheads="1" noChangeShapeType="1" noTextEdit="1"/>
              </p:cNvSpPr>
              <p:nvPr/>
            </p:nvSpPr>
            <p:spPr>
              <a:xfrm>
                <a:off x="2920167" y="3641149"/>
                <a:ext cx="4503629" cy="62235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A7D5DB-F07F-55FF-2962-12F029981A71}"/>
                  </a:ext>
                </a:extLst>
              </p:cNvPr>
              <p:cNvSpPr txBox="1"/>
              <p:nvPr/>
            </p:nvSpPr>
            <p:spPr>
              <a:xfrm>
                <a:off x="3071850" y="2409273"/>
                <a:ext cx="4503629" cy="62235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d>
                        <m:dPr>
                          <m:ctrlPr>
                            <a:rPr lang="en-US" b="0" i="1" smtClean="0">
                              <a:latin typeface="Cambria Math" panose="02040503050406030204" pitchFamily="18" charset="0"/>
                            </a:rPr>
                          </m:ctrlPr>
                        </m:dPr>
                        <m:e>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sSub>
                                    </m:den>
                                  </m:f>
                                </m:e>
                              </m:d>
                            </m:e>
                          </m:func>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den>
                                  </m:f>
                                </m:e>
                              </m:d>
                            </m:e>
                          </m:func>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IN" dirty="0"/>
              </a:p>
            </p:txBody>
          </p:sp>
        </mc:Choice>
        <mc:Fallback xmlns="">
          <p:sp>
            <p:nvSpPr>
              <p:cNvPr id="8" name="TextBox 7">
                <a:extLst>
                  <a:ext uri="{FF2B5EF4-FFF2-40B4-BE49-F238E27FC236}">
                    <a16:creationId xmlns:a16="http://schemas.microsoft.com/office/drawing/2014/main" id="{71A7D5DB-F07F-55FF-2962-12F029981A71}"/>
                  </a:ext>
                </a:extLst>
              </p:cNvPr>
              <p:cNvSpPr txBox="1">
                <a:spLocks noRot="1" noChangeAspect="1" noMove="1" noResize="1" noEditPoints="1" noAdjustHandles="1" noChangeArrowheads="1" noChangeShapeType="1" noTextEdit="1"/>
              </p:cNvSpPr>
              <p:nvPr/>
            </p:nvSpPr>
            <p:spPr>
              <a:xfrm>
                <a:off x="3071850" y="2409273"/>
                <a:ext cx="4503629" cy="62235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70B637-8480-A0E9-A1A7-ABC6E1B4C45F}"/>
                  </a:ext>
                </a:extLst>
              </p:cNvPr>
              <p:cNvSpPr txBox="1"/>
              <p:nvPr/>
            </p:nvSpPr>
            <p:spPr>
              <a:xfrm>
                <a:off x="3615444" y="3124084"/>
                <a:ext cx="30980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0" smtClean="0">
                          <a:latin typeface="Cambria Math" panose="02040503050406030204" pitchFamily="18" charset="0"/>
                        </a:rPr>
                        <m:t>;</m:t>
                      </m:r>
                      <m:r>
                        <m:rPr>
                          <m:sty m:val="p"/>
                        </m:rPr>
                        <a:rPr lang="en-US" b="0" i="0" smtClean="0">
                          <a:latin typeface="Cambria Math" panose="02040503050406030204" pitchFamily="18" charset="0"/>
                        </a:rPr>
                        <m:t>q</m:t>
                      </m:r>
                      <m:r>
                        <a:rPr lang="en-US" b="0" i="0" smtClean="0">
                          <a:latin typeface="Cambria Math" panose="02040503050406030204" pitchFamily="18" charset="0"/>
                        </a:rPr>
                        <m:t>=</m:t>
                      </m:r>
                      <m:r>
                        <a:rPr lang="en-US" b="0" i="1" smtClean="0">
                          <a:latin typeface="Cambria Math" panose="02040503050406030204" pitchFamily="18" charset="0"/>
                        </a:rPr>
                        <m:t>𝛽</m:t>
                      </m:r>
                    </m:oMath>
                  </m:oMathPara>
                </a14:m>
                <a:endParaRPr lang="en-IN" dirty="0"/>
              </a:p>
            </p:txBody>
          </p:sp>
        </mc:Choice>
        <mc:Fallback xmlns="">
          <p:sp>
            <p:nvSpPr>
              <p:cNvPr id="13" name="TextBox 12">
                <a:extLst>
                  <a:ext uri="{FF2B5EF4-FFF2-40B4-BE49-F238E27FC236}">
                    <a16:creationId xmlns:a16="http://schemas.microsoft.com/office/drawing/2014/main" id="{A570B637-8480-A0E9-A1A7-ABC6E1B4C45F}"/>
                  </a:ext>
                </a:extLst>
              </p:cNvPr>
              <p:cNvSpPr txBox="1">
                <a:spLocks noRot="1" noChangeAspect="1" noMove="1" noResize="1" noEditPoints="1" noAdjustHandles="1" noChangeArrowheads="1" noChangeShapeType="1" noTextEdit="1"/>
              </p:cNvSpPr>
              <p:nvPr/>
            </p:nvSpPr>
            <p:spPr>
              <a:xfrm>
                <a:off x="3615444" y="3124084"/>
                <a:ext cx="3098050" cy="369332"/>
              </a:xfrm>
              <a:prstGeom prst="rect">
                <a:avLst/>
              </a:prstGeom>
              <a:blipFill>
                <a:blip r:embed="rId10"/>
                <a:stretch>
                  <a:fillRect b="-13115"/>
                </a:stretch>
              </a:blipFill>
            </p:spPr>
            <p:txBody>
              <a:bodyPr/>
              <a:lstStyle/>
              <a:p>
                <a:r>
                  <a:rPr lang="en-IN">
                    <a:noFill/>
                  </a:rPr>
                  <a:t> </a:t>
                </a:r>
              </a:p>
            </p:txBody>
          </p:sp>
        </mc:Fallback>
      </mc:AlternateContent>
    </p:spTree>
    <p:extLst>
      <p:ext uri="{BB962C8B-B14F-4D97-AF65-F5344CB8AC3E}">
        <p14:creationId xmlns:p14="http://schemas.microsoft.com/office/powerpoint/2010/main" val="28436643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a:t>
            </a:r>
          </a:p>
        </p:txBody>
      </p:sp>
      <p:pic>
        <p:nvPicPr>
          <p:cNvPr id="5" name="Picture 4">
            <a:extLst>
              <a:ext uri="{FF2B5EF4-FFF2-40B4-BE49-F238E27FC236}">
                <a16:creationId xmlns:a16="http://schemas.microsoft.com/office/drawing/2014/main" id="{2ACFB47D-973D-62BD-3FB0-89FA88AC5BB0}"/>
              </a:ext>
            </a:extLst>
          </p:cNvPr>
          <p:cNvPicPr>
            <a:picLocks noChangeAspect="1"/>
          </p:cNvPicPr>
          <p:nvPr/>
        </p:nvPicPr>
        <p:blipFill>
          <a:blip r:embed="rId3"/>
          <a:stretch>
            <a:fillRect/>
          </a:stretch>
        </p:blipFill>
        <p:spPr>
          <a:xfrm>
            <a:off x="2310851" y="1309347"/>
            <a:ext cx="7570298" cy="220202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9586E11-0704-DCAB-F583-4B451DBFAD0B}"/>
                  </a:ext>
                </a:extLst>
              </p:cNvPr>
              <p:cNvSpPr txBox="1"/>
              <p:nvPr/>
            </p:nvSpPr>
            <p:spPr>
              <a:xfrm>
                <a:off x="931715" y="1416907"/>
                <a:ext cx="1090811" cy="5259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59586E11-0704-DCAB-F583-4B451DBFAD0B}"/>
                  </a:ext>
                </a:extLst>
              </p:cNvPr>
              <p:cNvSpPr txBox="1">
                <a:spLocks noRot="1" noChangeAspect="1" noMove="1" noResize="1" noEditPoints="1" noAdjustHandles="1" noChangeArrowheads="1" noChangeShapeType="1" noTextEdit="1"/>
              </p:cNvSpPr>
              <p:nvPr/>
            </p:nvSpPr>
            <p:spPr>
              <a:xfrm>
                <a:off x="931715" y="1416907"/>
                <a:ext cx="1090811" cy="525913"/>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25800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30</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568848" y="1098687"/>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2992010" y="136525"/>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041057" y="861063"/>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031657" y="1567982"/>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096971" y="1888333"/>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8B4F3FE-3B0E-3D08-55DF-87252E61DF96}"/>
                  </a:ext>
                </a:extLst>
              </p:cNvPr>
              <p:cNvSpPr txBox="1"/>
              <p:nvPr/>
            </p:nvSpPr>
            <p:spPr>
              <a:xfrm>
                <a:off x="568848" y="1567982"/>
                <a:ext cx="1840568"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32" name="TextBox 31">
                <a:extLst>
                  <a:ext uri="{FF2B5EF4-FFF2-40B4-BE49-F238E27FC236}">
                    <a16:creationId xmlns:a16="http://schemas.microsoft.com/office/drawing/2014/main" id="{F8B4F3FE-3B0E-3D08-55DF-87252E61DF96}"/>
                  </a:ext>
                </a:extLst>
              </p:cNvPr>
              <p:cNvSpPr txBox="1">
                <a:spLocks noRot="1" noChangeAspect="1" noMove="1" noResize="1" noEditPoints="1" noAdjustHandles="1" noChangeArrowheads="1" noChangeShapeType="1" noTextEdit="1"/>
              </p:cNvSpPr>
              <p:nvPr/>
            </p:nvSpPr>
            <p:spPr>
              <a:xfrm>
                <a:off x="568848" y="1567982"/>
                <a:ext cx="1840568"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36543FE-DEC7-CD14-CA8B-DBF34E0AC9B8}"/>
                  </a:ext>
                </a:extLst>
              </p:cNvPr>
              <p:cNvSpPr/>
              <p:nvPr/>
            </p:nvSpPr>
            <p:spPr>
              <a:xfrm>
                <a:off x="568848" y="2595533"/>
                <a:ext cx="1840568"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33" name="Rectangle 32">
                <a:extLst>
                  <a:ext uri="{FF2B5EF4-FFF2-40B4-BE49-F238E27FC236}">
                    <a16:creationId xmlns:a16="http://schemas.microsoft.com/office/drawing/2014/main" id="{736543FE-DEC7-CD14-CA8B-DBF34E0AC9B8}"/>
                  </a:ext>
                </a:extLst>
              </p:cNvPr>
              <p:cNvSpPr>
                <a:spLocks noRot="1" noChangeAspect="1" noMove="1" noResize="1" noEditPoints="1" noAdjustHandles="1" noChangeArrowheads="1" noChangeShapeType="1" noTextEdit="1"/>
              </p:cNvSpPr>
              <p:nvPr/>
            </p:nvSpPr>
            <p:spPr>
              <a:xfrm>
                <a:off x="568848" y="2595533"/>
                <a:ext cx="1840568"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D9278D-6BE9-B894-9D0A-26A44F14BAE8}"/>
                  </a:ext>
                </a:extLst>
              </p:cNvPr>
              <p:cNvSpPr/>
              <p:nvPr/>
            </p:nvSpPr>
            <p:spPr>
              <a:xfrm>
                <a:off x="568848" y="3346085"/>
                <a:ext cx="2183400" cy="369332"/>
              </a:xfrm>
              <a:prstGeom prst="rect">
                <a:avLst/>
              </a:prstGeom>
              <a:solidFill>
                <a:schemeClr val="bg1"/>
              </a:solidFill>
            </p:spPr>
            <p:txBody>
              <a:bodyPr wrap="square">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a:t>
                </a:r>
                <a:r>
                  <a:rPr lang="en-IN" dirty="0">
                    <a:latin typeface="Cambria" panose="02040503050406030204" pitchFamily="18" charset="0"/>
                    <a:ea typeface="Cambria" panose="02040503050406030204" pitchFamily="18" charset="0"/>
                  </a:rPr>
                  <a:t>(Constant)</a:t>
                </a:r>
              </a:p>
            </p:txBody>
          </p:sp>
        </mc:Choice>
        <mc:Fallback xmlns="">
          <p:sp>
            <p:nvSpPr>
              <p:cNvPr id="37" name="Rectangle 36">
                <a:extLst>
                  <a:ext uri="{FF2B5EF4-FFF2-40B4-BE49-F238E27FC236}">
                    <a16:creationId xmlns:a16="http://schemas.microsoft.com/office/drawing/2014/main" id="{6CD9278D-6BE9-B894-9D0A-26A44F14BAE8}"/>
                  </a:ext>
                </a:extLst>
              </p:cNvPr>
              <p:cNvSpPr>
                <a:spLocks noRot="1" noChangeAspect="1" noMove="1" noResize="1" noEditPoints="1" noAdjustHandles="1" noChangeArrowheads="1" noChangeShapeType="1" noTextEdit="1"/>
              </p:cNvSpPr>
              <p:nvPr/>
            </p:nvSpPr>
            <p:spPr>
              <a:xfrm>
                <a:off x="568848" y="3346085"/>
                <a:ext cx="2183400" cy="369332"/>
              </a:xfrm>
              <a:prstGeom prst="rect">
                <a:avLst/>
              </a:prstGeom>
              <a:blipFill>
                <a:blip r:embed="rId7"/>
                <a:stretch>
                  <a:fillRect t="-13333" r="-2514" b="-2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0AB6B6-EB65-26A5-DD2D-39E928E672B5}"/>
                  </a:ext>
                </a:extLst>
              </p:cNvPr>
              <p:cNvSpPr txBox="1"/>
              <p:nvPr/>
            </p:nvSpPr>
            <p:spPr>
              <a:xfrm>
                <a:off x="2920167" y="3641149"/>
                <a:ext cx="4503629" cy="62235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sSub>
                                </m:den>
                              </m:f>
                            </m:e>
                          </m:d>
                        </m:e>
                      </m:fun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𝑝𝑡</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den>
                      </m:f>
                      <m:r>
                        <a:rPr lang="en-US" b="0" i="1" smtClean="0">
                          <a:latin typeface="Cambria Math" panose="02040503050406030204" pitchFamily="18" charset="0"/>
                        </a:rPr>
                        <m:t>)  </m:t>
                      </m:r>
                    </m:oMath>
                  </m:oMathPara>
                </a14:m>
                <a:endParaRPr lang="en-IN" dirty="0"/>
              </a:p>
            </p:txBody>
          </p:sp>
        </mc:Choice>
        <mc:Fallback xmlns="">
          <p:sp>
            <p:nvSpPr>
              <p:cNvPr id="4" name="TextBox 3">
                <a:extLst>
                  <a:ext uri="{FF2B5EF4-FFF2-40B4-BE49-F238E27FC236}">
                    <a16:creationId xmlns:a16="http://schemas.microsoft.com/office/drawing/2014/main" id="{7F0AB6B6-EB65-26A5-DD2D-39E928E672B5}"/>
                  </a:ext>
                </a:extLst>
              </p:cNvPr>
              <p:cNvSpPr txBox="1">
                <a:spLocks noRot="1" noChangeAspect="1" noMove="1" noResize="1" noEditPoints="1" noAdjustHandles="1" noChangeArrowheads="1" noChangeShapeType="1" noTextEdit="1"/>
              </p:cNvSpPr>
              <p:nvPr/>
            </p:nvSpPr>
            <p:spPr>
              <a:xfrm>
                <a:off x="2920167" y="3641149"/>
                <a:ext cx="4503629" cy="62235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A7D5DB-F07F-55FF-2962-12F029981A71}"/>
                  </a:ext>
                </a:extLst>
              </p:cNvPr>
              <p:cNvSpPr txBox="1"/>
              <p:nvPr/>
            </p:nvSpPr>
            <p:spPr>
              <a:xfrm>
                <a:off x="3071850" y="2409273"/>
                <a:ext cx="4503629" cy="622350"/>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𝑝</m:t>
                          </m:r>
                        </m:den>
                      </m:f>
                      <m:d>
                        <m:dPr>
                          <m:ctrlPr>
                            <a:rPr lang="en-US" b="0" i="1" smtClean="0">
                              <a:latin typeface="Cambria Math" panose="02040503050406030204" pitchFamily="18" charset="0"/>
                            </a:rPr>
                          </m:ctrlPr>
                        </m:dPr>
                        <m:e>
                          <m:func>
                            <m:funcPr>
                              <m:ctrlPr>
                                <a:rPr lang="en-US" i="1" smtClean="0">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sSub>
                                    </m:den>
                                  </m:f>
                                </m:e>
                              </m:d>
                            </m:e>
                          </m:func>
                          <m:r>
                            <a:rPr lang="en-US" b="0" i="0"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den>
                                  </m:f>
                                </m:e>
                              </m:d>
                            </m:e>
                          </m:func>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oMath>
                  </m:oMathPara>
                </a14:m>
                <a:endParaRPr lang="en-IN" dirty="0"/>
              </a:p>
            </p:txBody>
          </p:sp>
        </mc:Choice>
        <mc:Fallback xmlns="">
          <p:sp>
            <p:nvSpPr>
              <p:cNvPr id="8" name="TextBox 7">
                <a:extLst>
                  <a:ext uri="{FF2B5EF4-FFF2-40B4-BE49-F238E27FC236}">
                    <a16:creationId xmlns:a16="http://schemas.microsoft.com/office/drawing/2014/main" id="{71A7D5DB-F07F-55FF-2962-12F029981A71}"/>
                  </a:ext>
                </a:extLst>
              </p:cNvPr>
              <p:cNvSpPr txBox="1">
                <a:spLocks noRot="1" noChangeAspect="1" noMove="1" noResize="1" noEditPoints="1" noAdjustHandles="1" noChangeArrowheads="1" noChangeShapeType="1" noTextEdit="1"/>
              </p:cNvSpPr>
              <p:nvPr/>
            </p:nvSpPr>
            <p:spPr>
              <a:xfrm>
                <a:off x="3071850" y="2409273"/>
                <a:ext cx="4503629" cy="62235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3DD777E-9C51-A5E6-08E5-B5D61F2584ED}"/>
                  </a:ext>
                </a:extLst>
              </p:cNvPr>
              <p:cNvSpPr txBox="1"/>
              <p:nvPr/>
            </p:nvSpPr>
            <p:spPr>
              <a:xfrm>
                <a:off x="2934344" y="4781151"/>
                <a:ext cx="4503629" cy="52142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𝑝</m:t>
                          </m:r>
                        </m:num>
                        <m:den>
                          <m:r>
                            <a:rPr lang="en-US" b="0" i="1" smtClean="0">
                              <a:latin typeface="Cambria Math" panose="02040503050406030204" pitchFamily="18" charset="0"/>
                            </a:rPr>
                            <m:t>𝑥</m:t>
                          </m:r>
                        </m:den>
                      </m:f>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𝑝𝑡</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𝑞</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num>
                        <m:den>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den>
                      </m:f>
                      <m:r>
                        <a:rPr lang="en-US" b="0" i="1" smtClean="0">
                          <a:latin typeface="Cambria Math" panose="02040503050406030204" pitchFamily="18" charset="0"/>
                        </a:rPr>
                        <m:t>)  </m:t>
                      </m:r>
                    </m:oMath>
                  </m:oMathPara>
                </a14:m>
                <a:endParaRPr lang="en-IN" dirty="0"/>
              </a:p>
            </p:txBody>
          </p:sp>
        </mc:Choice>
        <mc:Fallback xmlns="">
          <p:sp>
            <p:nvSpPr>
              <p:cNvPr id="12" name="TextBox 11">
                <a:extLst>
                  <a:ext uri="{FF2B5EF4-FFF2-40B4-BE49-F238E27FC236}">
                    <a16:creationId xmlns:a16="http://schemas.microsoft.com/office/drawing/2014/main" id="{A3DD777E-9C51-A5E6-08E5-B5D61F2584ED}"/>
                  </a:ext>
                </a:extLst>
              </p:cNvPr>
              <p:cNvSpPr txBox="1">
                <a:spLocks noRot="1" noChangeAspect="1" noMove="1" noResize="1" noEditPoints="1" noAdjustHandles="1" noChangeArrowheads="1" noChangeShapeType="1" noTextEdit="1"/>
              </p:cNvSpPr>
              <p:nvPr/>
            </p:nvSpPr>
            <p:spPr>
              <a:xfrm>
                <a:off x="2934344" y="4781151"/>
                <a:ext cx="4503629" cy="521425"/>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70B637-8480-A0E9-A1A7-ABC6E1B4C45F}"/>
                  </a:ext>
                </a:extLst>
              </p:cNvPr>
              <p:cNvSpPr txBox="1"/>
              <p:nvPr/>
            </p:nvSpPr>
            <p:spPr>
              <a:xfrm>
                <a:off x="3615444" y="3124084"/>
                <a:ext cx="30980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0" smtClean="0">
                          <a:latin typeface="Cambria Math" panose="02040503050406030204" pitchFamily="18" charset="0"/>
                        </a:rPr>
                        <m:t>;</m:t>
                      </m:r>
                      <m:r>
                        <m:rPr>
                          <m:sty m:val="p"/>
                        </m:rPr>
                        <a:rPr lang="en-US" b="0" i="0" smtClean="0">
                          <a:latin typeface="Cambria Math" panose="02040503050406030204" pitchFamily="18" charset="0"/>
                        </a:rPr>
                        <m:t>q</m:t>
                      </m:r>
                      <m:r>
                        <a:rPr lang="en-US" b="0" i="0" smtClean="0">
                          <a:latin typeface="Cambria Math" panose="02040503050406030204" pitchFamily="18" charset="0"/>
                        </a:rPr>
                        <m:t>=</m:t>
                      </m:r>
                      <m:r>
                        <a:rPr lang="en-US" b="0" i="1" smtClean="0">
                          <a:latin typeface="Cambria Math" panose="02040503050406030204" pitchFamily="18" charset="0"/>
                        </a:rPr>
                        <m:t>𝛽</m:t>
                      </m:r>
                    </m:oMath>
                  </m:oMathPara>
                </a14:m>
                <a:endParaRPr lang="en-IN" dirty="0"/>
              </a:p>
            </p:txBody>
          </p:sp>
        </mc:Choice>
        <mc:Fallback xmlns="">
          <p:sp>
            <p:nvSpPr>
              <p:cNvPr id="13" name="TextBox 12">
                <a:extLst>
                  <a:ext uri="{FF2B5EF4-FFF2-40B4-BE49-F238E27FC236}">
                    <a16:creationId xmlns:a16="http://schemas.microsoft.com/office/drawing/2014/main" id="{A570B637-8480-A0E9-A1A7-ABC6E1B4C45F}"/>
                  </a:ext>
                </a:extLst>
              </p:cNvPr>
              <p:cNvSpPr txBox="1">
                <a:spLocks noRot="1" noChangeAspect="1" noMove="1" noResize="1" noEditPoints="1" noAdjustHandles="1" noChangeArrowheads="1" noChangeShapeType="1" noTextEdit="1"/>
              </p:cNvSpPr>
              <p:nvPr/>
            </p:nvSpPr>
            <p:spPr>
              <a:xfrm>
                <a:off x="3615444" y="3124084"/>
                <a:ext cx="3098050" cy="369332"/>
              </a:xfrm>
              <a:prstGeom prst="rect">
                <a:avLst/>
              </a:prstGeom>
              <a:blipFill>
                <a:blip r:embed="rId11"/>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488F6C-CBCC-39EC-68B2-32A6F4264052}"/>
                  </a:ext>
                </a:extLst>
              </p:cNvPr>
              <p:cNvSpPr txBox="1"/>
              <p:nvPr/>
            </p:nvSpPr>
            <p:spPr>
              <a:xfrm>
                <a:off x="2845156" y="5528097"/>
                <a:ext cx="4503629" cy="700961"/>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𝑥</m:t>
                      </m:r>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𝑝</m:t>
                          </m:r>
                        </m:num>
                        <m:den>
                          <m:r>
                            <a:rPr lang="en-US" i="1">
                              <a:solidFill>
                                <a:srgbClr val="0000FF"/>
                              </a:solidFill>
                              <a:latin typeface="Cambria Math" panose="02040503050406030204" pitchFamily="18" charset="0"/>
                            </a:rPr>
                            <m:t>𝑞</m:t>
                          </m:r>
                          <m:r>
                            <a:rPr lang="en-US" i="1">
                              <a:solidFill>
                                <a:srgbClr val="0000FF"/>
                              </a:solidFill>
                              <a:latin typeface="Cambria Math" panose="02040503050406030204" pitchFamily="18" charset="0"/>
                            </a:rPr>
                            <m:t>+</m:t>
                          </m:r>
                          <m:sSup>
                            <m:sSupPr>
                              <m:ctrlPr>
                                <a:rPr lang="en-US" i="1">
                                  <a:solidFill>
                                    <a:srgbClr val="0000FF"/>
                                  </a:solidFill>
                                  <a:latin typeface="Cambria Math" panose="02040503050406030204" pitchFamily="18" charset="0"/>
                                </a:rPr>
                              </m:ctrlPr>
                            </m:sSupPr>
                            <m:e>
                              <m:r>
                                <a:rPr lang="en-US" i="1">
                                  <a:solidFill>
                                    <a:srgbClr val="0000FF"/>
                                  </a:solidFill>
                                  <a:latin typeface="Cambria Math" panose="02040503050406030204" pitchFamily="18" charset="0"/>
                                </a:rPr>
                                <m:t>𝑒</m:t>
                              </m:r>
                            </m:e>
                            <m:sup>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𝑝𝑡</m:t>
                              </m:r>
                            </m:sup>
                          </m:sSup>
                          <m:r>
                            <a:rPr lang="en-US" i="1">
                              <a:solidFill>
                                <a:srgbClr val="0000FF"/>
                              </a:solidFill>
                              <a:latin typeface="Cambria Math" panose="02040503050406030204" pitchFamily="18" charset="0"/>
                            </a:rPr>
                            <m:t>(</m:t>
                          </m:r>
                          <m:f>
                            <m:fPr>
                              <m:ctrlPr>
                                <a:rPr lang="en-US" i="1">
                                  <a:solidFill>
                                    <a:srgbClr val="0000FF"/>
                                  </a:solidFill>
                                  <a:latin typeface="Cambria Math" panose="02040503050406030204" pitchFamily="18" charset="0"/>
                                </a:rPr>
                              </m:ctrlPr>
                            </m:fPr>
                            <m:num>
                              <m:r>
                                <a:rPr lang="en-US" i="1">
                                  <a:solidFill>
                                    <a:srgbClr val="0000FF"/>
                                  </a:solidFill>
                                  <a:latin typeface="Cambria Math" panose="02040503050406030204" pitchFamily="18" charset="0"/>
                                </a:rPr>
                                <m:t>𝑝</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𝑞</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0</m:t>
                                  </m:r>
                                </m:sub>
                              </m:sSub>
                            </m:num>
                            <m:den>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𝑥</m:t>
                                  </m:r>
                                </m:e>
                                <m:sub>
                                  <m:r>
                                    <a:rPr lang="en-US" i="1">
                                      <a:solidFill>
                                        <a:srgbClr val="0000FF"/>
                                      </a:solidFill>
                                      <a:latin typeface="Cambria Math" panose="02040503050406030204" pitchFamily="18" charset="0"/>
                                    </a:rPr>
                                    <m:t>0</m:t>
                                  </m:r>
                                </m:sub>
                              </m:sSub>
                            </m:den>
                          </m:f>
                          <m:r>
                            <a:rPr lang="en-US" i="1">
                              <a:solidFill>
                                <a:srgbClr val="0000FF"/>
                              </a:solidFill>
                              <a:latin typeface="Cambria Math" panose="02040503050406030204" pitchFamily="18" charset="0"/>
                            </a:rPr>
                            <m:t>)  </m:t>
                          </m:r>
                          <m:r>
                            <m:rPr>
                              <m:nor/>
                            </m:rPr>
                            <a:rPr lang="en-IN" dirty="0">
                              <a:solidFill>
                                <a:srgbClr val="0000FF"/>
                              </a:solidFill>
                            </a:rPr>
                            <m:t> </m:t>
                          </m:r>
                        </m:den>
                      </m:f>
                    </m:oMath>
                  </m:oMathPara>
                </a14:m>
                <a:endParaRPr lang="en-US" b="0" i="1" dirty="0">
                  <a:solidFill>
                    <a:srgbClr val="0000FF"/>
                  </a:solidFill>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9F488F6C-CBCC-39EC-68B2-32A6F4264052}"/>
                  </a:ext>
                </a:extLst>
              </p:cNvPr>
              <p:cNvSpPr txBox="1">
                <a:spLocks noRot="1" noChangeAspect="1" noMove="1" noResize="1" noEditPoints="1" noAdjustHandles="1" noChangeArrowheads="1" noChangeShapeType="1" noTextEdit="1"/>
              </p:cNvSpPr>
              <p:nvPr/>
            </p:nvSpPr>
            <p:spPr>
              <a:xfrm>
                <a:off x="2845156" y="5528097"/>
                <a:ext cx="4503629" cy="700961"/>
              </a:xfrm>
              <a:prstGeom prst="rect">
                <a:avLst/>
              </a:prstGeom>
              <a:blipFill>
                <a:blip r:embed="rId1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7705599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31</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568848" y="1098687"/>
            <a:ext cx="1556836"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SIS Dynamics </a:t>
            </a:r>
          </a:p>
        </p:txBody>
      </p:sp>
      <p:sp>
        <p:nvSpPr>
          <p:cNvPr id="11" name="TextBox 10">
            <a:extLst>
              <a:ext uri="{FF2B5EF4-FFF2-40B4-BE49-F238E27FC236}">
                <a16:creationId xmlns:a16="http://schemas.microsoft.com/office/drawing/2014/main" id="{90E77283-37FE-BEE7-0D17-7A8B5C56EC80}"/>
              </a:ext>
            </a:extLst>
          </p:cNvPr>
          <p:cNvSpPr txBox="1"/>
          <p:nvPr/>
        </p:nvSpPr>
        <p:spPr>
          <a:xfrm>
            <a:off x="2992010" y="136525"/>
            <a:ext cx="6017740" cy="523220"/>
          </a:xfrm>
          <a:prstGeom prst="rect">
            <a:avLst/>
          </a:prstGeom>
          <a:solidFill>
            <a:schemeClr val="bg1"/>
          </a:solidFill>
        </p:spPr>
        <p:txBody>
          <a:bodyPr wrap="square">
            <a:spAutoFit/>
          </a:bodyPr>
          <a:lstStyle/>
          <a:p>
            <a:r>
              <a:rPr lang="en-US" sz="2800" b="1" dirty="0">
                <a:solidFill>
                  <a:srgbClr val="FF0000"/>
                </a:solidFill>
                <a:latin typeface="Cambria" panose="02040503050406030204" pitchFamily="18" charset="0"/>
                <a:ea typeface="Cambria" panose="02040503050406030204" pitchFamily="18" charset="0"/>
                <a:cs typeface="Browallia New" pitchFamily="34" charset="-34"/>
              </a:rPr>
              <a:t>Epidemic Spreading : Modelling</a:t>
            </a:r>
            <a:endParaRPr lang="en-IN" sz="2800" b="1" dirty="0"/>
          </a:p>
        </p:txBody>
      </p:sp>
      <p:pic>
        <p:nvPicPr>
          <p:cNvPr id="20" name="Picture 19" descr="A picture containing diagram&#10;&#10;Description automatically generated">
            <a:extLst>
              <a:ext uri="{FF2B5EF4-FFF2-40B4-BE49-F238E27FC236}">
                <a16:creationId xmlns:a16="http://schemas.microsoft.com/office/drawing/2014/main" id="{7EDDE352-7C4F-58C1-01C1-70DD93F5D11E}"/>
              </a:ext>
            </a:extLst>
          </p:cNvPr>
          <p:cNvPicPr>
            <a:picLocks noChangeAspect="1"/>
          </p:cNvPicPr>
          <p:nvPr/>
        </p:nvPicPr>
        <p:blipFill rotWithShape="1">
          <a:blip r:embed="rId4">
            <a:extLst>
              <a:ext uri="{28A0092B-C50C-407E-A947-70E740481C1C}">
                <a14:useLocalDpi xmlns:a14="http://schemas.microsoft.com/office/drawing/2010/main" val="0"/>
              </a:ext>
            </a:extLst>
          </a:blip>
          <a:srcRect r="32505"/>
          <a:stretch/>
        </p:blipFill>
        <p:spPr>
          <a:xfrm>
            <a:off x="4041057" y="861063"/>
            <a:ext cx="3012552" cy="1346892"/>
          </a:xfrm>
          <a:prstGeom prst="rect">
            <a:avLst/>
          </a:prstGeom>
        </p:spPr>
      </p:pic>
      <p:cxnSp>
        <p:nvCxnSpPr>
          <p:cNvPr id="22" name="Straight Arrow Connector 21">
            <a:extLst>
              <a:ext uri="{FF2B5EF4-FFF2-40B4-BE49-F238E27FC236}">
                <a16:creationId xmlns:a16="http://schemas.microsoft.com/office/drawing/2014/main" id="{376CB290-A62A-3829-3ED7-B2155694D199}"/>
              </a:ext>
            </a:extLst>
          </p:cNvPr>
          <p:cNvCxnSpPr>
            <a:cxnSpLocks/>
          </p:cNvCxnSpPr>
          <p:nvPr/>
        </p:nvCxnSpPr>
        <p:spPr>
          <a:xfrm>
            <a:off x="5031657" y="1567982"/>
            <a:ext cx="1035698" cy="0"/>
          </a:xfrm>
          <a:prstGeom prst="straightConnector1">
            <a:avLst/>
          </a:prstGeom>
          <a:ln w="38100">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6EE751-C5DC-D19B-956C-33B0C78A9940}"/>
              </a:ext>
            </a:extLst>
          </p:cNvPr>
          <p:cNvCxnSpPr>
            <a:cxnSpLocks/>
          </p:cNvCxnSpPr>
          <p:nvPr/>
        </p:nvCxnSpPr>
        <p:spPr>
          <a:xfrm>
            <a:off x="5096971" y="1888333"/>
            <a:ext cx="877078" cy="0"/>
          </a:xfrm>
          <a:prstGeom prst="straightConnector1">
            <a:avLst/>
          </a:prstGeom>
          <a:ln w="38100">
            <a:solidFill>
              <a:schemeClr val="tx1">
                <a:lumMod val="65000"/>
                <a:lumOff val="3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8B4F3FE-3B0E-3D08-55DF-87252E61DF96}"/>
                  </a:ext>
                </a:extLst>
              </p:cNvPr>
              <p:cNvSpPr txBox="1"/>
              <p:nvPr/>
            </p:nvSpPr>
            <p:spPr>
              <a:xfrm>
                <a:off x="568848" y="1567982"/>
                <a:ext cx="1840568"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32" name="TextBox 31">
                <a:extLst>
                  <a:ext uri="{FF2B5EF4-FFF2-40B4-BE49-F238E27FC236}">
                    <a16:creationId xmlns:a16="http://schemas.microsoft.com/office/drawing/2014/main" id="{F8B4F3FE-3B0E-3D08-55DF-87252E61DF96}"/>
                  </a:ext>
                </a:extLst>
              </p:cNvPr>
              <p:cNvSpPr txBox="1">
                <a:spLocks noRot="1" noChangeAspect="1" noMove="1" noResize="1" noEditPoints="1" noAdjustHandles="1" noChangeArrowheads="1" noChangeShapeType="1" noTextEdit="1"/>
              </p:cNvSpPr>
              <p:nvPr/>
            </p:nvSpPr>
            <p:spPr>
              <a:xfrm>
                <a:off x="568848" y="1567982"/>
                <a:ext cx="1840568"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36543FE-DEC7-CD14-CA8B-DBF34E0AC9B8}"/>
                  </a:ext>
                </a:extLst>
              </p:cNvPr>
              <p:cNvSpPr/>
              <p:nvPr/>
            </p:nvSpPr>
            <p:spPr>
              <a:xfrm>
                <a:off x="568848" y="2595533"/>
                <a:ext cx="1840568" cy="61824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33" name="Rectangle 32">
                <a:extLst>
                  <a:ext uri="{FF2B5EF4-FFF2-40B4-BE49-F238E27FC236}">
                    <a16:creationId xmlns:a16="http://schemas.microsoft.com/office/drawing/2014/main" id="{736543FE-DEC7-CD14-CA8B-DBF34E0AC9B8}"/>
                  </a:ext>
                </a:extLst>
              </p:cNvPr>
              <p:cNvSpPr>
                <a:spLocks noRot="1" noChangeAspect="1" noMove="1" noResize="1" noEditPoints="1" noAdjustHandles="1" noChangeArrowheads="1" noChangeShapeType="1" noTextEdit="1"/>
              </p:cNvSpPr>
              <p:nvPr/>
            </p:nvSpPr>
            <p:spPr>
              <a:xfrm>
                <a:off x="568848" y="2595533"/>
                <a:ext cx="1840568"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CD9278D-6BE9-B894-9D0A-26A44F14BAE8}"/>
                  </a:ext>
                </a:extLst>
              </p:cNvPr>
              <p:cNvSpPr/>
              <p:nvPr/>
            </p:nvSpPr>
            <p:spPr>
              <a:xfrm>
                <a:off x="568848" y="3346085"/>
                <a:ext cx="2183400" cy="369332"/>
              </a:xfrm>
              <a:prstGeom prst="rect">
                <a:avLst/>
              </a:prstGeom>
              <a:solidFill>
                <a:schemeClr val="bg1"/>
              </a:solidFill>
            </p:spPr>
            <p:txBody>
              <a:bodyPr wrap="square">
                <a:spAutoFit/>
              </a:bodyPr>
              <a:lstStyle/>
              <a:p>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1</m:t>
                    </m:r>
                  </m:oMath>
                </a14:m>
                <a:r>
                  <a:rPr lang="en-IN" dirty="0"/>
                  <a:t> </a:t>
                </a:r>
                <a:r>
                  <a:rPr lang="en-IN" dirty="0">
                    <a:latin typeface="Cambria" panose="02040503050406030204" pitchFamily="18" charset="0"/>
                    <a:ea typeface="Cambria" panose="02040503050406030204" pitchFamily="18" charset="0"/>
                  </a:rPr>
                  <a:t>(Constant)</a:t>
                </a:r>
              </a:p>
            </p:txBody>
          </p:sp>
        </mc:Choice>
        <mc:Fallback xmlns="">
          <p:sp>
            <p:nvSpPr>
              <p:cNvPr id="37" name="Rectangle 36">
                <a:extLst>
                  <a:ext uri="{FF2B5EF4-FFF2-40B4-BE49-F238E27FC236}">
                    <a16:creationId xmlns:a16="http://schemas.microsoft.com/office/drawing/2014/main" id="{6CD9278D-6BE9-B894-9D0A-26A44F14BAE8}"/>
                  </a:ext>
                </a:extLst>
              </p:cNvPr>
              <p:cNvSpPr>
                <a:spLocks noRot="1" noChangeAspect="1" noMove="1" noResize="1" noEditPoints="1" noAdjustHandles="1" noChangeArrowheads="1" noChangeShapeType="1" noTextEdit="1"/>
              </p:cNvSpPr>
              <p:nvPr/>
            </p:nvSpPr>
            <p:spPr>
              <a:xfrm>
                <a:off x="568848" y="3346085"/>
                <a:ext cx="2183400" cy="369332"/>
              </a:xfrm>
              <a:prstGeom prst="rect">
                <a:avLst/>
              </a:prstGeom>
              <a:blipFill>
                <a:blip r:embed="rId7"/>
                <a:stretch>
                  <a:fillRect t="-13333" r="-2514" b="-2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570B637-8480-A0E9-A1A7-ABC6E1B4C45F}"/>
                  </a:ext>
                </a:extLst>
              </p:cNvPr>
              <p:cNvSpPr txBox="1"/>
              <p:nvPr/>
            </p:nvSpPr>
            <p:spPr>
              <a:xfrm>
                <a:off x="3615444" y="3124084"/>
                <a:ext cx="3098050"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𝛽</m:t>
                          </m:r>
                          <m:r>
                            <a:rPr lang="en-US" b="0" i="1" smtClean="0">
                              <a:latin typeface="Cambria Math" panose="02040503050406030204" pitchFamily="18" charset="0"/>
                            </a:rPr>
                            <m:t>−</m:t>
                          </m:r>
                          <m:r>
                            <a:rPr lang="en-US" b="0" i="1" smtClean="0">
                              <a:latin typeface="Cambria Math" panose="02040503050406030204" pitchFamily="18" charset="0"/>
                            </a:rPr>
                            <m:t>𝛾</m:t>
                          </m:r>
                        </m:e>
                      </m:d>
                      <m:r>
                        <a:rPr lang="en-US" b="0" i="0" smtClean="0">
                          <a:latin typeface="Cambria Math" panose="02040503050406030204" pitchFamily="18" charset="0"/>
                        </a:rPr>
                        <m:t>;</m:t>
                      </m:r>
                      <m:r>
                        <m:rPr>
                          <m:sty m:val="p"/>
                        </m:rPr>
                        <a:rPr lang="en-US" b="0" i="0" smtClean="0">
                          <a:latin typeface="Cambria Math" panose="02040503050406030204" pitchFamily="18" charset="0"/>
                        </a:rPr>
                        <m:t>q</m:t>
                      </m:r>
                      <m:r>
                        <a:rPr lang="en-US" b="0" i="0" smtClean="0">
                          <a:latin typeface="Cambria Math" panose="02040503050406030204" pitchFamily="18" charset="0"/>
                        </a:rPr>
                        <m:t>=</m:t>
                      </m:r>
                      <m:r>
                        <a:rPr lang="en-US" b="0" i="1" smtClean="0">
                          <a:latin typeface="Cambria Math" panose="02040503050406030204" pitchFamily="18" charset="0"/>
                        </a:rPr>
                        <m:t>𝛽</m:t>
                      </m:r>
                    </m:oMath>
                  </m:oMathPara>
                </a14:m>
                <a:endParaRPr lang="en-IN" dirty="0"/>
              </a:p>
            </p:txBody>
          </p:sp>
        </mc:Choice>
        <mc:Fallback xmlns="">
          <p:sp>
            <p:nvSpPr>
              <p:cNvPr id="13" name="TextBox 12">
                <a:extLst>
                  <a:ext uri="{FF2B5EF4-FFF2-40B4-BE49-F238E27FC236}">
                    <a16:creationId xmlns:a16="http://schemas.microsoft.com/office/drawing/2014/main" id="{A570B637-8480-A0E9-A1A7-ABC6E1B4C45F}"/>
                  </a:ext>
                </a:extLst>
              </p:cNvPr>
              <p:cNvSpPr txBox="1">
                <a:spLocks noRot="1" noChangeAspect="1" noMove="1" noResize="1" noEditPoints="1" noAdjustHandles="1" noChangeArrowheads="1" noChangeShapeType="1" noTextEdit="1"/>
              </p:cNvSpPr>
              <p:nvPr/>
            </p:nvSpPr>
            <p:spPr>
              <a:xfrm>
                <a:off x="3615444" y="3124084"/>
                <a:ext cx="3098050" cy="369332"/>
              </a:xfrm>
              <a:prstGeom prst="rect">
                <a:avLst/>
              </a:prstGeom>
              <a:blipFill>
                <a:blip r:embed="rId8"/>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5E51177-1FDD-4925-0CDE-87CA9317E184}"/>
                  </a:ext>
                </a:extLst>
              </p:cNvPr>
              <p:cNvSpPr txBox="1"/>
              <p:nvPr/>
            </p:nvSpPr>
            <p:spPr>
              <a:xfrm>
                <a:off x="3295518" y="3894147"/>
                <a:ext cx="4503629" cy="10307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𝑖</m:t>
                      </m:r>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𝛽</m:t>
                              </m:r>
                              <m:r>
                                <a:rPr lang="en-US" b="0" i="1" smtClean="0">
                                  <a:solidFill>
                                    <a:srgbClr val="0000FF"/>
                                  </a:solidFill>
                                  <a:latin typeface="Cambria Math" panose="02040503050406030204" pitchFamily="18" charset="0"/>
                                </a:rPr>
                                <m:t> −</m:t>
                              </m:r>
                              <m:r>
                                <a:rPr lang="en-US" b="0" i="1" smtClean="0">
                                  <a:solidFill>
                                    <a:srgbClr val="0000FF"/>
                                  </a:solidFill>
                                  <a:latin typeface="Cambria Math" panose="02040503050406030204" pitchFamily="18" charset="0"/>
                                </a:rPr>
                                <m:t>𝛾</m:t>
                              </m:r>
                            </m:num>
                            <m:den>
                              <m:r>
                                <a:rPr lang="en-US" b="0" i="1" smtClean="0">
                                  <a:solidFill>
                                    <a:srgbClr val="0000FF"/>
                                  </a:solidFill>
                                  <a:latin typeface="Cambria Math" panose="02040503050406030204" pitchFamily="18" charset="0"/>
                                </a:rPr>
                                <m:t>𝛽</m:t>
                              </m:r>
                            </m:den>
                          </m:f>
                        </m:num>
                        <m:den>
                          <m:r>
                            <a:rPr lang="en-US" b="0" i="1" smtClean="0">
                              <a:solidFill>
                                <a:srgbClr val="0000FF"/>
                              </a:solidFill>
                              <a:latin typeface="Cambria Math" panose="02040503050406030204" pitchFamily="18" charset="0"/>
                            </a:rPr>
                            <m:t>1</m:t>
                          </m:r>
                          <m:r>
                            <a:rPr lang="en-US" i="1">
                              <a:solidFill>
                                <a:srgbClr val="0000FF"/>
                              </a:solidFill>
                              <a:latin typeface="Cambria Math" panose="02040503050406030204" pitchFamily="18" charset="0"/>
                            </a:rPr>
                            <m:t>+</m:t>
                          </m:r>
                          <m:d>
                            <m:dPr>
                              <m:ctrlPr>
                                <a:rPr lang="en-US" i="1">
                                  <a:solidFill>
                                    <a:srgbClr val="0000FF"/>
                                  </a:solidFill>
                                  <a:latin typeface="Cambria Math" panose="02040503050406030204" pitchFamily="18" charset="0"/>
                                </a:rPr>
                              </m:ctrlPr>
                            </m:dPr>
                            <m:e>
                              <m:f>
                                <m:fPr>
                                  <m:ctrlPr>
                                    <a:rPr lang="en-US" i="1">
                                      <a:solidFill>
                                        <a:srgbClr val="0000FF"/>
                                      </a:solidFill>
                                      <a:latin typeface="Cambria Math" panose="02040503050406030204" pitchFamily="18" charset="0"/>
                                    </a:rPr>
                                  </m:ctrlPr>
                                </m:fPr>
                                <m:num>
                                  <m:r>
                                    <a:rPr lang="en-US" i="1">
                                      <a:solidFill>
                                        <a:srgbClr val="0000FF"/>
                                      </a:solidFill>
                                      <a:latin typeface="Cambria Math" panose="02040503050406030204" pitchFamily="18" charset="0"/>
                                    </a:rPr>
                                    <m:t>𝛽</m:t>
                                  </m:r>
                                  <m:r>
                                    <a:rPr lang="en-US" i="1">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𝛾</m:t>
                                  </m:r>
                                </m:num>
                                <m:den>
                                  <m:r>
                                    <a:rPr lang="en-US" i="1">
                                      <a:solidFill>
                                        <a:srgbClr val="0000FF"/>
                                      </a:solidFill>
                                      <a:latin typeface="Cambria Math" panose="02040503050406030204" pitchFamily="18" charset="0"/>
                                    </a:rPr>
                                    <m:t>𝛽</m:t>
                                  </m:r>
                                  <m:r>
                                    <a:rPr lang="en-US" b="0" i="1" smtClean="0">
                                      <a:solidFill>
                                        <a:srgbClr val="0000FF"/>
                                      </a:solidFill>
                                      <a:latin typeface="Cambria Math" panose="02040503050406030204" pitchFamily="18" charset="0"/>
                                    </a:rPr>
                                    <m:t> </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𝑖</m:t>
                                      </m:r>
                                    </m:e>
                                    <m:sub>
                                      <m:r>
                                        <a:rPr lang="en-US" b="0" i="1" smtClean="0">
                                          <a:solidFill>
                                            <a:srgbClr val="0000FF"/>
                                          </a:solidFill>
                                          <a:latin typeface="Cambria Math" panose="02040503050406030204" pitchFamily="18" charset="0"/>
                                        </a:rPr>
                                        <m:t>0</m:t>
                                      </m:r>
                                    </m:sub>
                                  </m:sSub>
                                </m:den>
                              </m:f>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1</m:t>
                              </m:r>
                            </m:e>
                          </m:d>
                          <m:sSup>
                            <m:sSupPr>
                              <m:ctrlPr>
                                <a:rPr lang="en-US" i="1">
                                  <a:solidFill>
                                    <a:srgbClr val="0000FF"/>
                                  </a:solidFill>
                                  <a:latin typeface="Cambria Math" panose="02040503050406030204" pitchFamily="18" charset="0"/>
                                </a:rPr>
                              </m:ctrlPr>
                            </m:sSupPr>
                            <m:e>
                              <m:r>
                                <a:rPr lang="en-US" i="1">
                                  <a:solidFill>
                                    <a:srgbClr val="0000FF"/>
                                  </a:solidFill>
                                  <a:latin typeface="Cambria Math" panose="02040503050406030204" pitchFamily="18" charset="0"/>
                                </a:rPr>
                                <m:t>𝑒</m:t>
                              </m:r>
                            </m:e>
                            <m:sup>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𝛽</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𝛾</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𝑡</m:t>
                              </m:r>
                            </m:sup>
                          </m:sSup>
                        </m:den>
                      </m:f>
                    </m:oMath>
                  </m:oMathPara>
                </a14:m>
                <a:endParaRPr lang="en-US" b="0" i="1" dirty="0">
                  <a:solidFill>
                    <a:srgbClr val="0000FF"/>
                  </a:solidFill>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D5E51177-1FDD-4925-0CDE-87CA9317E184}"/>
                  </a:ext>
                </a:extLst>
              </p:cNvPr>
              <p:cNvSpPr txBox="1">
                <a:spLocks noRot="1" noChangeAspect="1" noMove="1" noResize="1" noEditPoints="1" noAdjustHandles="1" noChangeArrowheads="1" noChangeShapeType="1" noTextEdit="1"/>
              </p:cNvSpPr>
              <p:nvPr/>
            </p:nvSpPr>
            <p:spPr>
              <a:xfrm>
                <a:off x="3295518" y="3894147"/>
                <a:ext cx="4503629" cy="1030795"/>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51BEFB-A2A8-467E-4DFD-7A13FA09F8F9}"/>
                  </a:ext>
                </a:extLst>
              </p:cNvPr>
              <p:cNvSpPr txBox="1"/>
              <p:nvPr/>
            </p:nvSpPr>
            <p:spPr>
              <a:xfrm>
                <a:off x="3295518" y="5179608"/>
                <a:ext cx="4995156" cy="533095"/>
              </a:xfrm>
              <a:prstGeom prst="rect">
                <a:avLst/>
              </a:prstGeom>
              <a:solidFill>
                <a:schemeClr val="bg1"/>
              </a:solidFill>
            </p:spPr>
            <p:txBody>
              <a:bodyPr wrap="square">
                <a:spAutoFit/>
              </a:bodyPr>
              <a:lstStyle/>
              <a:p>
                <a14:m>
                  <m:oMath xmlns:m="http://schemas.openxmlformats.org/officeDocument/2006/math">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𝑖</m:t>
                        </m:r>
                      </m:e>
                      <m:sub>
                        <m:r>
                          <a:rPr lang="en-US" b="0" i="1" smtClean="0">
                            <a:solidFill>
                              <a:srgbClr val="0000FF"/>
                            </a:solidFill>
                            <a:latin typeface="Cambria Math" panose="02040503050406030204" pitchFamily="18" charset="0"/>
                          </a:rPr>
                          <m:t>𝑒𝑒</m:t>
                        </m:r>
                      </m:sub>
                    </m:sSub>
                    <m:r>
                      <a:rPr lang="en-US" b="0" i="1" smtClean="0">
                        <a:solidFill>
                          <a:srgbClr val="0000FF"/>
                        </a:solidFill>
                        <a:latin typeface="Cambria Math" panose="02040503050406030204" pitchFamily="18" charset="0"/>
                      </a:rPr>
                      <m:t>=</m:t>
                    </m:r>
                    <m:f>
                      <m:fPr>
                        <m:ctrlPr>
                          <a:rPr lang="en-US" i="1">
                            <a:solidFill>
                              <a:srgbClr val="0000FF"/>
                            </a:solidFill>
                            <a:latin typeface="Cambria Math" panose="02040503050406030204" pitchFamily="18" charset="0"/>
                          </a:rPr>
                        </m:ctrlPr>
                      </m:fPr>
                      <m:num>
                        <m:r>
                          <a:rPr lang="en-US" i="1">
                            <a:solidFill>
                              <a:srgbClr val="0000FF"/>
                            </a:solidFill>
                            <a:latin typeface="Cambria Math" panose="02040503050406030204" pitchFamily="18" charset="0"/>
                          </a:rPr>
                          <m:t>𝛽</m:t>
                        </m:r>
                        <m:r>
                          <a:rPr lang="en-US" i="1">
                            <a:solidFill>
                              <a:srgbClr val="0000FF"/>
                            </a:solidFill>
                            <a:latin typeface="Cambria Math" panose="02040503050406030204" pitchFamily="18" charset="0"/>
                          </a:rPr>
                          <m:t> −</m:t>
                        </m:r>
                        <m:r>
                          <a:rPr lang="en-US" i="1">
                            <a:solidFill>
                              <a:srgbClr val="0000FF"/>
                            </a:solidFill>
                            <a:latin typeface="Cambria Math" panose="02040503050406030204" pitchFamily="18" charset="0"/>
                          </a:rPr>
                          <m:t>𝛾</m:t>
                        </m:r>
                      </m:num>
                      <m:den>
                        <m:r>
                          <a:rPr lang="en-US" i="1">
                            <a:solidFill>
                              <a:srgbClr val="0000FF"/>
                            </a:solidFill>
                            <a:latin typeface="Cambria Math" panose="02040503050406030204" pitchFamily="18" charset="0"/>
                          </a:rPr>
                          <m:t>𝛽</m:t>
                        </m:r>
                      </m:den>
                    </m:f>
                  </m:oMath>
                </a14:m>
                <a:r>
                  <a:rPr lang="en-IN" dirty="0">
                    <a:solidFill>
                      <a:srgbClr val="0000FF"/>
                    </a:solidFill>
                    <a:latin typeface="Cambria" panose="02040503050406030204" pitchFamily="18" charset="0"/>
                    <a:ea typeface="Cambria" panose="02040503050406030204" pitchFamily="18" charset="0"/>
                  </a:rPr>
                  <a:t>    endemic equilibrium, </a:t>
                </a:r>
                <a14:m>
                  <m:oMath xmlns:m="http://schemas.openxmlformats.org/officeDocument/2006/math">
                    <m:r>
                      <a:rPr lang="en-US" b="0" i="1" smtClean="0">
                        <a:solidFill>
                          <a:srgbClr val="0000FF"/>
                        </a:solidFill>
                        <a:latin typeface="Cambria Math" panose="02040503050406030204" pitchFamily="18" charset="0"/>
                      </a:rPr>
                      <m:t>𝑡</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m:t>
                    </m:r>
                  </m:oMath>
                </a14:m>
                <a:endParaRPr lang="en-IN" dirty="0">
                  <a:solidFill>
                    <a:srgbClr val="0000FF"/>
                  </a:solidFill>
                  <a:latin typeface="Cambria" panose="02040503050406030204" pitchFamily="18" charset="0"/>
                  <a:ea typeface="Cambria" panose="02040503050406030204" pitchFamily="18" charset="0"/>
                </a:endParaRPr>
              </a:p>
            </p:txBody>
          </p:sp>
        </mc:Choice>
        <mc:Fallback xmlns="">
          <p:sp>
            <p:nvSpPr>
              <p:cNvPr id="10" name="TextBox 9">
                <a:extLst>
                  <a:ext uri="{FF2B5EF4-FFF2-40B4-BE49-F238E27FC236}">
                    <a16:creationId xmlns:a16="http://schemas.microsoft.com/office/drawing/2014/main" id="{B051BEFB-A2A8-467E-4DFD-7A13FA09F8F9}"/>
                  </a:ext>
                </a:extLst>
              </p:cNvPr>
              <p:cNvSpPr txBox="1">
                <a:spLocks noRot="1" noChangeAspect="1" noMove="1" noResize="1" noEditPoints="1" noAdjustHandles="1" noChangeArrowheads="1" noChangeShapeType="1" noTextEdit="1"/>
              </p:cNvSpPr>
              <p:nvPr/>
            </p:nvSpPr>
            <p:spPr>
              <a:xfrm>
                <a:off x="3295518" y="5179608"/>
                <a:ext cx="4995156" cy="533095"/>
              </a:xfrm>
              <a:prstGeom prst="rect">
                <a:avLst/>
              </a:prstGeom>
              <a:blipFill>
                <a:blip r:embed="rId10"/>
                <a:stretch>
                  <a:fillRect b="-6897"/>
                </a:stretch>
              </a:blipFill>
            </p:spPr>
            <p:txBody>
              <a:bodyPr/>
              <a:lstStyle/>
              <a:p>
                <a:r>
                  <a:rPr lang="en-IN">
                    <a:noFill/>
                  </a:rPr>
                  <a:t> </a:t>
                </a:r>
              </a:p>
            </p:txBody>
          </p:sp>
        </mc:Fallback>
      </mc:AlternateContent>
    </p:spTree>
    <p:extLst>
      <p:ext uri="{BB962C8B-B14F-4D97-AF65-F5344CB8AC3E}">
        <p14:creationId xmlns:p14="http://schemas.microsoft.com/office/powerpoint/2010/main" val="29417464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32</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2057400" y="1441655"/>
            <a:ext cx="1585690"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SIR Dynamics </a:t>
            </a:r>
          </a:p>
        </p:txBody>
      </p:sp>
      <p:pic>
        <p:nvPicPr>
          <p:cNvPr id="10" name="Picture 9" descr="A picture containing diagram&#10;&#10;Description automatically generated">
            <a:extLst>
              <a:ext uri="{FF2B5EF4-FFF2-40B4-BE49-F238E27FC236}">
                <a16:creationId xmlns:a16="http://schemas.microsoft.com/office/drawing/2014/main" id="{BF0E687B-3A0D-4EEE-A883-6863B1911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972" y="4562203"/>
            <a:ext cx="4463396" cy="1346892"/>
          </a:xfrm>
          <a:prstGeom prst="rect">
            <a:avLst/>
          </a:prstGeom>
        </p:spPr>
      </p:pic>
      <p:sp>
        <p:nvSpPr>
          <p:cNvPr id="11" name="TextBox 10">
            <a:extLst>
              <a:ext uri="{FF2B5EF4-FFF2-40B4-BE49-F238E27FC236}">
                <a16:creationId xmlns:a16="http://schemas.microsoft.com/office/drawing/2014/main" id="{90E77283-37FE-BEE7-0D17-7A8B5C56EC80}"/>
              </a:ext>
            </a:extLst>
          </p:cNvPr>
          <p:cNvSpPr txBox="1"/>
          <p:nvPr/>
        </p:nvSpPr>
        <p:spPr>
          <a:xfrm>
            <a:off x="-93586" y="14626"/>
            <a:ext cx="2579688" cy="523220"/>
          </a:xfrm>
          <a:prstGeom prst="rect">
            <a:avLst/>
          </a:prstGeom>
          <a:solidFill>
            <a:schemeClr val="bg1"/>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cs typeface="Browallia New" pitchFamily="34" charset="-34"/>
              </a:rPr>
              <a:t>SIR Modelling</a:t>
            </a:r>
            <a:endParaRPr lang="en-IN" sz="2800" b="1" dirty="0"/>
          </a:p>
        </p:txBody>
      </p:sp>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7EB09ED0-812B-CBB9-8AC1-EFB549A070CE}"/>
                  </a:ext>
                </a:extLst>
              </p:cNvPr>
              <p:cNvSpPr txBox="1"/>
              <p:nvPr/>
            </p:nvSpPr>
            <p:spPr bwMode="auto">
              <a:xfrm>
                <a:off x="9483789" y="2471884"/>
                <a:ext cx="1557337" cy="396875"/>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𝑠</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𝑟</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oMath>
                  </m:oMathPara>
                </a14:m>
                <a:endParaRPr lang="en-IN" dirty="0"/>
              </a:p>
            </p:txBody>
          </p:sp>
        </mc:Choice>
        <mc:Fallback xmlns="">
          <p:sp>
            <p:nvSpPr>
              <p:cNvPr id="7" name="Object 6">
                <a:extLst>
                  <a:ext uri="{FF2B5EF4-FFF2-40B4-BE49-F238E27FC236}">
                    <a16:creationId xmlns:a16="http://schemas.microsoft.com/office/drawing/2014/main" id="{7EB09ED0-812B-CBB9-8AC1-EFB549A070CE}"/>
                  </a:ext>
                </a:extLst>
              </p:cNvPr>
              <p:cNvSpPr txBox="1">
                <a:spLocks noRot="1" noChangeAspect="1" noMove="1" noResize="1" noEditPoints="1" noAdjustHandles="1" noChangeArrowheads="1" noChangeShapeType="1" noTextEdit="1"/>
              </p:cNvSpPr>
              <p:nvPr/>
            </p:nvSpPr>
            <p:spPr bwMode="auto">
              <a:xfrm>
                <a:off x="9483789" y="2471884"/>
                <a:ext cx="1557337" cy="396875"/>
              </a:xfrm>
              <a:prstGeom prst="rect">
                <a:avLst/>
              </a:prstGeom>
              <a:blipFill>
                <a:blip r:embed="rId5"/>
                <a:stretch>
                  <a:fillRect/>
                </a:stretch>
              </a:blipFill>
              <a:ln>
                <a:noFill/>
              </a:ln>
              <a:effectLst/>
            </p:spPr>
            <p:txBody>
              <a:bodyPr/>
              <a:lstStyle/>
              <a:p>
                <a:r>
                  <a:rPr lang="en-IN">
                    <a:noFill/>
                  </a:rPr>
                  <a:t> </a:t>
                </a:r>
              </a:p>
            </p:txBody>
          </p:sp>
        </mc:Fallback>
      </mc:AlternateContent>
      <p:sp>
        <p:nvSpPr>
          <p:cNvPr id="12" name="Text Box 7">
            <a:extLst>
              <a:ext uri="{FF2B5EF4-FFF2-40B4-BE49-F238E27FC236}">
                <a16:creationId xmlns:a16="http://schemas.microsoft.com/office/drawing/2014/main" id="{C81839F0-5A0B-5B84-1EF9-AFBFD1FF54E4}"/>
              </a:ext>
            </a:extLst>
          </p:cNvPr>
          <p:cNvSpPr txBox="1">
            <a:spLocks noChangeArrowheads="1"/>
          </p:cNvSpPr>
          <p:nvPr/>
        </p:nvSpPr>
        <p:spPr bwMode="auto">
          <a:xfrm>
            <a:off x="3643090" y="1266343"/>
            <a:ext cx="5463355" cy="923330"/>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i="1" dirty="0"/>
              <a:t>s=S/N</a:t>
            </a:r>
            <a:r>
              <a:rPr lang="en-US" altLang="en-US" sz="1800" dirty="0"/>
              <a:t>: </a:t>
            </a:r>
            <a:r>
              <a:rPr lang="en-US" altLang="en-US" sz="1800" i="1" dirty="0"/>
              <a:t>density</a:t>
            </a:r>
            <a:r>
              <a:rPr lang="en-US" altLang="en-US" sz="1800" dirty="0"/>
              <a:t> of </a:t>
            </a:r>
            <a:r>
              <a:rPr lang="en-US" altLang="en-US" sz="1800" dirty="0">
                <a:solidFill>
                  <a:srgbClr val="FF0000"/>
                </a:solidFill>
              </a:rPr>
              <a:t>Susceptible</a:t>
            </a:r>
            <a:r>
              <a:rPr lang="en-US" altLang="en-US" sz="1800" dirty="0"/>
              <a:t> individuals</a:t>
            </a:r>
            <a:endParaRPr lang="en-US" altLang="en-US" sz="1800" i="1" baseline="-25000" dirty="0">
              <a:sym typeface="Symbol" panose="05050102010706020507" pitchFamily="18" charset="2"/>
            </a:endParaRPr>
          </a:p>
          <a:p>
            <a:pPr eaLnBrk="1" hangingPunct="1"/>
            <a:r>
              <a:rPr lang="en-US" altLang="en-US" sz="1800" i="1" dirty="0" err="1"/>
              <a:t>i</a:t>
            </a:r>
            <a:r>
              <a:rPr lang="en-US" altLang="en-US" sz="1800" i="1" dirty="0"/>
              <a:t>=I/N</a:t>
            </a:r>
            <a:r>
              <a:rPr lang="en-US" altLang="en-US" sz="1800" dirty="0"/>
              <a:t>: </a:t>
            </a:r>
            <a:r>
              <a:rPr lang="en-US" altLang="en-US" sz="1800" i="1" dirty="0"/>
              <a:t>density</a:t>
            </a:r>
            <a:r>
              <a:rPr lang="en-US" altLang="en-US" sz="1800" dirty="0"/>
              <a:t> of </a:t>
            </a:r>
            <a:r>
              <a:rPr lang="en-US" altLang="en-US" sz="1800" dirty="0">
                <a:solidFill>
                  <a:srgbClr val="FF0000"/>
                </a:solidFill>
              </a:rPr>
              <a:t>Infective</a:t>
            </a:r>
            <a:r>
              <a:rPr lang="en-US" altLang="en-US" sz="1800" dirty="0"/>
              <a:t> individuals</a:t>
            </a:r>
          </a:p>
          <a:p>
            <a:pPr eaLnBrk="1" hangingPunct="1"/>
            <a:r>
              <a:rPr lang="en-US" altLang="en-US" sz="1800" i="1" dirty="0"/>
              <a:t>r=R/N</a:t>
            </a:r>
            <a:r>
              <a:rPr lang="en-US" altLang="en-US" sz="1800" dirty="0"/>
              <a:t>: </a:t>
            </a:r>
            <a:r>
              <a:rPr lang="en-US" altLang="en-US" sz="1800" i="1" dirty="0"/>
              <a:t>density</a:t>
            </a:r>
            <a:r>
              <a:rPr lang="en-US" altLang="en-US" sz="1800" dirty="0"/>
              <a:t> of </a:t>
            </a:r>
            <a:r>
              <a:rPr lang="en-US" altLang="en-US" sz="1800" dirty="0">
                <a:solidFill>
                  <a:srgbClr val="FF0000"/>
                </a:solidFill>
              </a:rPr>
              <a:t>Removed (recovered/dead)</a:t>
            </a:r>
            <a:r>
              <a:rPr lang="en-US" altLang="en-US" sz="1800" dirty="0"/>
              <a:t> individuals</a:t>
            </a:r>
          </a:p>
        </p:txBody>
      </p:sp>
      <mc:AlternateContent xmlns:mc="http://schemas.openxmlformats.org/markup-compatibility/2006" xmlns:a14="http://schemas.microsoft.com/office/drawing/2010/main">
        <mc:Choice Requires="a14">
          <p:sp>
            <p:nvSpPr>
              <p:cNvPr id="19" name="Object 13">
                <a:extLst>
                  <a:ext uri="{FF2B5EF4-FFF2-40B4-BE49-F238E27FC236}">
                    <a16:creationId xmlns:a16="http://schemas.microsoft.com/office/drawing/2014/main" id="{7DD45D80-4ABA-DE5C-DC19-42D99031ED0B}"/>
                  </a:ext>
                </a:extLst>
              </p:cNvPr>
              <p:cNvSpPr txBox="1"/>
              <p:nvPr/>
            </p:nvSpPr>
            <p:spPr bwMode="auto">
              <a:xfrm>
                <a:off x="8944833" y="1531188"/>
                <a:ext cx="2635250" cy="963612"/>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𝑑𝑠</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𝑑𝑖</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𝑑𝑟</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0</m:t>
                          </m:r>
                        </m:e>
                      </m:d>
                    </m:oMath>
                  </m:oMathPara>
                </a14:m>
                <a:endParaRPr lang="en-IN" dirty="0"/>
              </a:p>
            </p:txBody>
          </p:sp>
        </mc:Choice>
        <mc:Fallback xmlns="">
          <p:sp>
            <p:nvSpPr>
              <p:cNvPr id="19" name="Object 13">
                <a:extLst>
                  <a:ext uri="{FF2B5EF4-FFF2-40B4-BE49-F238E27FC236}">
                    <a16:creationId xmlns:a16="http://schemas.microsoft.com/office/drawing/2014/main" id="{7DD45D80-4ABA-DE5C-DC19-42D99031ED0B}"/>
                  </a:ext>
                </a:extLst>
              </p:cNvPr>
              <p:cNvSpPr txBox="1">
                <a:spLocks noRot="1" noChangeAspect="1" noMove="1" noResize="1" noEditPoints="1" noAdjustHandles="1" noChangeArrowheads="1" noChangeShapeType="1" noTextEdit="1"/>
              </p:cNvSpPr>
              <p:nvPr/>
            </p:nvSpPr>
            <p:spPr bwMode="auto">
              <a:xfrm>
                <a:off x="8944833" y="1531188"/>
                <a:ext cx="2635250" cy="963612"/>
              </a:xfrm>
              <a:prstGeom prst="rect">
                <a:avLst/>
              </a:prstGeom>
              <a:blipFill>
                <a:blip r:embed="rId6"/>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 Box 4">
                <a:extLst>
                  <a:ext uri="{FF2B5EF4-FFF2-40B4-BE49-F238E27FC236}">
                    <a16:creationId xmlns:a16="http://schemas.microsoft.com/office/drawing/2014/main" id="{A92DA810-DA38-DCFD-D540-A7918E998237}"/>
                  </a:ext>
                </a:extLst>
              </p:cNvPr>
              <p:cNvSpPr txBox="1">
                <a:spLocks noChangeArrowheads="1"/>
              </p:cNvSpPr>
              <p:nvPr/>
            </p:nvSpPr>
            <p:spPr bwMode="auto">
              <a:xfrm>
                <a:off x="4465074" y="2154549"/>
                <a:ext cx="3264035" cy="830997"/>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i="1" dirty="0"/>
                  <a:t>s</a:t>
                </a:r>
                <a:r>
                  <a:rPr lang="en-US" altLang="en-US" dirty="0"/>
                  <a:t> </a:t>
                </a:r>
                <a:r>
                  <a:rPr lang="en-US" altLang="en-US" dirty="0">
                    <a:sym typeface="Symbol" panose="05050102010706020507" pitchFamily="18" charset="2"/>
                  </a:rPr>
                  <a:t></a:t>
                </a:r>
                <a:r>
                  <a:rPr lang="en-US" altLang="en-US" dirty="0"/>
                  <a:t> </a:t>
                </a:r>
                <a:r>
                  <a:rPr lang="en-US" altLang="en-US" i="1" dirty="0" err="1"/>
                  <a:t>i</a:t>
                </a:r>
                <a:r>
                  <a:rPr lang="en-US" altLang="en-US" dirty="0"/>
                  <a:t>	</a:t>
                </a:r>
                <a:r>
                  <a:rPr lang="en-US" altLang="en-US" i="1" dirty="0">
                    <a:sym typeface="Symbol" panose="05050102010706020507" pitchFamily="18" charset="2"/>
                  </a:rPr>
                  <a:t> </a:t>
                </a:r>
                <a:r>
                  <a:rPr lang="en-US" altLang="en-US" dirty="0">
                    <a:sym typeface="Symbol" panose="05050102010706020507" pitchFamily="18" charset="2"/>
                  </a:rPr>
                  <a:t> (infection rate)</a:t>
                </a:r>
                <a:endParaRPr lang="en-US" altLang="en-US" i="1" baseline="-25000" dirty="0">
                  <a:sym typeface="Symbol" panose="05050102010706020507" pitchFamily="18" charset="2"/>
                </a:endParaRPr>
              </a:p>
              <a:p>
                <a:pPr eaLnBrk="1" hangingPunct="1"/>
                <a:r>
                  <a:rPr lang="en-US" altLang="en-US" i="1" dirty="0" err="1"/>
                  <a:t>i</a:t>
                </a:r>
                <a:r>
                  <a:rPr lang="en-US" altLang="en-US" dirty="0"/>
                  <a:t> </a:t>
                </a:r>
                <a:r>
                  <a:rPr lang="en-US" altLang="en-US" dirty="0">
                    <a:sym typeface="Symbol" panose="05050102010706020507" pitchFamily="18" charset="2"/>
                  </a:rPr>
                  <a:t></a:t>
                </a:r>
                <a:r>
                  <a:rPr lang="en-US" altLang="en-US" dirty="0"/>
                  <a:t> </a:t>
                </a:r>
                <a:r>
                  <a:rPr lang="en-US" altLang="en-US" i="1" dirty="0"/>
                  <a:t>r</a:t>
                </a:r>
                <a:r>
                  <a:rPr lang="en-US" altLang="en-US" dirty="0"/>
                  <a:t>	</a:t>
                </a:r>
                <a14:m>
                  <m:oMath xmlns:m="http://schemas.openxmlformats.org/officeDocument/2006/math">
                    <m:r>
                      <a:rPr lang="en-US" altLang="en-US" b="0" i="1" smtClean="0">
                        <a:latin typeface="Cambria Math" panose="02040503050406030204" pitchFamily="18" charset="0"/>
                      </a:rPr>
                      <m:t>𝛾</m:t>
                    </m:r>
                  </m:oMath>
                </a14:m>
                <a:r>
                  <a:rPr lang="en-US" altLang="en-US" dirty="0">
                    <a:sym typeface="Symbol" panose="05050102010706020507" pitchFamily="18" charset="2"/>
                  </a:rPr>
                  <a:t>  (</a:t>
                </a:r>
                <a:r>
                  <a:rPr lang="en-US" altLang="en-US" dirty="0"/>
                  <a:t>recovery rate)</a:t>
                </a:r>
                <a:endParaRPr lang="en-US" altLang="en-US" dirty="0">
                  <a:sym typeface="Symbol" panose="05050102010706020507" pitchFamily="18" charset="2"/>
                </a:endParaRPr>
              </a:p>
            </p:txBody>
          </p:sp>
        </mc:Choice>
        <mc:Fallback xmlns="">
          <p:sp>
            <p:nvSpPr>
              <p:cNvPr id="36" name="Text Box 4">
                <a:extLst>
                  <a:ext uri="{FF2B5EF4-FFF2-40B4-BE49-F238E27FC236}">
                    <a16:creationId xmlns:a16="http://schemas.microsoft.com/office/drawing/2014/main" id="{A92DA810-DA38-DCFD-D540-A7918E998237}"/>
                  </a:ext>
                </a:extLst>
              </p:cNvPr>
              <p:cNvSpPr txBox="1">
                <a:spLocks noRot="1" noChangeAspect="1" noMove="1" noResize="1" noEditPoints="1" noAdjustHandles="1" noChangeArrowheads="1" noChangeShapeType="1" noTextEdit="1"/>
              </p:cNvSpPr>
              <p:nvPr/>
            </p:nvSpPr>
            <p:spPr bwMode="auto">
              <a:xfrm>
                <a:off x="4465074" y="2154549"/>
                <a:ext cx="3264035" cy="830997"/>
              </a:xfrm>
              <a:prstGeom prst="rect">
                <a:avLst/>
              </a:prstGeom>
              <a:blipFill>
                <a:blip r:embed="rId7"/>
                <a:stretch>
                  <a:fillRect l="-2799" t="-6569" r="-2239" b="-15328"/>
                </a:stretch>
              </a:blipFill>
              <a:ln>
                <a:noFill/>
              </a:ln>
              <a:effectLst/>
            </p:spPr>
            <p:txBody>
              <a:bodyPr/>
              <a:lstStyle/>
              <a:p>
                <a:r>
                  <a:rPr lang="en-IN">
                    <a:noFill/>
                  </a:rPr>
                  <a:t> </a:t>
                </a:r>
              </a:p>
            </p:txBody>
          </p:sp>
        </mc:Fallback>
      </mc:AlternateContent>
      <p:sp>
        <p:nvSpPr>
          <p:cNvPr id="14" name="TextBox 13">
            <a:extLst>
              <a:ext uri="{FF2B5EF4-FFF2-40B4-BE49-F238E27FC236}">
                <a16:creationId xmlns:a16="http://schemas.microsoft.com/office/drawing/2014/main" id="{9A075329-E3DA-7F7F-0DC6-62C1E292695A}"/>
              </a:ext>
            </a:extLst>
          </p:cNvPr>
          <p:cNvSpPr txBox="1"/>
          <p:nvPr/>
        </p:nvSpPr>
        <p:spPr>
          <a:xfrm>
            <a:off x="7997452" y="3945298"/>
            <a:ext cx="3583698" cy="923330"/>
          </a:xfrm>
          <a:prstGeom prst="rect">
            <a:avLst/>
          </a:prstGeom>
          <a:solidFill>
            <a:schemeClr val="bg1"/>
          </a:solidFill>
        </p:spPr>
        <p:txBody>
          <a:bodyPr wrap="square">
            <a:spAutoFit/>
          </a:bodyPr>
          <a:lstStyle/>
          <a:p>
            <a:r>
              <a:rPr lang="en-US" dirty="0">
                <a:solidFill>
                  <a:srgbClr val="0000FF"/>
                </a:solidFill>
                <a:latin typeface="Cambria" panose="02040503050406030204" pitchFamily="18" charset="0"/>
                <a:ea typeface="Cambria" panose="02040503050406030204" pitchFamily="18" charset="0"/>
              </a:rPr>
              <a:t>Assumptions:</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Homogeneous mixing</a:t>
            </a:r>
          </a:p>
          <a:p>
            <a:pPr marL="742950" lvl="1" indent="-285750">
              <a:buFont typeface="Arial" panose="020B0604020202020204" pitchFamily="34" charset="0"/>
              <a:buChar char="•"/>
            </a:pPr>
            <a:r>
              <a:rPr lang="en-US" dirty="0">
                <a:latin typeface="Cambria" panose="02040503050406030204" pitchFamily="18" charset="0"/>
                <a:ea typeface="Cambria" panose="02040503050406030204" pitchFamily="18" charset="0"/>
              </a:rPr>
              <a:t>Constant recovering rate</a:t>
            </a:r>
          </a:p>
        </p:txBody>
      </p:sp>
    </p:spTree>
    <p:extLst>
      <p:ext uri="{BB962C8B-B14F-4D97-AF65-F5344CB8AC3E}">
        <p14:creationId xmlns:p14="http://schemas.microsoft.com/office/powerpoint/2010/main" val="50470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anim calcmode="lin" valueType="num">
                                      <p:cBhvr additive="base">
                                        <p:cTn id="21" dur="500" fill="hold"/>
                                        <p:tgtEl>
                                          <p:spTgt spid="36"/>
                                        </p:tgtEl>
                                        <p:attrNameLst>
                                          <p:attrName>ppt_x</p:attrName>
                                        </p:attrNameLst>
                                      </p:cBhvr>
                                      <p:tavLst>
                                        <p:tav tm="0">
                                          <p:val>
                                            <p:strVal val="#ppt_x"/>
                                          </p:val>
                                        </p:tav>
                                        <p:tav tm="100000">
                                          <p:val>
                                            <p:strVal val="#ppt_x"/>
                                          </p:val>
                                        </p:tav>
                                      </p:tavLst>
                                    </p:anim>
                                    <p:anim calcmode="lin" valueType="num">
                                      <p:cBhvr additive="base">
                                        <p:cTn id="22" dur="500" fill="hold"/>
                                        <p:tgtEl>
                                          <p:spTgt spid="3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1000"/>
                                        <p:tgtEl>
                                          <p:spTgt spid="19"/>
                                        </p:tgtEl>
                                      </p:cBhvr>
                                    </p:animEffect>
                                    <p:anim calcmode="lin" valueType="num">
                                      <p:cBhvr>
                                        <p:cTn id="32" dur="1000" fill="hold"/>
                                        <p:tgtEl>
                                          <p:spTgt spid="19"/>
                                        </p:tgtEl>
                                        <p:attrNameLst>
                                          <p:attrName>ppt_x</p:attrName>
                                        </p:attrNameLst>
                                      </p:cBhvr>
                                      <p:tavLst>
                                        <p:tav tm="0">
                                          <p:val>
                                            <p:strVal val="#ppt_x"/>
                                          </p:val>
                                        </p:tav>
                                        <p:tav tm="100000">
                                          <p:val>
                                            <p:strVal val="#ppt_x"/>
                                          </p:val>
                                        </p:tav>
                                      </p:tavLst>
                                    </p:anim>
                                    <p:anim calcmode="lin" valueType="num">
                                      <p:cBhvr>
                                        <p:cTn id="33" dur="1000" fill="hold"/>
                                        <p:tgtEl>
                                          <p:spTgt spid="19"/>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P spid="19" grpId="0" animBg="1"/>
      <p:bldP spid="36"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33</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2057400" y="1441655"/>
            <a:ext cx="1585690"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SIR Dynamics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40E97A-9788-489C-B9EB-0F7B7B0A3391}"/>
                  </a:ext>
                </a:extLst>
              </p:cNvPr>
              <p:cNvSpPr txBox="1"/>
              <p:nvPr/>
            </p:nvSpPr>
            <p:spPr>
              <a:xfrm>
                <a:off x="2444584" y="2504124"/>
                <a:ext cx="1470659"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4" name="TextBox 3">
                <a:extLst>
                  <a:ext uri="{FF2B5EF4-FFF2-40B4-BE49-F238E27FC236}">
                    <a16:creationId xmlns:a16="http://schemas.microsoft.com/office/drawing/2014/main" id="{F940E97A-9788-489C-B9EB-0F7B7B0A3391}"/>
                  </a:ext>
                </a:extLst>
              </p:cNvPr>
              <p:cNvSpPr txBox="1">
                <a:spLocks noRot="1" noChangeAspect="1" noMove="1" noResize="1" noEditPoints="1" noAdjustHandles="1" noChangeArrowheads="1" noChangeShapeType="1" noTextEdit="1"/>
              </p:cNvSpPr>
              <p:nvPr/>
            </p:nvSpPr>
            <p:spPr>
              <a:xfrm>
                <a:off x="2444584" y="2504124"/>
                <a:ext cx="1470659" cy="89524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BCB170F-A8F0-4171-B3DE-1E21FD510CBD}"/>
                  </a:ext>
                </a:extLst>
              </p:cNvPr>
              <p:cNvSpPr/>
              <p:nvPr/>
            </p:nvSpPr>
            <p:spPr>
              <a:xfrm>
                <a:off x="2444585" y="3197960"/>
                <a:ext cx="1674561"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6" name="Rectangle 5">
                <a:extLst>
                  <a:ext uri="{FF2B5EF4-FFF2-40B4-BE49-F238E27FC236}">
                    <a16:creationId xmlns:a16="http://schemas.microsoft.com/office/drawing/2014/main" id="{FBCB170F-A8F0-4171-B3DE-1E21FD510CBD}"/>
                  </a:ext>
                </a:extLst>
              </p:cNvPr>
              <p:cNvSpPr>
                <a:spLocks noRot="1" noChangeAspect="1" noMove="1" noResize="1" noEditPoints="1" noAdjustHandles="1" noChangeArrowheads="1" noChangeShapeType="1" noTextEdit="1"/>
              </p:cNvSpPr>
              <p:nvPr/>
            </p:nvSpPr>
            <p:spPr>
              <a:xfrm>
                <a:off x="2444585" y="3197960"/>
                <a:ext cx="1674561" cy="61824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B5D0B76-326B-48A0-85E3-97D2563E4C2A}"/>
                  </a:ext>
                </a:extLst>
              </p:cNvPr>
              <p:cNvSpPr/>
              <p:nvPr/>
            </p:nvSpPr>
            <p:spPr>
              <a:xfrm>
                <a:off x="2444585" y="3816206"/>
                <a:ext cx="1003352"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𝑟</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15" name="Rectangle 14">
                <a:extLst>
                  <a:ext uri="{FF2B5EF4-FFF2-40B4-BE49-F238E27FC236}">
                    <a16:creationId xmlns:a16="http://schemas.microsoft.com/office/drawing/2014/main" id="{4B5D0B76-326B-48A0-85E3-97D2563E4C2A}"/>
                  </a:ext>
                </a:extLst>
              </p:cNvPr>
              <p:cNvSpPr>
                <a:spLocks noRot="1" noChangeAspect="1" noMove="1" noResize="1" noEditPoints="1" noAdjustHandles="1" noChangeArrowheads="1" noChangeShapeType="1" noTextEdit="1"/>
              </p:cNvSpPr>
              <p:nvPr/>
            </p:nvSpPr>
            <p:spPr>
              <a:xfrm>
                <a:off x="2444585" y="3816206"/>
                <a:ext cx="1003352" cy="618246"/>
              </a:xfrm>
              <a:prstGeom prst="rect">
                <a:avLst/>
              </a:prstGeom>
              <a:blipFill>
                <a:blip r:embed="rId6"/>
                <a:stretch>
                  <a:fillRect/>
                </a:stretch>
              </a:blipFill>
            </p:spPr>
            <p:txBody>
              <a:bodyPr/>
              <a:lstStyle/>
              <a:p>
                <a:r>
                  <a:rPr lang="en-IN">
                    <a:noFill/>
                  </a:rPr>
                  <a:t> </a:t>
                </a:r>
              </a:p>
            </p:txBody>
          </p:sp>
        </mc:Fallback>
      </mc:AlternateContent>
      <p:pic>
        <p:nvPicPr>
          <p:cNvPr id="10" name="Picture 9" descr="A picture containing diagram&#10;&#10;Description automatically generated">
            <a:extLst>
              <a:ext uri="{FF2B5EF4-FFF2-40B4-BE49-F238E27FC236}">
                <a16:creationId xmlns:a16="http://schemas.microsoft.com/office/drawing/2014/main" id="{BF0E687B-3A0D-4EEE-A883-6863B19114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972" y="4562203"/>
            <a:ext cx="4463396" cy="1346892"/>
          </a:xfrm>
          <a:prstGeom prst="rect">
            <a:avLst/>
          </a:prstGeom>
        </p:spPr>
      </p:pic>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7EB09ED0-812B-CBB9-8AC1-EFB549A070CE}"/>
                  </a:ext>
                </a:extLst>
              </p:cNvPr>
              <p:cNvSpPr txBox="1"/>
              <p:nvPr/>
            </p:nvSpPr>
            <p:spPr bwMode="auto">
              <a:xfrm>
                <a:off x="9483789" y="2471884"/>
                <a:ext cx="1557337" cy="396875"/>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𝑠</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𝑟</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oMath>
                  </m:oMathPara>
                </a14:m>
                <a:endParaRPr lang="en-IN" dirty="0"/>
              </a:p>
            </p:txBody>
          </p:sp>
        </mc:Choice>
        <mc:Fallback xmlns="">
          <p:sp>
            <p:nvSpPr>
              <p:cNvPr id="7" name="Object 6">
                <a:extLst>
                  <a:ext uri="{FF2B5EF4-FFF2-40B4-BE49-F238E27FC236}">
                    <a16:creationId xmlns:a16="http://schemas.microsoft.com/office/drawing/2014/main" id="{7EB09ED0-812B-CBB9-8AC1-EFB549A070CE}"/>
                  </a:ext>
                </a:extLst>
              </p:cNvPr>
              <p:cNvSpPr txBox="1">
                <a:spLocks noRot="1" noChangeAspect="1" noMove="1" noResize="1" noEditPoints="1" noAdjustHandles="1" noChangeArrowheads="1" noChangeShapeType="1" noTextEdit="1"/>
              </p:cNvSpPr>
              <p:nvPr/>
            </p:nvSpPr>
            <p:spPr bwMode="auto">
              <a:xfrm>
                <a:off x="9483789" y="2471884"/>
                <a:ext cx="1557337" cy="396875"/>
              </a:xfrm>
              <a:prstGeom prst="rect">
                <a:avLst/>
              </a:prstGeom>
              <a:blipFill>
                <a:blip r:embed="rId8"/>
                <a:stretch>
                  <a:fillRect/>
                </a:stretch>
              </a:blipFill>
              <a:ln>
                <a:noFill/>
              </a:ln>
              <a:effectLst/>
            </p:spPr>
            <p:txBody>
              <a:bodyPr/>
              <a:lstStyle/>
              <a:p>
                <a:r>
                  <a:rPr lang="en-IN">
                    <a:noFill/>
                  </a:rPr>
                  <a:t> </a:t>
                </a:r>
              </a:p>
            </p:txBody>
          </p:sp>
        </mc:Fallback>
      </mc:AlternateContent>
      <p:sp>
        <p:nvSpPr>
          <p:cNvPr id="12" name="Text Box 7">
            <a:extLst>
              <a:ext uri="{FF2B5EF4-FFF2-40B4-BE49-F238E27FC236}">
                <a16:creationId xmlns:a16="http://schemas.microsoft.com/office/drawing/2014/main" id="{C81839F0-5A0B-5B84-1EF9-AFBFD1FF54E4}"/>
              </a:ext>
            </a:extLst>
          </p:cNvPr>
          <p:cNvSpPr txBox="1">
            <a:spLocks noChangeArrowheads="1"/>
          </p:cNvSpPr>
          <p:nvPr/>
        </p:nvSpPr>
        <p:spPr bwMode="auto">
          <a:xfrm>
            <a:off x="3643090" y="1266343"/>
            <a:ext cx="5463355" cy="923330"/>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i="1" dirty="0"/>
              <a:t>s=S/N</a:t>
            </a:r>
            <a:r>
              <a:rPr lang="en-US" altLang="en-US" sz="1800" dirty="0"/>
              <a:t>: </a:t>
            </a:r>
            <a:r>
              <a:rPr lang="en-US" altLang="en-US" sz="1800" i="1" dirty="0"/>
              <a:t>density</a:t>
            </a:r>
            <a:r>
              <a:rPr lang="en-US" altLang="en-US" sz="1800" dirty="0"/>
              <a:t> of </a:t>
            </a:r>
            <a:r>
              <a:rPr lang="en-US" altLang="en-US" sz="1800" dirty="0">
                <a:solidFill>
                  <a:srgbClr val="FF0000"/>
                </a:solidFill>
              </a:rPr>
              <a:t>Susceptible</a:t>
            </a:r>
            <a:r>
              <a:rPr lang="en-US" altLang="en-US" sz="1800" dirty="0"/>
              <a:t> individuals</a:t>
            </a:r>
            <a:endParaRPr lang="en-US" altLang="en-US" sz="1800" i="1" baseline="-25000" dirty="0">
              <a:sym typeface="Symbol" panose="05050102010706020507" pitchFamily="18" charset="2"/>
            </a:endParaRPr>
          </a:p>
          <a:p>
            <a:pPr eaLnBrk="1" hangingPunct="1"/>
            <a:r>
              <a:rPr lang="en-US" altLang="en-US" sz="1800" i="1" dirty="0" err="1"/>
              <a:t>i</a:t>
            </a:r>
            <a:r>
              <a:rPr lang="en-US" altLang="en-US" sz="1800" i="1" dirty="0"/>
              <a:t>=I/N</a:t>
            </a:r>
            <a:r>
              <a:rPr lang="en-US" altLang="en-US" sz="1800" dirty="0"/>
              <a:t>: </a:t>
            </a:r>
            <a:r>
              <a:rPr lang="en-US" altLang="en-US" sz="1800" i="1" dirty="0"/>
              <a:t>density</a:t>
            </a:r>
            <a:r>
              <a:rPr lang="en-US" altLang="en-US" sz="1800" dirty="0"/>
              <a:t> of </a:t>
            </a:r>
            <a:r>
              <a:rPr lang="en-US" altLang="en-US" sz="1800" dirty="0">
                <a:solidFill>
                  <a:srgbClr val="FF0000"/>
                </a:solidFill>
              </a:rPr>
              <a:t>Infective</a:t>
            </a:r>
            <a:r>
              <a:rPr lang="en-US" altLang="en-US" sz="1800" dirty="0"/>
              <a:t> individuals</a:t>
            </a:r>
          </a:p>
          <a:p>
            <a:pPr eaLnBrk="1" hangingPunct="1"/>
            <a:r>
              <a:rPr lang="en-US" altLang="en-US" sz="1800" i="1" dirty="0"/>
              <a:t>r=R/N</a:t>
            </a:r>
            <a:r>
              <a:rPr lang="en-US" altLang="en-US" sz="1800" dirty="0"/>
              <a:t>: </a:t>
            </a:r>
            <a:r>
              <a:rPr lang="en-US" altLang="en-US" sz="1800" i="1" dirty="0"/>
              <a:t>density</a:t>
            </a:r>
            <a:r>
              <a:rPr lang="en-US" altLang="en-US" sz="1800" dirty="0"/>
              <a:t> of </a:t>
            </a:r>
            <a:r>
              <a:rPr lang="en-US" altLang="en-US" sz="1800" dirty="0">
                <a:solidFill>
                  <a:srgbClr val="FF0000"/>
                </a:solidFill>
              </a:rPr>
              <a:t>Removed (recovered/dead)</a:t>
            </a:r>
            <a:r>
              <a:rPr lang="en-US" altLang="en-US" sz="1800" dirty="0"/>
              <a:t> individuals</a:t>
            </a:r>
          </a:p>
        </p:txBody>
      </p:sp>
      <mc:AlternateContent xmlns:mc="http://schemas.openxmlformats.org/markup-compatibility/2006" xmlns:a14="http://schemas.microsoft.com/office/drawing/2010/main">
        <mc:Choice Requires="a14">
          <p:sp>
            <p:nvSpPr>
              <p:cNvPr id="19" name="Object 13">
                <a:extLst>
                  <a:ext uri="{FF2B5EF4-FFF2-40B4-BE49-F238E27FC236}">
                    <a16:creationId xmlns:a16="http://schemas.microsoft.com/office/drawing/2014/main" id="{7DD45D80-4ABA-DE5C-DC19-42D99031ED0B}"/>
                  </a:ext>
                </a:extLst>
              </p:cNvPr>
              <p:cNvSpPr txBox="1"/>
              <p:nvPr/>
            </p:nvSpPr>
            <p:spPr bwMode="auto">
              <a:xfrm>
                <a:off x="8944833" y="1531188"/>
                <a:ext cx="2635250" cy="963612"/>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𝑑𝑠</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𝑑𝑖</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𝑑𝑟</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0</m:t>
                          </m:r>
                        </m:e>
                      </m:d>
                    </m:oMath>
                  </m:oMathPara>
                </a14:m>
                <a:endParaRPr lang="en-IN" dirty="0"/>
              </a:p>
            </p:txBody>
          </p:sp>
        </mc:Choice>
        <mc:Fallback xmlns="">
          <p:sp>
            <p:nvSpPr>
              <p:cNvPr id="19" name="Object 13">
                <a:extLst>
                  <a:ext uri="{FF2B5EF4-FFF2-40B4-BE49-F238E27FC236}">
                    <a16:creationId xmlns:a16="http://schemas.microsoft.com/office/drawing/2014/main" id="{7DD45D80-4ABA-DE5C-DC19-42D99031ED0B}"/>
                  </a:ext>
                </a:extLst>
              </p:cNvPr>
              <p:cNvSpPr txBox="1">
                <a:spLocks noRot="1" noChangeAspect="1" noMove="1" noResize="1" noEditPoints="1" noAdjustHandles="1" noChangeArrowheads="1" noChangeShapeType="1" noTextEdit="1"/>
              </p:cNvSpPr>
              <p:nvPr/>
            </p:nvSpPr>
            <p:spPr bwMode="auto">
              <a:xfrm>
                <a:off x="8944833" y="1531188"/>
                <a:ext cx="2635250" cy="963612"/>
              </a:xfrm>
              <a:prstGeom prst="rect">
                <a:avLst/>
              </a:prstGeom>
              <a:blipFill>
                <a:blip r:embed="rId11"/>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6" name="Text Box 4">
                <a:extLst>
                  <a:ext uri="{FF2B5EF4-FFF2-40B4-BE49-F238E27FC236}">
                    <a16:creationId xmlns:a16="http://schemas.microsoft.com/office/drawing/2014/main" id="{A92DA810-DA38-DCFD-D540-A7918E998237}"/>
                  </a:ext>
                </a:extLst>
              </p:cNvPr>
              <p:cNvSpPr txBox="1">
                <a:spLocks noChangeArrowheads="1"/>
              </p:cNvSpPr>
              <p:nvPr/>
            </p:nvSpPr>
            <p:spPr bwMode="auto">
              <a:xfrm>
                <a:off x="4465074" y="2154549"/>
                <a:ext cx="3264035" cy="830997"/>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i="1" dirty="0"/>
                  <a:t>s</a:t>
                </a:r>
                <a:r>
                  <a:rPr lang="en-US" altLang="en-US" dirty="0"/>
                  <a:t> </a:t>
                </a:r>
                <a:r>
                  <a:rPr lang="en-US" altLang="en-US" dirty="0">
                    <a:sym typeface="Symbol" panose="05050102010706020507" pitchFamily="18" charset="2"/>
                  </a:rPr>
                  <a:t></a:t>
                </a:r>
                <a:r>
                  <a:rPr lang="en-US" altLang="en-US" dirty="0"/>
                  <a:t> </a:t>
                </a:r>
                <a:r>
                  <a:rPr lang="en-US" altLang="en-US" i="1" dirty="0" err="1"/>
                  <a:t>i</a:t>
                </a:r>
                <a:r>
                  <a:rPr lang="en-US" altLang="en-US" dirty="0"/>
                  <a:t>	</a:t>
                </a:r>
                <a:r>
                  <a:rPr lang="en-US" altLang="en-US" i="1" dirty="0">
                    <a:sym typeface="Symbol" panose="05050102010706020507" pitchFamily="18" charset="2"/>
                  </a:rPr>
                  <a:t> </a:t>
                </a:r>
                <a:r>
                  <a:rPr lang="en-US" altLang="en-US" dirty="0">
                    <a:sym typeface="Symbol" panose="05050102010706020507" pitchFamily="18" charset="2"/>
                  </a:rPr>
                  <a:t> (infection rate)</a:t>
                </a:r>
                <a:endParaRPr lang="en-US" altLang="en-US" i="1" baseline="-25000" dirty="0">
                  <a:sym typeface="Symbol" panose="05050102010706020507" pitchFamily="18" charset="2"/>
                </a:endParaRPr>
              </a:p>
              <a:p>
                <a:pPr eaLnBrk="1" hangingPunct="1"/>
                <a:r>
                  <a:rPr lang="en-US" altLang="en-US" i="1" dirty="0" err="1"/>
                  <a:t>i</a:t>
                </a:r>
                <a:r>
                  <a:rPr lang="en-US" altLang="en-US" dirty="0"/>
                  <a:t> </a:t>
                </a:r>
                <a:r>
                  <a:rPr lang="en-US" altLang="en-US" dirty="0">
                    <a:sym typeface="Symbol" panose="05050102010706020507" pitchFamily="18" charset="2"/>
                  </a:rPr>
                  <a:t></a:t>
                </a:r>
                <a:r>
                  <a:rPr lang="en-US" altLang="en-US" dirty="0"/>
                  <a:t> </a:t>
                </a:r>
                <a:r>
                  <a:rPr lang="en-US" altLang="en-US" i="1" dirty="0"/>
                  <a:t>r</a:t>
                </a:r>
                <a:r>
                  <a:rPr lang="en-US" altLang="en-US" dirty="0"/>
                  <a:t>	</a:t>
                </a:r>
                <a14:m>
                  <m:oMath xmlns:m="http://schemas.openxmlformats.org/officeDocument/2006/math">
                    <m:r>
                      <a:rPr lang="en-US" altLang="en-US" b="0" i="1" smtClean="0">
                        <a:latin typeface="Cambria Math" panose="02040503050406030204" pitchFamily="18" charset="0"/>
                      </a:rPr>
                      <m:t>𝛾</m:t>
                    </m:r>
                  </m:oMath>
                </a14:m>
                <a:r>
                  <a:rPr lang="en-US" altLang="en-US" dirty="0">
                    <a:sym typeface="Symbol" panose="05050102010706020507" pitchFamily="18" charset="2"/>
                  </a:rPr>
                  <a:t>  (</a:t>
                </a:r>
                <a:r>
                  <a:rPr lang="en-US" altLang="en-US" dirty="0"/>
                  <a:t>recovery rate)</a:t>
                </a:r>
                <a:endParaRPr lang="en-US" altLang="en-US" dirty="0">
                  <a:sym typeface="Symbol" panose="05050102010706020507" pitchFamily="18" charset="2"/>
                </a:endParaRPr>
              </a:p>
            </p:txBody>
          </p:sp>
        </mc:Choice>
        <mc:Fallback xmlns="">
          <p:sp>
            <p:nvSpPr>
              <p:cNvPr id="36" name="Text Box 4">
                <a:extLst>
                  <a:ext uri="{FF2B5EF4-FFF2-40B4-BE49-F238E27FC236}">
                    <a16:creationId xmlns:a16="http://schemas.microsoft.com/office/drawing/2014/main" id="{A92DA810-DA38-DCFD-D540-A7918E998237}"/>
                  </a:ext>
                </a:extLst>
              </p:cNvPr>
              <p:cNvSpPr txBox="1">
                <a:spLocks noRot="1" noChangeAspect="1" noMove="1" noResize="1" noEditPoints="1" noAdjustHandles="1" noChangeArrowheads="1" noChangeShapeType="1" noTextEdit="1"/>
              </p:cNvSpPr>
              <p:nvPr/>
            </p:nvSpPr>
            <p:spPr bwMode="auto">
              <a:xfrm>
                <a:off x="4465074" y="2154549"/>
                <a:ext cx="3264035" cy="830997"/>
              </a:xfrm>
              <a:prstGeom prst="rect">
                <a:avLst/>
              </a:prstGeom>
              <a:blipFill>
                <a:blip r:embed="rId14"/>
                <a:stretch>
                  <a:fillRect l="-2799" t="-6569" r="-2239" b="-15328"/>
                </a:stretch>
              </a:blipFill>
              <a:ln>
                <a:noFill/>
              </a:ln>
              <a:effectLst/>
            </p:spPr>
            <p:txBody>
              <a:bodyPr/>
              <a:lstStyle/>
              <a:p>
                <a:r>
                  <a:rPr lang="en-IN">
                    <a:noFill/>
                  </a:rPr>
                  <a:t> </a:t>
                </a:r>
              </a:p>
            </p:txBody>
          </p:sp>
        </mc:Fallback>
      </mc:AlternateContent>
      <p:sp>
        <p:nvSpPr>
          <p:cNvPr id="8" name="TextBox 7">
            <a:extLst>
              <a:ext uri="{FF2B5EF4-FFF2-40B4-BE49-F238E27FC236}">
                <a16:creationId xmlns:a16="http://schemas.microsoft.com/office/drawing/2014/main" id="{187E7F63-7660-8C10-E288-DB2E3B34D168}"/>
              </a:ext>
            </a:extLst>
          </p:cNvPr>
          <p:cNvSpPr txBox="1"/>
          <p:nvPr/>
        </p:nvSpPr>
        <p:spPr>
          <a:xfrm>
            <a:off x="-93586" y="14626"/>
            <a:ext cx="2579688" cy="523220"/>
          </a:xfrm>
          <a:prstGeom prst="rect">
            <a:avLst/>
          </a:prstGeom>
          <a:solidFill>
            <a:schemeClr val="bg1"/>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cs typeface="Browallia New" pitchFamily="34" charset="-34"/>
              </a:rPr>
              <a:t>SIR Modelling</a:t>
            </a:r>
            <a:endParaRPr lang="en-IN" sz="2800" b="1" dirty="0"/>
          </a:p>
        </p:txBody>
      </p:sp>
    </p:spTree>
    <p:extLst>
      <p:ext uri="{BB962C8B-B14F-4D97-AF65-F5344CB8AC3E}">
        <p14:creationId xmlns:p14="http://schemas.microsoft.com/office/powerpoint/2010/main" val="12089777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34</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2057400" y="1441655"/>
            <a:ext cx="1585690"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SIR Dynamics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40E97A-9788-489C-B9EB-0F7B7B0A3391}"/>
                  </a:ext>
                </a:extLst>
              </p:cNvPr>
              <p:cNvSpPr txBox="1"/>
              <p:nvPr/>
            </p:nvSpPr>
            <p:spPr>
              <a:xfrm>
                <a:off x="2444584" y="2504124"/>
                <a:ext cx="1470659"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4" name="TextBox 3">
                <a:extLst>
                  <a:ext uri="{FF2B5EF4-FFF2-40B4-BE49-F238E27FC236}">
                    <a16:creationId xmlns:a16="http://schemas.microsoft.com/office/drawing/2014/main" id="{F940E97A-9788-489C-B9EB-0F7B7B0A3391}"/>
                  </a:ext>
                </a:extLst>
              </p:cNvPr>
              <p:cNvSpPr txBox="1">
                <a:spLocks noRot="1" noChangeAspect="1" noMove="1" noResize="1" noEditPoints="1" noAdjustHandles="1" noChangeArrowheads="1" noChangeShapeType="1" noTextEdit="1"/>
              </p:cNvSpPr>
              <p:nvPr/>
            </p:nvSpPr>
            <p:spPr>
              <a:xfrm>
                <a:off x="2444584" y="2504124"/>
                <a:ext cx="1470659" cy="895245"/>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BCB170F-A8F0-4171-B3DE-1E21FD510CBD}"/>
                  </a:ext>
                </a:extLst>
              </p:cNvPr>
              <p:cNvSpPr/>
              <p:nvPr/>
            </p:nvSpPr>
            <p:spPr>
              <a:xfrm>
                <a:off x="2444585" y="3197960"/>
                <a:ext cx="1674561"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6" name="Rectangle 5">
                <a:extLst>
                  <a:ext uri="{FF2B5EF4-FFF2-40B4-BE49-F238E27FC236}">
                    <a16:creationId xmlns:a16="http://schemas.microsoft.com/office/drawing/2014/main" id="{FBCB170F-A8F0-4171-B3DE-1E21FD510CBD}"/>
                  </a:ext>
                </a:extLst>
              </p:cNvPr>
              <p:cNvSpPr>
                <a:spLocks noRot="1" noChangeAspect="1" noMove="1" noResize="1" noEditPoints="1" noAdjustHandles="1" noChangeArrowheads="1" noChangeShapeType="1" noTextEdit="1"/>
              </p:cNvSpPr>
              <p:nvPr/>
            </p:nvSpPr>
            <p:spPr>
              <a:xfrm>
                <a:off x="2444585" y="3197960"/>
                <a:ext cx="1674561" cy="61824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B5D0B76-326B-48A0-85E3-97D2563E4C2A}"/>
                  </a:ext>
                </a:extLst>
              </p:cNvPr>
              <p:cNvSpPr/>
              <p:nvPr/>
            </p:nvSpPr>
            <p:spPr>
              <a:xfrm>
                <a:off x="2444585" y="3816206"/>
                <a:ext cx="1003352"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𝑟</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15" name="Rectangle 14">
                <a:extLst>
                  <a:ext uri="{FF2B5EF4-FFF2-40B4-BE49-F238E27FC236}">
                    <a16:creationId xmlns:a16="http://schemas.microsoft.com/office/drawing/2014/main" id="{4B5D0B76-326B-48A0-85E3-97D2563E4C2A}"/>
                  </a:ext>
                </a:extLst>
              </p:cNvPr>
              <p:cNvSpPr>
                <a:spLocks noRot="1" noChangeAspect="1" noMove="1" noResize="1" noEditPoints="1" noAdjustHandles="1" noChangeArrowheads="1" noChangeShapeType="1" noTextEdit="1"/>
              </p:cNvSpPr>
              <p:nvPr/>
            </p:nvSpPr>
            <p:spPr>
              <a:xfrm>
                <a:off x="2444585" y="3816206"/>
                <a:ext cx="1003352" cy="618246"/>
              </a:xfrm>
              <a:prstGeom prst="rect">
                <a:avLst/>
              </a:prstGeom>
              <a:blipFill>
                <a:blip r:embed="rId6"/>
                <a:stretch>
                  <a:fillRect/>
                </a:stretch>
              </a:blipFill>
            </p:spPr>
            <p:txBody>
              <a:bodyPr/>
              <a:lstStyle/>
              <a:p>
                <a:r>
                  <a:rPr lang="en-IN">
                    <a:noFill/>
                  </a:rPr>
                  <a:t> </a:t>
                </a:r>
              </a:p>
            </p:txBody>
          </p:sp>
        </mc:Fallback>
      </mc:AlternateContent>
      <p:pic>
        <p:nvPicPr>
          <p:cNvPr id="10" name="Picture 9" descr="A picture containing diagram&#10;&#10;Description automatically generated">
            <a:extLst>
              <a:ext uri="{FF2B5EF4-FFF2-40B4-BE49-F238E27FC236}">
                <a16:creationId xmlns:a16="http://schemas.microsoft.com/office/drawing/2014/main" id="{BF0E687B-3A0D-4EEE-A883-6863B19114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0972" y="4562203"/>
            <a:ext cx="4463396" cy="1346892"/>
          </a:xfrm>
          <a:prstGeom prst="rect">
            <a:avLst/>
          </a:prstGeom>
        </p:spPr>
      </p:pic>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7EB09ED0-812B-CBB9-8AC1-EFB549A070CE}"/>
                  </a:ext>
                </a:extLst>
              </p:cNvPr>
              <p:cNvSpPr txBox="1"/>
              <p:nvPr/>
            </p:nvSpPr>
            <p:spPr bwMode="auto">
              <a:xfrm>
                <a:off x="9483789" y="2471884"/>
                <a:ext cx="1557337" cy="396875"/>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𝑠</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𝑟</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oMath>
                  </m:oMathPara>
                </a14:m>
                <a:endParaRPr lang="en-IN" dirty="0"/>
              </a:p>
            </p:txBody>
          </p:sp>
        </mc:Choice>
        <mc:Fallback xmlns="">
          <p:sp>
            <p:nvSpPr>
              <p:cNvPr id="7" name="Object 6">
                <a:extLst>
                  <a:ext uri="{FF2B5EF4-FFF2-40B4-BE49-F238E27FC236}">
                    <a16:creationId xmlns:a16="http://schemas.microsoft.com/office/drawing/2014/main" id="{7EB09ED0-812B-CBB9-8AC1-EFB549A070CE}"/>
                  </a:ext>
                </a:extLst>
              </p:cNvPr>
              <p:cNvSpPr txBox="1">
                <a:spLocks noRot="1" noChangeAspect="1" noMove="1" noResize="1" noEditPoints="1" noAdjustHandles="1" noChangeArrowheads="1" noChangeShapeType="1" noTextEdit="1"/>
              </p:cNvSpPr>
              <p:nvPr/>
            </p:nvSpPr>
            <p:spPr bwMode="auto">
              <a:xfrm>
                <a:off x="9483789" y="2471884"/>
                <a:ext cx="1557337" cy="396875"/>
              </a:xfrm>
              <a:prstGeom prst="rect">
                <a:avLst/>
              </a:prstGeom>
              <a:blipFill>
                <a:blip r:embed="rId8"/>
                <a:stretch>
                  <a:fillRect/>
                </a:stretch>
              </a:blipFill>
              <a:ln>
                <a:noFill/>
              </a:ln>
              <a:effectLst/>
            </p:spPr>
            <p:txBody>
              <a:bodyPr/>
              <a:lstStyle/>
              <a:p>
                <a:r>
                  <a:rPr lang="en-IN">
                    <a:noFill/>
                  </a:rPr>
                  <a:t> </a:t>
                </a:r>
              </a:p>
            </p:txBody>
          </p:sp>
        </mc:Fallback>
      </mc:AlternateContent>
      <p:sp>
        <p:nvSpPr>
          <p:cNvPr id="12" name="Text Box 7">
            <a:extLst>
              <a:ext uri="{FF2B5EF4-FFF2-40B4-BE49-F238E27FC236}">
                <a16:creationId xmlns:a16="http://schemas.microsoft.com/office/drawing/2014/main" id="{C81839F0-5A0B-5B84-1EF9-AFBFD1FF54E4}"/>
              </a:ext>
            </a:extLst>
          </p:cNvPr>
          <p:cNvSpPr txBox="1">
            <a:spLocks noChangeArrowheads="1"/>
          </p:cNvSpPr>
          <p:nvPr/>
        </p:nvSpPr>
        <p:spPr bwMode="auto">
          <a:xfrm>
            <a:off x="3643090" y="1266343"/>
            <a:ext cx="5463355" cy="923330"/>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sz="1800" i="1" dirty="0"/>
              <a:t>s=S/N</a:t>
            </a:r>
            <a:r>
              <a:rPr lang="en-US" altLang="en-US" sz="1800" dirty="0"/>
              <a:t>: </a:t>
            </a:r>
            <a:r>
              <a:rPr lang="en-US" altLang="en-US" sz="1800" i="1" dirty="0"/>
              <a:t>density</a:t>
            </a:r>
            <a:r>
              <a:rPr lang="en-US" altLang="en-US" sz="1800" dirty="0"/>
              <a:t> of </a:t>
            </a:r>
            <a:r>
              <a:rPr lang="en-US" altLang="en-US" sz="1800" dirty="0">
                <a:solidFill>
                  <a:srgbClr val="FF0000"/>
                </a:solidFill>
              </a:rPr>
              <a:t>Susceptible</a:t>
            </a:r>
            <a:r>
              <a:rPr lang="en-US" altLang="en-US" sz="1800" dirty="0"/>
              <a:t> individuals</a:t>
            </a:r>
            <a:endParaRPr lang="en-US" altLang="en-US" sz="1800" i="1" baseline="-25000" dirty="0">
              <a:sym typeface="Symbol" panose="05050102010706020507" pitchFamily="18" charset="2"/>
            </a:endParaRPr>
          </a:p>
          <a:p>
            <a:pPr eaLnBrk="1" hangingPunct="1"/>
            <a:r>
              <a:rPr lang="en-US" altLang="en-US" sz="1800" i="1" dirty="0" err="1"/>
              <a:t>i</a:t>
            </a:r>
            <a:r>
              <a:rPr lang="en-US" altLang="en-US" sz="1800" i="1" dirty="0"/>
              <a:t>=I/N</a:t>
            </a:r>
            <a:r>
              <a:rPr lang="en-US" altLang="en-US" sz="1800" dirty="0"/>
              <a:t>: </a:t>
            </a:r>
            <a:r>
              <a:rPr lang="en-US" altLang="en-US" sz="1800" i="1" dirty="0"/>
              <a:t>density</a:t>
            </a:r>
            <a:r>
              <a:rPr lang="en-US" altLang="en-US" sz="1800" dirty="0"/>
              <a:t> of </a:t>
            </a:r>
            <a:r>
              <a:rPr lang="en-US" altLang="en-US" sz="1800" dirty="0">
                <a:solidFill>
                  <a:srgbClr val="FF0000"/>
                </a:solidFill>
              </a:rPr>
              <a:t>Infective</a:t>
            </a:r>
            <a:r>
              <a:rPr lang="en-US" altLang="en-US" sz="1800" dirty="0"/>
              <a:t> individuals</a:t>
            </a:r>
          </a:p>
          <a:p>
            <a:pPr eaLnBrk="1" hangingPunct="1"/>
            <a:r>
              <a:rPr lang="en-US" altLang="en-US" sz="1800" i="1" dirty="0"/>
              <a:t>r=R/N</a:t>
            </a:r>
            <a:r>
              <a:rPr lang="en-US" altLang="en-US" sz="1800" dirty="0"/>
              <a:t>: </a:t>
            </a:r>
            <a:r>
              <a:rPr lang="en-US" altLang="en-US" sz="1800" i="1" dirty="0"/>
              <a:t>density</a:t>
            </a:r>
            <a:r>
              <a:rPr lang="en-US" altLang="en-US" sz="1800" dirty="0"/>
              <a:t> of </a:t>
            </a:r>
            <a:r>
              <a:rPr lang="en-US" altLang="en-US" sz="1800" dirty="0">
                <a:solidFill>
                  <a:srgbClr val="FF0000"/>
                </a:solidFill>
              </a:rPr>
              <a:t>Removed (recovered/dead)</a:t>
            </a:r>
            <a:r>
              <a:rPr lang="en-US" altLang="en-US" sz="1800" dirty="0"/>
              <a:t> individuals</a:t>
            </a:r>
          </a:p>
        </p:txBody>
      </p:sp>
      <p:grpSp>
        <p:nvGrpSpPr>
          <p:cNvPr id="13" name="Group 16">
            <a:extLst>
              <a:ext uri="{FF2B5EF4-FFF2-40B4-BE49-F238E27FC236}">
                <a16:creationId xmlns:a16="http://schemas.microsoft.com/office/drawing/2014/main" id="{40C4FDBF-83C5-C003-203C-515A1A9201A4}"/>
              </a:ext>
            </a:extLst>
          </p:cNvPr>
          <p:cNvGrpSpPr>
            <a:grpSpLocks/>
          </p:cNvGrpSpPr>
          <p:nvPr/>
        </p:nvGrpSpPr>
        <p:grpSpPr bwMode="auto">
          <a:xfrm>
            <a:off x="4471257" y="3107049"/>
            <a:ext cx="6538913" cy="879475"/>
            <a:chOff x="1872" y="2141"/>
            <a:chExt cx="4119" cy="554"/>
          </a:xfrm>
          <a:solidFill>
            <a:schemeClr val="bg1"/>
          </a:solidFill>
        </p:grpSpPr>
        <mc:AlternateContent xmlns:mc="http://schemas.openxmlformats.org/markup-compatibility/2006" xmlns:a14="http://schemas.microsoft.com/office/drawing/2010/main">
          <mc:Choice Requires="a14">
            <p:sp>
              <p:nvSpPr>
                <p:cNvPr id="14" name="Object 5">
                  <a:extLst>
                    <a:ext uri="{FF2B5EF4-FFF2-40B4-BE49-F238E27FC236}">
                      <a16:creationId xmlns:a16="http://schemas.microsoft.com/office/drawing/2014/main" id="{DB3ECC9F-1F82-DB4E-09F2-6620CAA52E69}"/>
                    </a:ext>
                  </a:extLst>
                </p:cNvPr>
                <p:cNvSpPr txBox="1"/>
                <p:nvPr/>
              </p:nvSpPr>
              <p:spPr bwMode="auto">
                <a:xfrm>
                  <a:off x="2880" y="2141"/>
                  <a:ext cx="1820" cy="554"/>
                </a:xfrm>
                <a:prstGeom prst="rect">
                  <a:avLst/>
                </a:prstGeom>
                <a:grpFill/>
                <a:ln w="38100">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f>
                          <m:fPr>
                            <m:ctrlPr>
                              <a:rPr lang="en-IN" i="1" smtClean="0">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𝑑𝑖</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𝑡</m:t>
                            </m:r>
                            <m:r>
                              <a:rPr lang="en-IN" i="1">
                                <a:solidFill>
                                  <a:srgbClr val="000000"/>
                                </a:solidFill>
                                <a:latin typeface="Cambria Math" panose="02040503050406030204" pitchFamily="18" charset="0"/>
                              </a:rPr>
                              <m:t>)</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𝛽</m:t>
                        </m:r>
                        <m:r>
                          <a:rPr lang="en-IN" i="1">
                            <a:solidFill>
                              <a:srgbClr val="000000"/>
                            </a:solidFill>
                            <a:latin typeface="Cambria Math" panose="02040503050406030204" pitchFamily="18" charset="0"/>
                          </a:rPr>
                          <m:t>𝑠</m:t>
                        </m:r>
                        <m:r>
                          <a:rPr lang="en-IN"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𝛾</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𝑖</m:t>
                        </m:r>
                        <m:r>
                          <a:rPr lang="en-IN" i="1">
                            <a:solidFill>
                              <a:srgbClr val="000000"/>
                            </a:solidFill>
                            <a:latin typeface="Cambria Math" panose="02040503050406030204" pitchFamily="18" charset="0"/>
                          </a:rPr>
                          <m:t>&gt;</m:t>
                        </m:r>
                        <m:r>
                          <a:rPr lang="en-IN" i="1">
                            <a:solidFill>
                              <a:srgbClr val="000000"/>
                            </a:solidFill>
                            <a:latin typeface="Cambria Math" panose="02040503050406030204" pitchFamily="18" charset="0"/>
                          </a:rPr>
                          <m:t>0</m:t>
                        </m:r>
                      </m:oMath>
                    </m:oMathPara>
                  </a14:m>
                  <a:endParaRPr lang="en-IN" dirty="0"/>
                </a:p>
              </p:txBody>
            </p:sp>
          </mc:Choice>
          <mc:Fallback xmlns="">
            <p:sp>
              <p:nvSpPr>
                <p:cNvPr id="14" name="Object 5">
                  <a:extLst>
                    <a:ext uri="{FF2B5EF4-FFF2-40B4-BE49-F238E27FC236}">
                      <a16:creationId xmlns:a16="http://schemas.microsoft.com/office/drawing/2014/main" id="{DB3ECC9F-1F82-DB4E-09F2-6620CAA52E69}"/>
                    </a:ext>
                  </a:extLst>
                </p:cNvPr>
                <p:cNvSpPr txBox="1">
                  <a:spLocks noRot="1" noChangeAspect="1" noMove="1" noResize="1" noEditPoints="1" noAdjustHandles="1" noChangeArrowheads="1" noChangeShapeType="1" noTextEdit="1"/>
                </p:cNvSpPr>
                <p:nvPr/>
              </p:nvSpPr>
              <p:spPr bwMode="auto">
                <a:xfrm>
                  <a:off x="2880" y="2141"/>
                  <a:ext cx="1820" cy="554"/>
                </a:xfrm>
                <a:prstGeom prst="rect">
                  <a:avLst/>
                </a:prstGeom>
                <a:blipFill>
                  <a:blip r:embed="rId9"/>
                  <a:stretch>
                    <a:fillRect/>
                  </a:stretch>
                </a:blipFill>
                <a:ln w="38100">
                  <a:solidFill>
                    <a:srgbClr val="FF0000"/>
                  </a:solidFill>
                  <a:miter lim="800000"/>
                  <a:headEnd/>
                  <a:tailEnd/>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Object 10">
                  <a:extLst>
                    <a:ext uri="{FF2B5EF4-FFF2-40B4-BE49-F238E27FC236}">
                      <a16:creationId xmlns:a16="http://schemas.microsoft.com/office/drawing/2014/main" id="{CFA6D0D6-2D9C-F59D-D70A-208E880A9269}"/>
                    </a:ext>
                  </a:extLst>
                </p:cNvPr>
                <p:cNvSpPr txBox="1"/>
                <p:nvPr/>
              </p:nvSpPr>
              <p:spPr bwMode="auto">
                <a:xfrm>
                  <a:off x="5153" y="2270"/>
                  <a:ext cx="838" cy="286"/>
                </a:xfrm>
                <a:prstGeom prst="rect">
                  <a:avLst/>
                </a:prstGeom>
                <a:grp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𝑠</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0</m:t>
                        </m:r>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1</m:t>
                        </m:r>
                        <m:r>
                          <a:rPr lang="en-IN" i="1">
                            <a:solidFill>
                              <a:srgbClr val="000000"/>
                            </a:solidFill>
                            <a:latin typeface="Cambria Math" panose="02040503050406030204" pitchFamily="18" charset="0"/>
                          </a:rPr>
                          <m:t>)</m:t>
                        </m:r>
                      </m:oMath>
                    </m:oMathPara>
                  </a14:m>
                  <a:endParaRPr lang="en-IN" dirty="0"/>
                </a:p>
              </p:txBody>
            </p:sp>
          </mc:Choice>
          <mc:Fallback xmlns="">
            <p:sp>
              <p:nvSpPr>
                <p:cNvPr id="17" name="Object 10">
                  <a:extLst>
                    <a:ext uri="{FF2B5EF4-FFF2-40B4-BE49-F238E27FC236}">
                      <a16:creationId xmlns:a16="http://schemas.microsoft.com/office/drawing/2014/main" id="{CFA6D0D6-2D9C-F59D-D70A-208E880A9269}"/>
                    </a:ext>
                  </a:extLst>
                </p:cNvPr>
                <p:cNvSpPr txBox="1">
                  <a:spLocks noRot="1" noChangeAspect="1" noMove="1" noResize="1" noEditPoints="1" noAdjustHandles="1" noChangeArrowheads="1" noChangeShapeType="1" noTextEdit="1"/>
                </p:cNvSpPr>
                <p:nvPr/>
              </p:nvSpPr>
              <p:spPr bwMode="auto">
                <a:xfrm>
                  <a:off x="5153" y="2270"/>
                  <a:ext cx="838" cy="286"/>
                </a:xfrm>
                <a:prstGeom prst="rect">
                  <a:avLst/>
                </a:prstGeom>
                <a:blipFill>
                  <a:blip r:embed="rId10"/>
                  <a:stretch>
                    <a:fillRect l="-1376"/>
                  </a:stretch>
                </a:blipFill>
                <a:ln>
                  <a:noFill/>
                </a:ln>
                <a:effectLst/>
              </p:spPr>
              <p:txBody>
                <a:bodyPr/>
                <a:lstStyle/>
                <a:p>
                  <a:r>
                    <a:rPr lang="en-IN">
                      <a:noFill/>
                    </a:rPr>
                    <a:t> </a:t>
                  </a:r>
                </a:p>
              </p:txBody>
            </p:sp>
          </mc:Fallback>
        </mc:AlternateContent>
        <p:sp>
          <p:nvSpPr>
            <p:cNvPr id="18" name="AutoShape 12">
              <a:extLst>
                <a:ext uri="{FF2B5EF4-FFF2-40B4-BE49-F238E27FC236}">
                  <a16:creationId xmlns:a16="http://schemas.microsoft.com/office/drawing/2014/main" id="{60A5B3B0-6E44-CC23-8506-5B322373D9D5}"/>
                </a:ext>
              </a:extLst>
            </p:cNvPr>
            <p:cNvSpPr>
              <a:spLocks noChangeArrowheads="1"/>
            </p:cNvSpPr>
            <p:nvPr/>
          </p:nvSpPr>
          <p:spPr bwMode="auto">
            <a:xfrm>
              <a:off x="1872" y="2286"/>
              <a:ext cx="615" cy="306"/>
            </a:xfrm>
            <a:prstGeom prst="rightArrow">
              <a:avLst>
                <a:gd name="adj1" fmla="val 50000"/>
                <a:gd name="adj2" fmla="val 50245"/>
              </a:avLst>
            </a:prstGeom>
            <a:grp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endParaRPr lang="en-US" altLang="en-US"/>
            </a:p>
          </p:txBody>
        </p:sp>
      </p:grpSp>
      <mc:AlternateContent xmlns:mc="http://schemas.openxmlformats.org/markup-compatibility/2006" xmlns:a14="http://schemas.microsoft.com/office/drawing/2010/main">
        <mc:Choice Requires="a14">
          <p:sp>
            <p:nvSpPr>
              <p:cNvPr id="19" name="Object 13">
                <a:extLst>
                  <a:ext uri="{FF2B5EF4-FFF2-40B4-BE49-F238E27FC236}">
                    <a16:creationId xmlns:a16="http://schemas.microsoft.com/office/drawing/2014/main" id="{7DD45D80-4ABA-DE5C-DC19-42D99031ED0B}"/>
                  </a:ext>
                </a:extLst>
              </p:cNvPr>
              <p:cNvSpPr txBox="1"/>
              <p:nvPr/>
            </p:nvSpPr>
            <p:spPr bwMode="auto">
              <a:xfrm>
                <a:off x="8944833" y="1531188"/>
                <a:ext cx="2635250" cy="963612"/>
              </a:xfrm>
              <a:prstGeom prst="rect">
                <a:avLst/>
              </a:prstGeom>
              <a:solidFill>
                <a:schemeClr val="bg1"/>
              </a:solidFill>
              <a:ln>
                <a:noFill/>
              </a:ln>
              <a:effectLst/>
            </p:spPr>
            <p:txBody>
              <a:bodyPr>
                <a:normAutofit/>
              </a:bodyPr>
              <a:lstStyle/>
              <a:p>
                <a:pPr/>
                <a14:m>
                  <m:oMathPara xmlns:m="http://schemas.openxmlformats.org/officeDocument/2006/math">
                    <m:oMathParaPr>
                      <m:jc m:val="left"/>
                    </m:oMathParaPr>
                    <m:oMath xmlns:m="http://schemas.openxmlformats.org/officeDocument/2006/math">
                      <m:d>
                        <m:dPr>
                          <m:ctrlPr>
                            <a:rPr lang="en-IN" i="1">
                              <a:solidFill>
                                <a:srgbClr val="000000"/>
                              </a:solidFill>
                              <a:latin typeface="Cambria Math" panose="02040503050406030204" pitchFamily="18" charset="0"/>
                            </a:rPr>
                          </m:ctrlPr>
                        </m:dPr>
                        <m:e>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𝑑𝑠</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𝑑𝑖</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𝑑𝑟</m:t>
                              </m:r>
                            </m:num>
                            <m:den>
                              <m:r>
                                <a:rPr lang="en-IN" i="1">
                                  <a:solidFill>
                                    <a:srgbClr val="000000"/>
                                  </a:solidFill>
                                  <a:latin typeface="Cambria Math" panose="02040503050406030204" pitchFamily="18" charset="0"/>
                                </a:rPr>
                                <m:t>𝑑𝑡</m:t>
                              </m:r>
                            </m:den>
                          </m:f>
                          <m:r>
                            <a:rPr lang="en-IN" i="1">
                              <a:solidFill>
                                <a:srgbClr val="000000"/>
                              </a:solidFill>
                              <a:latin typeface="Cambria Math" panose="02040503050406030204" pitchFamily="18" charset="0"/>
                            </a:rPr>
                            <m:t>=</m:t>
                          </m:r>
                          <m:r>
                            <a:rPr lang="en-IN" i="1">
                              <a:solidFill>
                                <a:srgbClr val="000000"/>
                              </a:solidFill>
                              <a:latin typeface="Cambria Math" panose="02040503050406030204" pitchFamily="18" charset="0"/>
                            </a:rPr>
                            <m:t>0</m:t>
                          </m:r>
                        </m:e>
                      </m:d>
                    </m:oMath>
                  </m:oMathPara>
                </a14:m>
                <a:endParaRPr lang="en-IN" dirty="0"/>
              </a:p>
            </p:txBody>
          </p:sp>
        </mc:Choice>
        <mc:Fallback xmlns="">
          <p:sp>
            <p:nvSpPr>
              <p:cNvPr id="19" name="Object 13">
                <a:extLst>
                  <a:ext uri="{FF2B5EF4-FFF2-40B4-BE49-F238E27FC236}">
                    <a16:creationId xmlns:a16="http://schemas.microsoft.com/office/drawing/2014/main" id="{7DD45D80-4ABA-DE5C-DC19-42D99031ED0B}"/>
                  </a:ext>
                </a:extLst>
              </p:cNvPr>
              <p:cNvSpPr txBox="1">
                <a:spLocks noRot="1" noChangeAspect="1" noMove="1" noResize="1" noEditPoints="1" noAdjustHandles="1" noChangeArrowheads="1" noChangeShapeType="1" noTextEdit="1"/>
              </p:cNvSpPr>
              <p:nvPr/>
            </p:nvSpPr>
            <p:spPr bwMode="auto">
              <a:xfrm>
                <a:off x="8944833" y="1531188"/>
                <a:ext cx="2635250" cy="963612"/>
              </a:xfrm>
              <a:prstGeom prst="rect">
                <a:avLst/>
              </a:prstGeom>
              <a:blipFill>
                <a:blip r:embed="rId11"/>
                <a:stretch>
                  <a:fillRect/>
                </a:stretch>
              </a:blipFill>
              <a:ln>
                <a:noFill/>
              </a:ln>
              <a:effec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Object 8">
                <a:extLst>
                  <a:ext uri="{FF2B5EF4-FFF2-40B4-BE49-F238E27FC236}">
                    <a16:creationId xmlns:a16="http://schemas.microsoft.com/office/drawing/2014/main" id="{C12DE65D-A805-CDA8-89F3-C61A2BDD3F9B}"/>
                  </a:ext>
                </a:extLst>
              </p:cNvPr>
              <p:cNvSpPr txBox="1"/>
              <p:nvPr/>
            </p:nvSpPr>
            <p:spPr bwMode="auto">
              <a:xfrm>
                <a:off x="9902825" y="4210050"/>
                <a:ext cx="1530350" cy="936625"/>
              </a:xfrm>
              <a:prstGeom prst="rect">
                <a:avLst/>
              </a:prstGeom>
              <a:solidFill>
                <a:schemeClr val="bg1"/>
              </a:solidFill>
              <a:ln w="38100">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en-IN" i="1" smtClean="0">
                              <a:solidFill>
                                <a:srgbClr val="000000"/>
                              </a:solidFill>
                              <a:latin typeface="Cambria Math" panose="02040503050406030204" pitchFamily="18" charset="0"/>
                            </a:rPr>
                          </m:ctrlPr>
                        </m:sSubPr>
                        <m:e>
                          <m:r>
                            <a:rPr lang="en-IN" i="1">
                              <a:solidFill>
                                <a:srgbClr val="000000"/>
                              </a:solidFill>
                              <a:latin typeface="Cambria Math" panose="02040503050406030204" pitchFamily="18" charset="0"/>
                            </a:rPr>
                            <m:t>𝑅</m:t>
                          </m:r>
                        </m:e>
                        <m:sub>
                          <m:r>
                            <a:rPr lang="en-IN" i="1">
                              <a:solidFill>
                                <a:srgbClr val="000000"/>
                              </a:solidFill>
                              <a:latin typeface="Cambria Math" panose="02040503050406030204" pitchFamily="18" charset="0"/>
                            </a:rPr>
                            <m:t>𝑜</m:t>
                          </m:r>
                        </m:sub>
                      </m:sSub>
                      <m:r>
                        <a:rPr lang="en-IN" i="1">
                          <a:solidFill>
                            <a:srgbClr val="000000"/>
                          </a:solidFill>
                          <a:latin typeface="Cambria Math" panose="02040503050406030204" pitchFamily="18" charset="0"/>
                        </a:rPr>
                        <m:t>≡</m:t>
                      </m:r>
                      <m:f>
                        <m:fPr>
                          <m:ctrlPr>
                            <a:rPr lang="en-IN" i="1">
                              <a:solidFill>
                                <a:srgbClr val="000000"/>
                              </a:solidFill>
                              <a:latin typeface="Cambria Math" panose="02040503050406030204" pitchFamily="18" charset="0"/>
                            </a:rPr>
                          </m:ctrlPr>
                        </m:fPr>
                        <m:num>
                          <m:r>
                            <a:rPr lang="en-IN" i="1">
                              <a:solidFill>
                                <a:srgbClr val="000000"/>
                              </a:solidFill>
                              <a:latin typeface="Cambria Math" panose="02040503050406030204" pitchFamily="18" charset="0"/>
                            </a:rPr>
                            <m:t>𝛽</m:t>
                          </m:r>
                        </m:num>
                        <m:den>
                          <m:r>
                            <a:rPr lang="en-US" b="0" i="1" smtClean="0">
                              <a:solidFill>
                                <a:srgbClr val="000000"/>
                              </a:solidFill>
                              <a:latin typeface="Cambria Math" panose="02040503050406030204" pitchFamily="18" charset="0"/>
                            </a:rPr>
                            <m:t>𝛾</m:t>
                          </m:r>
                        </m:den>
                      </m:f>
                      <m:r>
                        <a:rPr lang="en-IN" i="1">
                          <a:solidFill>
                            <a:srgbClr val="000000"/>
                          </a:solidFill>
                          <a:latin typeface="Cambria Math" panose="02040503050406030204" pitchFamily="18" charset="0"/>
                        </a:rPr>
                        <m:t>&gt;</m:t>
                      </m:r>
                      <m:r>
                        <a:rPr lang="en-IN" i="1">
                          <a:solidFill>
                            <a:srgbClr val="000000"/>
                          </a:solidFill>
                          <a:latin typeface="Cambria Math" panose="02040503050406030204" pitchFamily="18" charset="0"/>
                        </a:rPr>
                        <m:t>1</m:t>
                      </m:r>
                    </m:oMath>
                  </m:oMathPara>
                </a14:m>
                <a:endParaRPr lang="en-IN" dirty="0"/>
              </a:p>
            </p:txBody>
          </p:sp>
        </mc:Choice>
        <mc:Fallback xmlns="">
          <p:sp>
            <p:nvSpPr>
              <p:cNvPr id="28" name="Object 8">
                <a:extLst>
                  <a:ext uri="{FF2B5EF4-FFF2-40B4-BE49-F238E27FC236}">
                    <a16:creationId xmlns:a16="http://schemas.microsoft.com/office/drawing/2014/main" id="{C12DE65D-A805-CDA8-89F3-C61A2BDD3F9B}"/>
                  </a:ext>
                </a:extLst>
              </p:cNvPr>
              <p:cNvSpPr txBox="1">
                <a:spLocks noRot="1" noChangeAspect="1" noMove="1" noResize="1" noEditPoints="1" noAdjustHandles="1" noChangeArrowheads="1" noChangeShapeType="1" noTextEdit="1"/>
              </p:cNvSpPr>
              <p:nvPr/>
            </p:nvSpPr>
            <p:spPr bwMode="auto">
              <a:xfrm>
                <a:off x="9902825" y="4210050"/>
                <a:ext cx="1530350" cy="936625"/>
              </a:xfrm>
              <a:prstGeom prst="rect">
                <a:avLst/>
              </a:prstGeom>
              <a:blipFill>
                <a:blip r:embed="rId12"/>
                <a:stretch>
                  <a:fillRect/>
                </a:stretch>
              </a:blipFill>
              <a:ln w="38100">
                <a:solidFill>
                  <a:srgbClr val="FF0000"/>
                </a:solidFill>
                <a:miter lim="800000"/>
                <a:headEnd/>
                <a:tailEnd/>
              </a:ln>
              <a:effectLst/>
            </p:spPr>
            <p:txBody>
              <a:bodyPr/>
              <a:lstStyle/>
              <a:p>
                <a:r>
                  <a:rPr lang="en-IN">
                    <a:noFill/>
                  </a:rPr>
                  <a:t> </a:t>
                </a:r>
              </a:p>
            </p:txBody>
          </p:sp>
        </mc:Fallback>
      </mc:AlternateContent>
      <p:grpSp>
        <p:nvGrpSpPr>
          <p:cNvPr id="29" name="Group 28">
            <a:extLst>
              <a:ext uri="{FF2B5EF4-FFF2-40B4-BE49-F238E27FC236}">
                <a16:creationId xmlns:a16="http://schemas.microsoft.com/office/drawing/2014/main" id="{7832389C-E02C-C1AC-70C4-8B20F365691A}"/>
              </a:ext>
            </a:extLst>
          </p:cNvPr>
          <p:cNvGrpSpPr>
            <a:grpSpLocks/>
          </p:cNvGrpSpPr>
          <p:nvPr/>
        </p:nvGrpSpPr>
        <p:grpSpPr bwMode="auto">
          <a:xfrm>
            <a:off x="6888163" y="4096474"/>
            <a:ext cx="2792412" cy="852487"/>
            <a:chOff x="4218781" y="4496594"/>
            <a:chExt cx="2791619" cy="852488"/>
          </a:xfrm>
          <a:solidFill>
            <a:schemeClr val="bg1"/>
          </a:solidFill>
        </p:grpSpPr>
        <p:sp>
          <p:nvSpPr>
            <p:cNvPr id="30" name="AutoShape 9">
              <a:extLst>
                <a:ext uri="{FF2B5EF4-FFF2-40B4-BE49-F238E27FC236}">
                  <a16:creationId xmlns:a16="http://schemas.microsoft.com/office/drawing/2014/main" id="{5A9EBE2B-D0A4-D4D7-CE15-0FD2B5CC02DF}"/>
                </a:ext>
              </a:extLst>
            </p:cNvPr>
            <p:cNvSpPr>
              <a:spLocks noChangeArrowheads="1"/>
            </p:cNvSpPr>
            <p:nvPr/>
          </p:nvSpPr>
          <p:spPr bwMode="auto">
            <a:xfrm rot="5400000">
              <a:off x="4159250" y="4556125"/>
              <a:ext cx="852488" cy="733425"/>
            </a:xfrm>
            <a:custGeom>
              <a:avLst/>
              <a:gdLst>
                <a:gd name="T0" fmla="*/ 598123 w 21600"/>
                <a:gd name="T1" fmla="*/ 0 h 21600"/>
                <a:gd name="T2" fmla="*/ 358242 w 21600"/>
                <a:gd name="T3" fmla="*/ 177550 h 21600"/>
                <a:gd name="T4" fmla="*/ 0 w 21600"/>
                <a:gd name="T5" fmla="*/ 443892 h 21600"/>
                <a:gd name="T6" fmla="*/ 358242 w 21600"/>
                <a:gd name="T7" fmla="*/ 532650 h 21600"/>
                <a:gd name="T8" fmla="*/ 716524 w 21600"/>
                <a:gd name="T9" fmla="*/ 370108 h 21600"/>
                <a:gd name="T10" fmla="*/ 836464 w 21600"/>
                <a:gd name="T11" fmla="*/ 177550 h 21600"/>
                <a:gd name="T12" fmla="*/ 17694720 60000 65536"/>
                <a:gd name="T13" fmla="*/ 11796480 60000 65536"/>
                <a:gd name="T14" fmla="*/ 11796480 60000 65536"/>
                <a:gd name="T15" fmla="*/ 5898240 60000 65536"/>
                <a:gd name="T16" fmla="*/ 0 60000 65536"/>
                <a:gd name="T17" fmla="*/ 0 60000 65536"/>
                <a:gd name="T18" fmla="*/ 0 w 21600"/>
                <a:gd name="T19" fmla="*/ 14400 h 21600"/>
                <a:gd name="T20" fmla="*/ 18503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lnTo>
                    <a:pt x="15429" y="0"/>
                  </a:lnTo>
                  <a:close/>
                </a:path>
              </a:pathLst>
            </a:custGeom>
            <a:grp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mc:AlternateContent xmlns:mc="http://schemas.openxmlformats.org/markup-compatibility/2006" xmlns:a14="http://schemas.microsoft.com/office/drawing/2010/main">
          <mc:Choice Requires="a14">
            <p:sp>
              <p:nvSpPr>
                <p:cNvPr id="31" name="Object 1">
                  <a:extLst>
                    <a:ext uri="{FF2B5EF4-FFF2-40B4-BE49-F238E27FC236}">
                      <a16:creationId xmlns:a16="http://schemas.microsoft.com/office/drawing/2014/main" id="{F7A2D8AD-3800-08DC-597E-98B567A129E0}"/>
                    </a:ext>
                  </a:extLst>
                </p:cNvPr>
                <p:cNvSpPr txBox="1"/>
                <p:nvPr/>
              </p:nvSpPr>
              <p:spPr bwMode="auto">
                <a:xfrm>
                  <a:off x="5029200" y="4802188"/>
                  <a:ext cx="1981200" cy="476250"/>
                </a:xfrm>
                <a:prstGeom prst="rect">
                  <a:avLst/>
                </a:prstGeom>
                <a:solidFill>
                  <a:schemeClr val="bg1"/>
                </a:solidFill>
                <a:ln w="38100">
                  <a:solidFill>
                    <a:srgbClr val="FF0000"/>
                  </a:solidFill>
                  <a:miter lim="800000"/>
                  <a:headEnd/>
                  <a:tailEnd/>
                </a:ln>
                <a:effectLst/>
              </p:spPr>
              <p:txBody>
                <a:bodyPr>
                  <a:normAutofit/>
                </a:bodyPr>
                <a:lstStyle/>
                <a:p>
                  <a:pPr/>
                  <a14:m>
                    <m:oMathPara xmlns:m="http://schemas.openxmlformats.org/officeDocument/2006/math">
                      <m:oMathParaPr>
                        <m:jc m:val="left"/>
                      </m:oMathParaPr>
                      <m:oMath xmlns:m="http://schemas.openxmlformats.org/officeDocument/2006/math">
                        <m:r>
                          <a:rPr lang="en-IN" i="1" smtClean="0">
                            <a:solidFill>
                              <a:srgbClr val="000000"/>
                            </a:solidFill>
                            <a:latin typeface="Cambria Math" panose="02040503050406030204" pitchFamily="18" charset="0"/>
                          </a:rPr>
                          <m:t>𝛽</m:t>
                        </m:r>
                        <m:r>
                          <a:rPr lang="en-IN" i="1" smtClean="0">
                            <a:solidFill>
                              <a:srgbClr val="000000"/>
                            </a:solidFill>
                            <a:latin typeface="Cambria Math" panose="02040503050406030204" pitchFamily="18" charset="0"/>
                          </a:rPr>
                          <m:t>𝑠</m:t>
                        </m:r>
                        <m:r>
                          <a:rPr lang="en-IN" i="1" smtClean="0">
                            <a:solidFill>
                              <a:srgbClr val="000000"/>
                            </a:solidFill>
                            <a:latin typeface="Cambria Math" panose="02040503050406030204" pitchFamily="18" charset="0"/>
                          </a:rPr>
                          <m:t>(</m:t>
                        </m:r>
                        <m:r>
                          <a:rPr lang="en-IN" i="1" smtClean="0">
                            <a:solidFill>
                              <a:srgbClr val="000000"/>
                            </a:solidFill>
                            <a:latin typeface="Cambria Math" panose="02040503050406030204" pitchFamily="18" charset="0"/>
                          </a:rPr>
                          <m:t>0</m:t>
                        </m:r>
                        <m:r>
                          <a:rPr lang="en-IN" i="1" smtClean="0">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𝛾</m:t>
                        </m:r>
                        <m:r>
                          <a:rPr lang="en-IN" i="1">
                            <a:solidFill>
                              <a:srgbClr val="000000"/>
                            </a:solidFill>
                            <a:latin typeface="Cambria Math" panose="02040503050406030204" pitchFamily="18" charset="0"/>
                          </a:rPr>
                          <m:t>&gt;</m:t>
                        </m:r>
                        <m:r>
                          <a:rPr lang="en-IN" i="1">
                            <a:solidFill>
                              <a:srgbClr val="000000"/>
                            </a:solidFill>
                            <a:latin typeface="Cambria Math" panose="02040503050406030204" pitchFamily="18" charset="0"/>
                          </a:rPr>
                          <m:t>0</m:t>
                        </m:r>
                      </m:oMath>
                    </m:oMathPara>
                  </a14:m>
                  <a:endParaRPr lang="en-IN" dirty="0"/>
                </a:p>
              </p:txBody>
            </p:sp>
          </mc:Choice>
          <mc:Fallback xmlns="">
            <p:sp>
              <p:nvSpPr>
                <p:cNvPr id="31" name="Object 1">
                  <a:extLst>
                    <a:ext uri="{FF2B5EF4-FFF2-40B4-BE49-F238E27FC236}">
                      <a16:creationId xmlns:a16="http://schemas.microsoft.com/office/drawing/2014/main" id="{F7A2D8AD-3800-08DC-597E-98B567A129E0}"/>
                    </a:ext>
                  </a:extLst>
                </p:cNvPr>
                <p:cNvSpPr txBox="1">
                  <a:spLocks noRot="1" noChangeAspect="1" noMove="1" noResize="1" noEditPoints="1" noAdjustHandles="1" noChangeArrowheads="1" noChangeShapeType="1" noTextEdit="1"/>
                </p:cNvSpPr>
                <p:nvPr/>
              </p:nvSpPr>
              <p:spPr bwMode="auto">
                <a:xfrm>
                  <a:off x="5029200" y="4802188"/>
                  <a:ext cx="1981200" cy="476250"/>
                </a:xfrm>
                <a:prstGeom prst="rect">
                  <a:avLst/>
                </a:prstGeom>
                <a:blipFill>
                  <a:blip r:embed="rId13"/>
                  <a:stretch>
                    <a:fillRect/>
                  </a:stretch>
                </a:blipFill>
                <a:ln w="38100">
                  <a:solidFill>
                    <a:srgbClr val="FF0000"/>
                  </a:solidFill>
                  <a:miter lim="800000"/>
                  <a:headEnd/>
                  <a:tailEnd/>
                </a:ln>
                <a:effectLst/>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6" name="Text Box 4">
                <a:extLst>
                  <a:ext uri="{FF2B5EF4-FFF2-40B4-BE49-F238E27FC236}">
                    <a16:creationId xmlns:a16="http://schemas.microsoft.com/office/drawing/2014/main" id="{A92DA810-DA38-DCFD-D540-A7918E998237}"/>
                  </a:ext>
                </a:extLst>
              </p:cNvPr>
              <p:cNvSpPr txBox="1">
                <a:spLocks noChangeArrowheads="1"/>
              </p:cNvSpPr>
              <p:nvPr/>
            </p:nvSpPr>
            <p:spPr bwMode="auto">
              <a:xfrm>
                <a:off x="4465074" y="2154549"/>
                <a:ext cx="3264035" cy="830997"/>
              </a:xfrm>
              <a:prstGeom prst="rect">
                <a:avLst/>
              </a:prstGeom>
              <a:solidFill>
                <a:schemeClr val="bg1"/>
              </a:solidFill>
              <a:ln>
                <a:noFill/>
              </a:ln>
              <a:effectLst/>
            </p:spPr>
            <p:txBody>
              <a:bodyPr wrap="none">
                <a:spAutoFit/>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r>
                  <a:rPr lang="en-US" altLang="en-US" i="1" dirty="0"/>
                  <a:t>s</a:t>
                </a:r>
                <a:r>
                  <a:rPr lang="en-US" altLang="en-US" dirty="0"/>
                  <a:t> </a:t>
                </a:r>
                <a:r>
                  <a:rPr lang="en-US" altLang="en-US" dirty="0">
                    <a:sym typeface="Symbol" panose="05050102010706020507" pitchFamily="18" charset="2"/>
                  </a:rPr>
                  <a:t></a:t>
                </a:r>
                <a:r>
                  <a:rPr lang="en-US" altLang="en-US" dirty="0"/>
                  <a:t> </a:t>
                </a:r>
                <a:r>
                  <a:rPr lang="en-US" altLang="en-US" i="1" dirty="0" err="1"/>
                  <a:t>i</a:t>
                </a:r>
                <a:r>
                  <a:rPr lang="en-US" altLang="en-US" dirty="0"/>
                  <a:t>	</a:t>
                </a:r>
                <a:r>
                  <a:rPr lang="en-US" altLang="en-US" i="1" dirty="0">
                    <a:sym typeface="Symbol" panose="05050102010706020507" pitchFamily="18" charset="2"/>
                  </a:rPr>
                  <a:t> </a:t>
                </a:r>
                <a:r>
                  <a:rPr lang="en-US" altLang="en-US" dirty="0">
                    <a:sym typeface="Symbol" panose="05050102010706020507" pitchFamily="18" charset="2"/>
                  </a:rPr>
                  <a:t> (infection rate)</a:t>
                </a:r>
                <a:endParaRPr lang="en-US" altLang="en-US" i="1" baseline="-25000" dirty="0">
                  <a:sym typeface="Symbol" panose="05050102010706020507" pitchFamily="18" charset="2"/>
                </a:endParaRPr>
              </a:p>
              <a:p>
                <a:pPr eaLnBrk="1" hangingPunct="1"/>
                <a:r>
                  <a:rPr lang="en-US" altLang="en-US" i="1" dirty="0" err="1"/>
                  <a:t>i</a:t>
                </a:r>
                <a:r>
                  <a:rPr lang="en-US" altLang="en-US" dirty="0"/>
                  <a:t> </a:t>
                </a:r>
                <a:r>
                  <a:rPr lang="en-US" altLang="en-US" dirty="0">
                    <a:sym typeface="Symbol" panose="05050102010706020507" pitchFamily="18" charset="2"/>
                  </a:rPr>
                  <a:t></a:t>
                </a:r>
                <a:r>
                  <a:rPr lang="en-US" altLang="en-US" dirty="0"/>
                  <a:t> </a:t>
                </a:r>
                <a:r>
                  <a:rPr lang="en-US" altLang="en-US" i="1" dirty="0"/>
                  <a:t>r</a:t>
                </a:r>
                <a:r>
                  <a:rPr lang="en-US" altLang="en-US" dirty="0"/>
                  <a:t>	</a:t>
                </a:r>
                <a14:m>
                  <m:oMath xmlns:m="http://schemas.openxmlformats.org/officeDocument/2006/math">
                    <m:r>
                      <a:rPr lang="en-US" altLang="en-US" b="0" i="1" smtClean="0">
                        <a:latin typeface="Cambria Math" panose="02040503050406030204" pitchFamily="18" charset="0"/>
                      </a:rPr>
                      <m:t>𝛾</m:t>
                    </m:r>
                  </m:oMath>
                </a14:m>
                <a:r>
                  <a:rPr lang="en-US" altLang="en-US" dirty="0">
                    <a:sym typeface="Symbol" panose="05050102010706020507" pitchFamily="18" charset="2"/>
                  </a:rPr>
                  <a:t>  (</a:t>
                </a:r>
                <a:r>
                  <a:rPr lang="en-US" altLang="en-US" dirty="0"/>
                  <a:t>recovery rate)</a:t>
                </a:r>
                <a:endParaRPr lang="en-US" altLang="en-US" dirty="0">
                  <a:sym typeface="Symbol" panose="05050102010706020507" pitchFamily="18" charset="2"/>
                </a:endParaRPr>
              </a:p>
            </p:txBody>
          </p:sp>
        </mc:Choice>
        <mc:Fallback xmlns="">
          <p:sp>
            <p:nvSpPr>
              <p:cNvPr id="36" name="Text Box 4">
                <a:extLst>
                  <a:ext uri="{FF2B5EF4-FFF2-40B4-BE49-F238E27FC236}">
                    <a16:creationId xmlns:a16="http://schemas.microsoft.com/office/drawing/2014/main" id="{A92DA810-DA38-DCFD-D540-A7918E998237}"/>
                  </a:ext>
                </a:extLst>
              </p:cNvPr>
              <p:cNvSpPr txBox="1">
                <a:spLocks noRot="1" noChangeAspect="1" noMove="1" noResize="1" noEditPoints="1" noAdjustHandles="1" noChangeArrowheads="1" noChangeShapeType="1" noTextEdit="1"/>
              </p:cNvSpPr>
              <p:nvPr/>
            </p:nvSpPr>
            <p:spPr bwMode="auto">
              <a:xfrm>
                <a:off x="4465074" y="2154549"/>
                <a:ext cx="3264035" cy="830997"/>
              </a:xfrm>
              <a:prstGeom prst="rect">
                <a:avLst/>
              </a:prstGeom>
              <a:blipFill>
                <a:blip r:embed="rId14"/>
                <a:stretch>
                  <a:fillRect l="-2799" t="-6569" r="-2239" b="-15328"/>
                </a:stretch>
              </a:blipFill>
              <a:ln>
                <a:noFill/>
              </a:ln>
              <a:effectLst/>
            </p:spPr>
            <p:txBody>
              <a:bodyPr/>
              <a:lstStyle/>
              <a:p>
                <a:r>
                  <a:rPr lang="en-IN">
                    <a:noFill/>
                  </a:rPr>
                  <a:t> </a:t>
                </a:r>
              </a:p>
            </p:txBody>
          </p:sp>
        </mc:Fallback>
      </mc:AlternateContent>
      <p:sp>
        <p:nvSpPr>
          <p:cNvPr id="8" name="TextBox 7">
            <a:extLst>
              <a:ext uri="{FF2B5EF4-FFF2-40B4-BE49-F238E27FC236}">
                <a16:creationId xmlns:a16="http://schemas.microsoft.com/office/drawing/2014/main" id="{41E24F62-76FA-6B34-FD3D-49FA8589A005}"/>
              </a:ext>
            </a:extLst>
          </p:cNvPr>
          <p:cNvSpPr txBox="1"/>
          <p:nvPr/>
        </p:nvSpPr>
        <p:spPr>
          <a:xfrm>
            <a:off x="-93586" y="14626"/>
            <a:ext cx="2579688" cy="523220"/>
          </a:xfrm>
          <a:prstGeom prst="rect">
            <a:avLst/>
          </a:prstGeom>
          <a:solidFill>
            <a:schemeClr val="bg1"/>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cs typeface="Browallia New" pitchFamily="34" charset="-34"/>
              </a:rPr>
              <a:t>SIR Modelling</a:t>
            </a:r>
            <a:endParaRPr lang="en-IN" sz="2800" b="1" dirty="0"/>
          </a:p>
        </p:txBody>
      </p:sp>
    </p:spTree>
    <p:extLst>
      <p:ext uri="{BB962C8B-B14F-4D97-AF65-F5344CB8AC3E}">
        <p14:creationId xmlns:p14="http://schemas.microsoft.com/office/powerpoint/2010/main" val="439060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65D346DF-3D53-987B-A7CA-BEA0A9C6909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10487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35</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2057400" y="1441655"/>
            <a:ext cx="1585690"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SIR Dynamics </a:t>
            </a:r>
          </a:p>
        </p:txBody>
      </p:sp>
      <p:sp>
        <p:nvSpPr>
          <p:cNvPr id="8" name="Rectangle 7">
            <a:extLst>
              <a:ext uri="{FF2B5EF4-FFF2-40B4-BE49-F238E27FC236}">
                <a16:creationId xmlns:a16="http://schemas.microsoft.com/office/drawing/2014/main" id="{533CD7F3-AF71-4AE0-B217-21A7FD5489E5}"/>
              </a:ext>
            </a:extLst>
          </p:cNvPr>
          <p:cNvSpPr/>
          <p:nvPr/>
        </p:nvSpPr>
        <p:spPr>
          <a:xfrm>
            <a:off x="6189690" y="6409592"/>
            <a:ext cx="4065921" cy="369332"/>
          </a:xfrm>
          <a:prstGeom prst="rect">
            <a:avLst/>
          </a:prstGeom>
          <a:solidFill>
            <a:schemeClr val="bg1"/>
          </a:solidFill>
        </p:spPr>
        <p:txBody>
          <a:bodyPr wrap="none">
            <a:spAutoFit/>
          </a:bodyPr>
          <a:lstStyle/>
          <a:p>
            <a:r>
              <a:rPr lang="en-IN" dirty="0"/>
              <a:t>Science 368, 742–746 (2020), </a:t>
            </a:r>
            <a:r>
              <a:rPr lang="en-IN" dirty="0">
                <a:solidFill>
                  <a:srgbClr val="231F20"/>
                </a:solidFill>
                <a:latin typeface="AdvTT1ef22648.B"/>
              </a:rPr>
              <a:t>Maier et al </a:t>
            </a:r>
            <a:endParaRPr lang="en-IN" dirty="0"/>
          </a:p>
        </p:txBody>
      </p:sp>
      <p:sp>
        <p:nvSpPr>
          <p:cNvPr id="9" name="Rectangle 8">
            <a:extLst>
              <a:ext uri="{FF2B5EF4-FFF2-40B4-BE49-F238E27FC236}">
                <a16:creationId xmlns:a16="http://schemas.microsoft.com/office/drawing/2014/main" id="{E03C2A06-A08F-473D-9078-7E3B118FACDA}"/>
              </a:ext>
            </a:extLst>
          </p:cNvPr>
          <p:cNvSpPr/>
          <p:nvPr/>
        </p:nvSpPr>
        <p:spPr>
          <a:xfrm>
            <a:off x="482368" y="5935601"/>
            <a:ext cx="4572000" cy="646331"/>
          </a:xfrm>
          <a:prstGeom prst="rect">
            <a:avLst/>
          </a:prstGeom>
          <a:solidFill>
            <a:schemeClr val="bg1"/>
          </a:solidFill>
        </p:spPr>
        <p:txBody>
          <a:bodyPr>
            <a:spAutoFit/>
          </a:bodyPr>
          <a:lstStyle/>
          <a:p>
            <a:r>
              <a:rPr lang="en-IN" dirty="0"/>
              <a:t>http://rocs.hu-berlin.de/corona/docs/forecast/model/</a:t>
            </a:r>
          </a:p>
        </p:txBody>
      </p:sp>
      <p:pic>
        <p:nvPicPr>
          <p:cNvPr id="10" name="Picture 9" descr="A picture containing diagram&#10;&#10;Description automatically generated">
            <a:extLst>
              <a:ext uri="{FF2B5EF4-FFF2-40B4-BE49-F238E27FC236}">
                <a16:creationId xmlns:a16="http://schemas.microsoft.com/office/drawing/2014/main" id="{BF0E687B-3A0D-4EEE-A883-6863B19114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0" y="4591362"/>
            <a:ext cx="4120592" cy="1346892"/>
          </a:xfrm>
          <a:prstGeom prst="rect">
            <a:avLst/>
          </a:prstGeom>
        </p:spPr>
      </p:pic>
      <p:pic>
        <p:nvPicPr>
          <p:cNvPr id="16" name="Picture 15" descr="Chart, scatter chart&#10;&#10;Description automatically generated">
            <a:extLst>
              <a:ext uri="{FF2B5EF4-FFF2-40B4-BE49-F238E27FC236}">
                <a16:creationId xmlns:a16="http://schemas.microsoft.com/office/drawing/2014/main" id="{E4A69763-BA8B-41A5-8FFE-0796FFAB074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89590" y="1772811"/>
            <a:ext cx="4466118" cy="441056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926AAE-C56C-B0E8-799B-294133F7FC20}"/>
                  </a:ext>
                </a:extLst>
              </p:cNvPr>
              <p:cNvSpPr txBox="1"/>
              <p:nvPr/>
            </p:nvSpPr>
            <p:spPr>
              <a:xfrm>
                <a:off x="2444584" y="2504124"/>
                <a:ext cx="1470659"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𝑠</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oMath>
                  </m:oMathPara>
                </a14:m>
                <a:endParaRPr lang="en-US" dirty="0"/>
              </a:p>
              <a:p>
                <a:endParaRPr lang="en-IN" dirty="0"/>
              </a:p>
            </p:txBody>
          </p:sp>
        </mc:Choice>
        <mc:Fallback xmlns="">
          <p:sp>
            <p:nvSpPr>
              <p:cNvPr id="7" name="TextBox 6">
                <a:extLst>
                  <a:ext uri="{FF2B5EF4-FFF2-40B4-BE49-F238E27FC236}">
                    <a16:creationId xmlns:a16="http://schemas.microsoft.com/office/drawing/2014/main" id="{EC926AAE-C56C-B0E8-799B-294133F7FC20}"/>
                  </a:ext>
                </a:extLst>
              </p:cNvPr>
              <p:cNvSpPr txBox="1">
                <a:spLocks noRot="1" noChangeAspect="1" noMove="1" noResize="1" noEditPoints="1" noAdjustHandles="1" noChangeArrowheads="1" noChangeShapeType="1" noTextEdit="1"/>
              </p:cNvSpPr>
              <p:nvPr/>
            </p:nvSpPr>
            <p:spPr>
              <a:xfrm>
                <a:off x="2444584" y="2504124"/>
                <a:ext cx="1470659" cy="89524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BCAB970-FF61-D429-694E-F01003B2D116}"/>
                  </a:ext>
                </a:extLst>
              </p:cNvPr>
              <p:cNvSpPr/>
              <p:nvPr/>
            </p:nvSpPr>
            <p:spPr>
              <a:xfrm>
                <a:off x="2444585" y="3197960"/>
                <a:ext cx="1674561"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𝑖</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b="0" i="1" smtClean="0">
                          <a:latin typeface="Cambria Math" panose="02040503050406030204" pitchFamily="18" charset="0"/>
                        </a:rPr>
                        <m:t>𝑠</m:t>
                      </m:r>
                      <m:r>
                        <a:rPr lang="en-US" i="1">
                          <a:latin typeface="Cambria Math" panose="02040503050406030204" pitchFamily="18" charset="0"/>
                        </a:rPr>
                        <m:t> </m:t>
                      </m:r>
                      <m:r>
                        <a:rPr lang="en-US" b="0" i="1" smtClean="0">
                          <a:latin typeface="Cambria Math" panose="02040503050406030204" pitchFamily="18" charset="0"/>
                        </a:rPr>
                        <m:t>𝑖</m:t>
                      </m:r>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12" name="Rectangle 11">
                <a:extLst>
                  <a:ext uri="{FF2B5EF4-FFF2-40B4-BE49-F238E27FC236}">
                    <a16:creationId xmlns:a16="http://schemas.microsoft.com/office/drawing/2014/main" id="{1BCAB970-FF61-D429-694E-F01003B2D116}"/>
                  </a:ext>
                </a:extLst>
              </p:cNvPr>
              <p:cNvSpPr>
                <a:spLocks noRot="1" noChangeAspect="1" noMove="1" noResize="1" noEditPoints="1" noAdjustHandles="1" noChangeArrowheads="1" noChangeShapeType="1" noTextEdit="1"/>
              </p:cNvSpPr>
              <p:nvPr/>
            </p:nvSpPr>
            <p:spPr>
              <a:xfrm>
                <a:off x="2444585" y="3197960"/>
                <a:ext cx="1674561" cy="61824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50D0357-9857-9A91-9194-F1A9C4BE7E3E}"/>
                  </a:ext>
                </a:extLst>
              </p:cNvPr>
              <p:cNvSpPr/>
              <p:nvPr/>
            </p:nvSpPr>
            <p:spPr>
              <a:xfrm>
                <a:off x="2444585" y="3816206"/>
                <a:ext cx="1003352"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r>
                            <a:rPr lang="en-US" b="0" i="1" smtClean="0">
                              <a:latin typeface="Cambria Math" panose="02040503050406030204" pitchFamily="18" charset="0"/>
                            </a:rPr>
                            <m:t>𝑟</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𝛾</m:t>
                      </m:r>
                      <m:r>
                        <a:rPr lang="en-US" b="0" i="1" smtClean="0">
                          <a:latin typeface="Cambria Math" panose="02040503050406030204" pitchFamily="18" charset="0"/>
                        </a:rPr>
                        <m:t>𝑖</m:t>
                      </m:r>
                    </m:oMath>
                  </m:oMathPara>
                </a14:m>
                <a:endParaRPr lang="en-IN" dirty="0"/>
              </a:p>
            </p:txBody>
          </p:sp>
        </mc:Choice>
        <mc:Fallback xmlns="">
          <p:sp>
            <p:nvSpPr>
              <p:cNvPr id="13" name="Rectangle 12">
                <a:extLst>
                  <a:ext uri="{FF2B5EF4-FFF2-40B4-BE49-F238E27FC236}">
                    <a16:creationId xmlns:a16="http://schemas.microsoft.com/office/drawing/2014/main" id="{450D0357-9857-9A91-9194-F1A9C4BE7E3E}"/>
                  </a:ext>
                </a:extLst>
              </p:cNvPr>
              <p:cNvSpPr>
                <a:spLocks noRot="1" noChangeAspect="1" noMove="1" noResize="1" noEditPoints="1" noAdjustHandles="1" noChangeArrowheads="1" noChangeShapeType="1" noTextEdit="1"/>
              </p:cNvSpPr>
              <p:nvPr/>
            </p:nvSpPr>
            <p:spPr>
              <a:xfrm>
                <a:off x="2444585" y="3816206"/>
                <a:ext cx="1003352" cy="618246"/>
              </a:xfrm>
              <a:prstGeom prst="rect">
                <a:avLst/>
              </a:prstGeom>
              <a:blipFill>
                <a:blip r:embed="rId8"/>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CB72797D-5AA5-5CA5-48DC-7E120A0EA149}"/>
              </a:ext>
            </a:extLst>
          </p:cNvPr>
          <p:cNvSpPr txBox="1"/>
          <p:nvPr/>
        </p:nvSpPr>
        <p:spPr>
          <a:xfrm>
            <a:off x="-93586" y="14626"/>
            <a:ext cx="2579688" cy="523220"/>
          </a:xfrm>
          <a:prstGeom prst="rect">
            <a:avLst/>
          </a:prstGeom>
          <a:solidFill>
            <a:schemeClr val="bg1"/>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cs typeface="Browallia New" pitchFamily="34" charset="-34"/>
              </a:rPr>
              <a:t>SIR Modelling</a:t>
            </a:r>
            <a:endParaRPr lang="en-IN" sz="2800" b="1" dirty="0"/>
          </a:p>
        </p:txBody>
      </p:sp>
    </p:spTree>
    <p:extLst>
      <p:ext uri="{BB962C8B-B14F-4D97-AF65-F5344CB8AC3E}">
        <p14:creationId xmlns:p14="http://schemas.microsoft.com/office/powerpoint/2010/main" val="13001116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C55E291A-7D83-6063-B15C-3EEE24B56850}"/>
              </a:ext>
            </a:extLst>
          </p:cNvPr>
          <p:cNvPicPr>
            <a:picLocks noChangeAspect="1"/>
          </p:cNvPicPr>
          <p:nvPr/>
        </p:nvPicPr>
        <p:blipFill rotWithShape="1">
          <a:blip r:embed="rId4">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Slide Number Placeholder 1">
            <a:extLst>
              <a:ext uri="{FF2B5EF4-FFF2-40B4-BE49-F238E27FC236}">
                <a16:creationId xmlns:a16="http://schemas.microsoft.com/office/drawing/2014/main" id="{30E084EA-3AD2-41E6-B8B2-A152211EA950}"/>
              </a:ext>
            </a:extLst>
          </p:cNvPr>
          <p:cNvSpPr>
            <a:spLocks noGrp="1"/>
          </p:cNvSpPr>
          <p:nvPr>
            <p:ph type="sldNum" sz="quarter" idx="12"/>
          </p:nvPr>
        </p:nvSpPr>
        <p:spPr/>
        <p:txBody>
          <a:bodyPr/>
          <a:lstStyle/>
          <a:p>
            <a:fld id="{9DD21305-688C-4756-8C50-721FA3D12991}" type="slidenum">
              <a:rPr lang="he-IL" smtClean="0"/>
              <a:t>36</a:t>
            </a:fld>
            <a:endParaRPr lang="he-IL"/>
          </a:p>
        </p:txBody>
      </p:sp>
      <p:sp>
        <p:nvSpPr>
          <p:cNvPr id="5" name="TextBox 4">
            <a:extLst>
              <a:ext uri="{FF2B5EF4-FFF2-40B4-BE49-F238E27FC236}">
                <a16:creationId xmlns:a16="http://schemas.microsoft.com/office/drawing/2014/main" id="{C4E7F075-0029-4B78-B9B6-89F7A65D16D6}"/>
              </a:ext>
            </a:extLst>
          </p:cNvPr>
          <p:cNvSpPr txBox="1"/>
          <p:nvPr/>
        </p:nvSpPr>
        <p:spPr>
          <a:xfrm>
            <a:off x="2057400" y="1441655"/>
            <a:ext cx="1794081" cy="369332"/>
          </a:xfrm>
          <a:prstGeom prst="rect">
            <a:avLst/>
          </a:prstGeom>
          <a:solidFill>
            <a:schemeClr val="bg1"/>
          </a:solidFill>
        </p:spPr>
        <p:txBody>
          <a:bodyPr wrap="none" rtlCol="0">
            <a:spAutoFit/>
          </a:bodyPr>
          <a:lstStyle/>
          <a:p>
            <a:r>
              <a:rPr lang="en-IN" dirty="0">
                <a:solidFill>
                  <a:srgbClr val="0000FF"/>
                </a:solidFill>
                <a:latin typeface="Cambria" panose="02040503050406030204" pitchFamily="18" charset="0"/>
                <a:ea typeface="Cambria" panose="02040503050406030204" pitchFamily="18" charset="0"/>
              </a:rPr>
              <a:t>SIR-X Dynamics </a:t>
            </a:r>
          </a:p>
        </p:txBody>
      </p:sp>
      <p:sp>
        <p:nvSpPr>
          <p:cNvPr id="8" name="Rectangle 7">
            <a:extLst>
              <a:ext uri="{FF2B5EF4-FFF2-40B4-BE49-F238E27FC236}">
                <a16:creationId xmlns:a16="http://schemas.microsoft.com/office/drawing/2014/main" id="{533CD7F3-AF71-4AE0-B217-21A7FD5489E5}"/>
              </a:ext>
            </a:extLst>
          </p:cNvPr>
          <p:cNvSpPr/>
          <p:nvPr/>
        </p:nvSpPr>
        <p:spPr>
          <a:xfrm>
            <a:off x="6189690" y="6409592"/>
            <a:ext cx="4065921" cy="369332"/>
          </a:xfrm>
          <a:prstGeom prst="rect">
            <a:avLst/>
          </a:prstGeom>
          <a:solidFill>
            <a:schemeClr val="bg1"/>
          </a:solidFill>
        </p:spPr>
        <p:txBody>
          <a:bodyPr wrap="none">
            <a:spAutoFit/>
          </a:bodyPr>
          <a:lstStyle/>
          <a:p>
            <a:r>
              <a:rPr lang="en-IN" dirty="0"/>
              <a:t>Science 368, 742–746 (2020), </a:t>
            </a:r>
            <a:r>
              <a:rPr lang="en-IN" dirty="0">
                <a:solidFill>
                  <a:srgbClr val="231F20"/>
                </a:solidFill>
                <a:latin typeface="AdvTT1ef22648.B"/>
              </a:rPr>
              <a:t>Maier et al </a:t>
            </a:r>
            <a:endParaRPr lang="en-IN" dirty="0"/>
          </a:p>
        </p:txBody>
      </p:sp>
      <p:sp>
        <p:nvSpPr>
          <p:cNvPr id="9" name="Rectangle 8">
            <a:extLst>
              <a:ext uri="{FF2B5EF4-FFF2-40B4-BE49-F238E27FC236}">
                <a16:creationId xmlns:a16="http://schemas.microsoft.com/office/drawing/2014/main" id="{E03C2A06-A08F-473D-9078-7E3B118FACDA}"/>
              </a:ext>
            </a:extLst>
          </p:cNvPr>
          <p:cNvSpPr/>
          <p:nvPr/>
        </p:nvSpPr>
        <p:spPr>
          <a:xfrm>
            <a:off x="1165295" y="6144686"/>
            <a:ext cx="4572000" cy="646331"/>
          </a:xfrm>
          <a:prstGeom prst="rect">
            <a:avLst/>
          </a:prstGeom>
          <a:solidFill>
            <a:schemeClr val="bg1"/>
          </a:solidFill>
        </p:spPr>
        <p:txBody>
          <a:bodyPr>
            <a:spAutoFit/>
          </a:bodyPr>
          <a:lstStyle/>
          <a:p>
            <a:r>
              <a:rPr lang="en-IN" dirty="0"/>
              <a:t>http://rocs.hu-berlin.de/corona/docs/forecast/model/</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940E97A-9788-489C-B9EB-0F7B7B0A3391}"/>
                  </a:ext>
                </a:extLst>
              </p:cNvPr>
              <p:cNvSpPr txBox="1"/>
              <p:nvPr/>
            </p:nvSpPr>
            <p:spPr>
              <a:xfrm>
                <a:off x="2152288" y="2628451"/>
                <a:ext cx="2248629" cy="895245"/>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𝑑𝑆</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i="1">
                          <a:latin typeface="Cambria Math" panose="02040503050406030204" pitchFamily="18" charset="0"/>
                        </a:rPr>
                        <m:t>𝑆𝐼</m:t>
                      </m:r>
                      <m:r>
                        <a:rPr lang="en-US" i="1">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𝑘</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𝑆</m:t>
                      </m:r>
                      <m:r>
                        <a:rPr lang="en-US" i="1">
                          <a:solidFill>
                            <a:srgbClr val="FF0000"/>
                          </a:solidFill>
                          <a:latin typeface="Cambria Math" panose="02040503050406030204" pitchFamily="18" charset="0"/>
                        </a:rPr>
                        <m:t> </m:t>
                      </m:r>
                    </m:oMath>
                  </m:oMathPara>
                </a14:m>
                <a:endParaRPr lang="en-US" dirty="0"/>
              </a:p>
              <a:p>
                <a:endParaRPr lang="en-IN" dirty="0"/>
              </a:p>
            </p:txBody>
          </p:sp>
        </mc:Choice>
        <mc:Fallback xmlns="">
          <p:sp>
            <p:nvSpPr>
              <p:cNvPr id="4" name="TextBox 3">
                <a:extLst>
                  <a:ext uri="{FF2B5EF4-FFF2-40B4-BE49-F238E27FC236}">
                    <a16:creationId xmlns:a16="http://schemas.microsoft.com/office/drawing/2014/main" id="{F940E97A-9788-489C-B9EB-0F7B7B0A3391}"/>
                  </a:ext>
                </a:extLst>
              </p:cNvPr>
              <p:cNvSpPr txBox="1">
                <a:spLocks noRot="1" noChangeAspect="1" noMove="1" noResize="1" noEditPoints="1" noAdjustHandles="1" noChangeArrowheads="1" noChangeShapeType="1" noTextEdit="1"/>
              </p:cNvSpPr>
              <p:nvPr/>
            </p:nvSpPr>
            <p:spPr>
              <a:xfrm>
                <a:off x="2152288" y="2628451"/>
                <a:ext cx="2248629" cy="895245"/>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BCB170F-A8F0-4171-B3DE-1E21FD510CBD}"/>
                  </a:ext>
                </a:extLst>
              </p:cNvPr>
              <p:cNvSpPr/>
              <p:nvPr/>
            </p:nvSpPr>
            <p:spPr>
              <a:xfrm>
                <a:off x="2145509" y="3348295"/>
                <a:ext cx="2777555"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𝑑𝐼</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𝛽</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𝐼</m:t>
                      </m:r>
                      <m:r>
                        <a:rPr lang="en-US" i="1">
                          <a:latin typeface="Cambria Math" panose="02040503050406030204" pitchFamily="18" charset="0"/>
                        </a:rPr>
                        <m:t>−</m:t>
                      </m:r>
                      <m:r>
                        <a:rPr lang="en-IN" i="1">
                          <a:latin typeface="Cambria Math" panose="02040503050406030204" pitchFamily="18" charset="0"/>
                        </a:rPr>
                        <m:t>𝛾</m:t>
                      </m:r>
                      <m:r>
                        <a:rPr lang="en-US" i="1">
                          <a:latin typeface="Cambria Math" panose="02040503050406030204" pitchFamily="18" charset="0"/>
                        </a:rPr>
                        <m:t>𝐼</m:t>
                      </m:r>
                      <m:r>
                        <a:rPr lang="en-US" i="1">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𝑘</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𝐼</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𝑘𝐼</m:t>
                      </m:r>
                    </m:oMath>
                  </m:oMathPara>
                </a14:m>
                <a:endParaRPr lang="en-IN" dirty="0"/>
              </a:p>
            </p:txBody>
          </p:sp>
        </mc:Choice>
        <mc:Fallback xmlns="">
          <p:sp>
            <p:nvSpPr>
              <p:cNvPr id="6" name="Rectangle 5">
                <a:extLst>
                  <a:ext uri="{FF2B5EF4-FFF2-40B4-BE49-F238E27FC236}">
                    <a16:creationId xmlns:a16="http://schemas.microsoft.com/office/drawing/2014/main" id="{FBCB170F-A8F0-4171-B3DE-1E21FD510CBD}"/>
                  </a:ext>
                </a:extLst>
              </p:cNvPr>
              <p:cNvSpPr>
                <a:spLocks noRot="1" noChangeAspect="1" noMove="1" noResize="1" noEditPoints="1" noAdjustHandles="1" noChangeArrowheads="1" noChangeShapeType="1" noTextEdit="1"/>
              </p:cNvSpPr>
              <p:nvPr/>
            </p:nvSpPr>
            <p:spPr>
              <a:xfrm>
                <a:off x="2145509" y="3348295"/>
                <a:ext cx="2777555" cy="61824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4B5D0B76-326B-48A0-85E3-97D2563E4C2A}"/>
                  </a:ext>
                </a:extLst>
              </p:cNvPr>
              <p:cNvSpPr/>
              <p:nvPr/>
            </p:nvSpPr>
            <p:spPr>
              <a:xfrm>
                <a:off x="2154021" y="3945231"/>
                <a:ext cx="1679499"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𝑑𝑅</m:t>
                          </m:r>
                        </m:num>
                        <m:den>
                          <m:r>
                            <a:rPr lang="en-US" i="1">
                              <a:latin typeface="Cambria Math" panose="02040503050406030204" pitchFamily="18" charset="0"/>
                            </a:rPr>
                            <m:t>𝑑𝑡</m:t>
                          </m:r>
                        </m:den>
                      </m:f>
                      <m:r>
                        <a:rPr lang="en-US" i="1">
                          <a:latin typeface="Cambria Math" panose="02040503050406030204" pitchFamily="18" charset="0"/>
                        </a:rPr>
                        <m:t>=</m:t>
                      </m:r>
                      <m:r>
                        <a:rPr lang="en-IN" i="1">
                          <a:latin typeface="Cambria Math" panose="02040503050406030204" pitchFamily="18" charset="0"/>
                        </a:rPr>
                        <m:t>𝛾</m:t>
                      </m:r>
                      <m:r>
                        <a:rPr lang="en-US" i="1">
                          <a:latin typeface="Cambria Math" panose="02040503050406030204" pitchFamily="18" charset="0"/>
                        </a:rPr>
                        <m:t>𝐼</m:t>
                      </m:r>
                      <m:r>
                        <a:rPr lang="en-US" i="1">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𝑘</m:t>
                          </m:r>
                        </m:e>
                        <m:sub>
                          <m:r>
                            <a:rPr lang="en-US" i="1">
                              <a:solidFill>
                                <a:srgbClr val="FF0000"/>
                              </a:solidFill>
                              <a:latin typeface="Cambria Math" panose="02040503050406030204" pitchFamily="18" charset="0"/>
                            </a:rPr>
                            <m:t>0</m:t>
                          </m:r>
                        </m:sub>
                      </m:sSub>
                      <m:r>
                        <a:rPr lang="en-US" i="1">
                          <a:solidFill>
                            <a:srgbClr val="FF0000"/>
                          </a:solidFill>
                          <a:latin typeface="Cambria Math" panose="02040503050406030204" pitchFamily="18" charset="0"/>
                        </a:rPr>
                        <m:t>𝑆</m:t>
                      </m:r>
                    </m:oMath>
                  </m:oMathPara>
                </a14:m>
                <a:endParaRPr lang="en-IN" dirty="0"/>
              </a:p>
            </p:txBody>
          </p:sp>
        </mc:Choice>
        <mc:Fallback xmlns="">
          <p:sp>
            <p:nvSpPr>
              <p:cNvPr id="15" name="Rectangle 14">
                <a:extLst>
                  <a:ext uri="{FF2B5EF4-FFF2-40B4-BE49-F238E27FC236}">
                    <a16:creationId xmlns:a16="http://schemas.microsoft.com/office/drawing/2014/main" id="{4B5D0B76-326B-48A0-85E3-97D2563E4C2A}"/>
                  </a:ext>
                </a:extLst>
              </p:cNvPr>
              <p:cNvSpPr>
                <a:spLocks noRot="1" noChangeAspect="1" noMove="1" noResize="1" noEditPoints="1" noAdjustHandles="1" noChangeArrowheads="1" noChangeShapeType="1" noTextEdit="1"/>
              </p:cNvSpPr>
              <p:nvPr/>
            </p:nvSpPr>
            <p:spPr>
              <a:xfrm>
                <a:off x="2154021" y="3945231"/>
                <a:ext cx="1679499" cy="61824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46408978-89D7-4356-980F-D228625B8093}"/>
                  </a:ext>
                </a:extLst>
              </p:cNvPr>
              <p:cNvSpPr/>
              <p:nvPr/>
            </p:nvSpPr>
            <p:spPr>
              <a:xfrm>
                <a:off x="2152287" y="4574552"/>
                <a:ext cx="1756828" cy="618246"/>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i="1">
                              <a:solidFill>
                                <a:srgbClr val="FF0000"/>
                              </a:solidFill>
                              <a:latin typeface="Cambria Math" panose="02040503050406030204" pitchFamily="18" charset="0"/>
                            </a:rPr>
                          </m:ctrlPr>
                        </m:fPr>
                        <m:num>
                          <m:r>
                            <a:rPr lang="en-US" i="1">
                              <a:solidFill>
                                <a:srgbClr val="FF0000"/>
                              </a:solidFill>
                              <a:latin typeface="Cambria Math" panose="02040503050406030204" pitchFamily="18" charset="0"/>
                            </a:rPr>
                            <m:t>𝑑𝑋</m:t>
                          </m:r>
                        </m:num>
                        <m:den>
                          <m:r>
                            <a:rPr lang="en-US" i="1">
                              <a:solidFill>
                                <a:srgbClr val="FF0000"/>
                              </a:solidFill>
                              <a:latin typeface="Cambria Math" panose="02040503050406030204" pitchFamily="18" charset="0"/>
                            </a:rPr>
                            <m:t>𝑑𝑡</m:t>
                          </m:r>
                        </m:den>
                      </m:f>
                      <m:r>
                        <a:rPr lang="en-US" i="1">
                          <a:solidFill>
                            <a:srgbClr val="FF0000"/>
                          </a:solidFill>
                          <a:latin typeface="Cambria Math" panose="02040503050406030204" pitchFamily="18" charset="0"/>
                        </a:rPr>
                        <m:t>=</m:t>
                      </m:r>
                      <m:d>
                        <m:dPr>
                          <m:ctrlPr>
                            <a:rPr lang="en-US" i="1">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𝑘</m:t>
                          </m:r>
                          <m:r>
                            <a:rPr lang="en-US" i="1">
                              <a:solidFill>
                                <a:srgbClr val="FF0000"/>
                              </a:solidFill>
                              <a:latin typeface="Cambria Math" panose="02040503050406030204" pitchFamily="18" charset="0"/>
                            </a:rPr>
                            <m:t>+</m:t>
                          </m:r>
                          <m:sSub>
                            <m:sSubPr>
                              <m:ctrlPr>
                                <a:rPr lang="en-US" i="1">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𝑘</m:t>
                              </m:r>
                            </m:e>
                            <m:sub>
                              <m:r>
                                <a:rPr lang="en-US" i="1">
                                  <a:solidFill>
                                    <a:srgbClr val="FF0000"/>
                                  </a:solidFill>
                                  <a:latin typeface="Cambria Math" panose="02040503050406030204" pitchFamily="18" charset="0"/>
                                </a:rPr>
                                <m:t>0</m:t>
                              </m:r>
                            </m:sub>
                          </m:sSub>
                        </m:e>
                      </m:d>
                      <m:r>
                        <a:rPr lang="en-US" i="1">
                          <a:solidFill>
                            <a:srgbClr val="FF0000"/>
                          </a:solidFill>
                          <a:latin typeface="Cambria Math" panose="02040503050406030204" pitchFamily="18" charset="0"/>
                        </a:rPr>
                        <m:t>𝐼</m:t>
                      </m:r>
                    </m:oMath>
                  </m:oMathPara>
                </a14:m>
                <a:endParaRPr lang="en-IN" dirty="0"/>
              </a:p>
            </p:txBody>
          </p:sp>
        </mc:Choice>
        <mc:Fallback xmlns="">
          <p:sp>
            <p:nvSpPr>
              <p:cNvPr id="16" name="Rectangle 15">
                <a:extLst>
                  <a:ext uri="{FF2B5EF4-FFF2-40B4-BE49-F238E27FC236}">
                    <a16:creationId xmlns:a16="http://schemas.microsoft.com/office/drawing/2014/main" id="{46408978-89D7-4356-980F-D228625B8093}"/>
                  </a:ext>
                </a:extLst>
              </p:cNvPr>
              <p:cNvSpPr>
                <a:spLocks noRot="1" noChangeAspect="1" noMove="1" noResize="1" noEditPoints="1" noAdjustHandles="1" noChangeArrowheads="1" noChangeShapeType="1" noTextEdit="1"/>
              </p:cNvSpPr>
              <p:nvPr/>
            </p:nvSpPr>
            <p:spPr>
              <a:xfrm>
                <a:off x="2152287" y="4574552"/>
                <a:ext cx="1756828" cy="618246"/>
              </a:xfrm>
              <a:prstGeom prst="rect">
                <a:avLst/>
              </a:prstGeom>
              <a:blipFill>
                <a:blip r:embed="rId8"/>
                <a:stretch>
                  <a:fillRect/>
                </a:stretch>
              </a:blipFill>
            </p:spPr>
            <p:txBody>
              <a:bodyPr/>
              <a:lstStyle/>
              <a:p>
                <a:r>
                  <a:rPr lang="en-IN">
                    <a:noFill/>
                  </a:rPr>
                  <a:t> </a:t>
                </a:r>
              </a:p>
            </p:txBody>
          </p:sp>
        </mc:Fallback>
      </mc:AlternateContent>
      <p:cxnSp>
        <p:nvCxnSpPr>
          <p:cNvPr id="10" name="Straight Arrow Connector 9">
            <a:extLst>
              <a:ext uri="{FF2B5EF4-FFF2-40B4-BE49-F238E27FC236}">
                <a16:creationId xmlns:a16="http://schemas.microsoft.com/office/drawing/2014/main" id="{1F8D2C2D-34CE-4492-A472-C1F7B9D5DBD6}"/>
              </a:ext>
            </a:extLst>
          </p:cNvPr>
          <p:cNvCxnSpPr>
            <a:cxnSpLocks/>
          </p:cNvCxnSpPr>
          <p:nvPr/>
        </p:nvCxnSpPr>
        <p:spPr>
          <a:xfrm flipV="1">
            <a:off x="2438400" y="5192799"/>
            <a:ext cx="0" cy="449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A69B190-09D8-4D22-AD7F-2F0C90436612}"/>
              </a:ext>
            </a:extLst>
          </p:cNvPr>
          <p:cNvSpPr txBox="1"/>
          <p:nvPr/>
        </p:nvSpPr>
        <p:spPr>
          <a:xfrm>
            <a:off x="1524000" y="5593106"/>
            <a:ext cx="2474780" cy="369332"/>
          </a:xfrm>
          <a:prstGeom prst="rect">
            <a:avLst/>
          </a:prstGeom>
          <a:solidFill>
            <a:schemeClr val="bg1"/>
          </a:solidFill>
        </p:spPr>
        <p:txBody>
          <a:bodyPr wrap="none" rtlCol="0">
            <a:spAutoFit/>
          </a:bodyPr>
          <a:lstStyle/>
          <a:p>
            <a:r>
              <a:rPr lang="en-US" dirty="0">
                <a:latin typeface="Cambria" panose="02040503050406030204" pitchFamily="18" charset="0"/>
                <a:ea typeface="Cambria" panose="02040503050406030204" pitchFamily="18" charset="0"/>
              </a:rPr>
              <a:t>Quarantined Individual</a:t>
            </a:r>
            <a:endParaRPr lang="en-IN" dirty="0">
              <a:latin typeface="Cambria" panose="02040503050406030204" pitchFamily="18" charset="0"/>
              <a:ea typeface="Cambria" panose="02040503050406030204" pitchFamily="18" charset="0"/>
            </a:endParaRPr>
          </a:p>
        </p:txBody>
      </p:sp>
      <p:pic>
        <p:nvPicPr>
          <p:cNvPr id="18" name="Picture 17" descr="Chart, scatter chart&#10;&#10;Description automatically generated">
            <a:extLst>
              <a:ext uri="{FF2B5EF4-FFF2-40B4-BE49-F238E27FC236}">
                <a16:creationId xmlns:a16="http://schemas.microsoft.com/office/drawing/2014/main" id="{731860FA-1F23-43A3-BFDD-972657DA6CE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75527" y="1350049"/>
            <a:ext cx="4812846" cy="4800600"/>
          </a:xfrm>
          <a:prstGeom prst="rect">
            <a:avLst/>
          </a:prstGeom>
        </p:spPr>
      </p:pic>
      <p:sp>
        <p:nvSpPr>
          <p:cNvPr id="7" name="TextBox 6">
            <a:extLst>
              <a:ext uri="{FF2B5EF4-FFF2-40B4-BE49-F238E27FC236}">
                <a16:creationId xmlns:a16="http://schemas.microsoft.com/office/drawing/2014/main" id="{FF571E32-0CC4-5744-553A-6100211DD7EB}"/>
              </a:ext>
            </a:extLst>
          </p:cNvPr>
          <p:cNvSpPr txBox="1"/>
          <p:nvPr/>
        </p:nvSpPr>
        <p:spPr>
          <a:xfrm>
            <a:off x="-93586" y="14626"/>
            <a:ext cx="2579688" cy="523220"/>
          </a:xfrm>
          <a:prstGeom prst="rect">
            <a:avLst/>
          </a:prstGeom>
          <a:solidFill>
            <a:schemeClr val="bg1"/>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cs typeface="Browallia New" pitchFamily="34" charset="-34"/>
              </a:rPr>
              <a:t>SIR Modelling</a:t>
            </a:r>
            <a:endParaRPr lang="en-IN" sz="2800" b="1" dirty="0"/>
          </a:p>
        </p:txBody>
      </p:sp>
    </p:spTree>
    <p:extLst>
      <p:ext uri="{BB962C8B-B14F-4D97-AF65-F5344CB8AC3E}">
        <p14:creationId xmlns:p14="http://schemas.microsoft.com/office/powerpoint/2010/main" val="1755473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5" grpId="0" animBg="1"/>
      <p:bldP spid="16" grpId="0" animBg="1"/>
      <p:bldP spid="11"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5"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 (vector flow)</a:t>
            </a:r>
          </a:p>
        </p:txBody>
      </p:sp>
      <p:pic>
        <p:nvPicPr>
          <p:cNvPr id="5" name="Picture 4">
            <a:extLst>
              <a:ext uri="{FF2B5EF4-FFF2-40B4-BE49-F238E27FC236}">
                <a16:creationId xmlns:a16="http://schemas.microsoft.com/office/drawing/2014/main" id="{2ACFB47D-973D-62BD-3FB0-89FA88AC5BB0}"/>
              </a:ext>
            </a:extLst>
          </p:cNvPr>
          <p:cNvPicPr>
            <a:picLocks noChangeAspect="1"/>
          </p:cNvPicPr>
          <p:nvPr/>
        </p:nvPicPr>
        <p:blipFill>
          <a:blip r:embed="rId3"/>
          <a:stretch>
            <a:fillRect/>
          </a:stretch>
        </p:blipFill>
        <p:spPr>
          <a:xfrm>
            <a:off x="2310851" y="1309347"/>
            <a:ext cx="7570298" cy="220202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9586E11-0704-DCAB-F583-4B451DBFAD0B}"/>
                  </a:ext>
                </a:extLst>
              </p:cNvPr>
              <p:cNvSpPr txBox="1"/>
              <p:nvPr/>
            </p:nvSpPr>
            <p:spPr>
              <a:xfrm>
                <a:off x="931715" y="1416907"/>
                <a:ext cx="1090811" cy="5259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59586E11-0704-DCAB-F583-4B451DBFAD0B}"/>
                  </a:ext>
                </a:extLst>
              </p:cNvPr>
              <p:cNvSpPr txBox="1">
                <a:spLocks noRot="1" noChangeAspect="1" noMove="1" noResize="1" noEditPoints="1" noAdjustHandles="1" noChangeArrowheads="1" noChangeShapeType="1" noTextEdit="1"/>
              </p:cNvSpPr>
              <p:nvPr/>
            </p:nvSpPr>
            <p:spPr>
              <a:xfrm>
                <a:off x="931715" y="1416907"/>
                <a:ext cx="1090811" cy="525913"/>
              </a:xfrm>
              <a:prstGeom prst="rect">
                <a:avLst/>
              </a:prstGeom>
              <a:blipFill>
                <a:blip r:embed="rId4"/>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075C4AF-6ECD-B69C-0E8A-BCA69B258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780" y="1416907"/>
            <a:ext cx="4816141" cy="3995923"/>
          </a:xfrm>
          <a:prstGeom prst="rect">
            <a:avLst/>
          </a:prstGeom>
        </p:spPr>
      </p:pic>
      <p:pic>
        <p:nvPicPr>
          <p:cNvPr id="8" name="Picture 7">
            <a:extLst>
              <a:ext uri="{FF2B5EF4-FFF2-40B4-BE49-F238E27FC236}">
                <a16:creationId xmlns:a16="http://schemas.microsoft.com/office/drawing/2014/main" id="{F2C37136-634A-9EDD-CCE4-202AA0BEADE5}"/>
              </a:ext>
            </a:extLst>
          </p:cNvPr>
          <p:cNvPicPr>
            <a:picLocks noChangeAspect="1"/>
          </p:cNvPicPr>
          <p:nvPr/>
        </p:nvPicPr>
        <p:blipFill>
          <a:blip r:embed="rId6"/>
          <a:stretch>
            <a:fillRect/>
          </a:stretch>
        </p:blipFill>
        <p:spPr>
          <a:xfrm>
            <a:off x="-82104" y="4826108"/>
            <a:ext cx="6898040" cy="1735145"/>
          </a:xfrm>
          <a:prstGeom prst="rect">
            <a:avLst/>
          </a:prstGeom>
        </p:spPr>
      </p:pic>
      <p:cxnSp>
        <p:nvCxnSpPr>
          <p:cNvPr id="12" name="Straight Arrow Connector 11">
            <a:extLst>
              <a:ext uri="{FF2B5EF4-FFF2-40B4-BE49-F238E27FC236}">
                <a16:creationId xmlns:a16="http://schemas.microsoft.com/office/drawing/2014/main" id="{FDD3F487-99C3-5047-5CA3-7F61F2F87118}"/>
              </a:ext>
            </a:extLst>
          </p:cNvPr>
          <p:cNvCxnSpPr/>
          <p:nvPr/>
        </p:nvCxnSpPr>
        <p:spPr>
          <a:xfrm flipH="1">
            <a:off x="10005349" y="2125351"/>
            <a:ext cx="593124" cy="13860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0B5BD2C-183C-AF67-6297-EB7FBDE36157}"/>
                  </a:ext>
                </a:extLst>
              </p:cNvPr>
              <p:cNvSpPr txBox="1"/>
              <p:nvPr/>
            </p:nvSpPr>
            <p:spPr>
              <a:xfrm>
                <a:off x="8946292" y="3908100"/>
                <a:ext cx="126500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1</m:t>
                      </m:r>
                    </m:oMath>
                  </m:oMathPara>
                </a14:m>
                <a:endParaRPr lang="en-IN" dirty="0"/>
              </a:p>
            </p:txBody>
          </p:sp>
        </mc:Choice>
        <mc:Fallback xmlns="">
          <p:sp>
            <p:nvSpPr>
              <p:cNvPr id="6" name="TextBox 5">
                <a:extLst>
                  <a:ext uri="{FF2B5EF4-FFF2-40B4-BE49-F238E27FC236}">
                    <a16:creationId xmlns:a16="http://schemas.microsoft.com/office/drawing/2014/main" id="{D0B5BD2C-183C-AF67-6297-EB7FBDE36157}"/>
                  </a:ext>
                </a:extLst>
              </p:cNvPr>
              <p:cNvSpPr txBox="1">
                <a:spLocks noRot="1" noChangeAspect="1" noMove="1" noResize="1" noEditPoints="1" noAdjustHandles="1" noChangeArrowheads="1" noChangeShapeType="1" noTextEdit="1"/>
              </p:cNvSpPr>
              <p:nvPr/>
            </p:nvSpPr>
            <p:spPr>
              <a:xfrm>
                <a:off x="8946292" y="3908100"/>
                <a:ext cx="1265003" cy="369332"/>
              </a:xfrm>
              <a:prstGeom prst="rect">
                <a:avLst/>
              </a:prstGeom>
              <a:blipFill>
                <a:blip r:embed="rId7"/>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628849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1000"/>
                                        <p:tgtEl>
                                          <p:spTgt spid="8"/>
                                        </p:tgtEl>
                                      </p:cBhvr>
                                    </p:animEffect>
                                    <p:anim calcmode="lin" valueType="num">
                                      <p:cBhvr>
                                        <p:cTn id="14" dur="1000" fill="hold"/>
                                        <p:tgtEl>
                                          <p:spTgt spid="8"/>
                                        </p:tgtEl>
                                        <p:attrNameLst>
                                          <p:attrName>ppt_x</p:attrName>
                                        </p:attrNameLst>
                                      </p:cBhvr>
                                      <p:tavLst>
                                        <p:tav tm="0">
                                          <p:val>
                                            <p:strVal val="#ppt_x"/>
                                          </p:val>
                                        </p:tav>
                                        <p:tav tm="100000">
                                          <p:val>
                                            <p:strVal val="#ppt_x"/>
                                          </p:val>
                                        </p:tav>
                                      </p:tavLst>
                                    </p:anim>
                                    <p:anim calcmode="lin" valueType="num">
                                      <p:cBhvr>
                                        <p:cTn id="15"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AC19C6E-1362-8D93-CD6A-1AD50E72579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5"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2" name="Rectangle 2">
            <a:extLst>
              <a:ext uri="{FF2B5EF4-FFF2-40B4-BE49-F238E27FC236}">
                <a16:creationId xmlns:a16="http://schemas.microsoft.com/office/drawing/2014/main" id="{8EFBF971-A446-CBB4-16FA-5E2E2C5903F0}"/>
              </a:ext>
            </a:extLst>
          </p:cNvPr>
          <p:cNvSpPr txBox="1">
            <a:spLocks noChangeArrowheads="1"/>
          </p:cNvSpPr>
          <p:nvPr/>
        </p:nvSpPr>
        <p:spPr>
          <a:xfrm>
            <a:off x="459947" y="83295"/>
            <a:ext cx="10974171" cy="114414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altLang="en-US" sz="4000" b="1" dirty="0">
                <a:solidFill>
                  <a:srgbClr val="FF0000"/>
                </a:solidFill>
                <a:latin typeface="Cambria" panose="02040503050406030204" pitchFamily="18" charset="0"/>
                <a:ea typeface="Cambria" panose="02040503050406030204" pitchFamily="18" charset="0"/>
              </a:rPr>
              <a:t>Stability and Fixed points of dynamical systems (Model 1) </a:t>
            </a:r>
          </a:p>
        </p:txBody>
      </p:sp>
      <p:pic>
        <p:nvPicPr>
          <p:cNvPr id="5" name="Picture 4">
            <a:extLst>
              <a:ext uri="{FF2B5EF4-FFF2-40B4-BE49-F238E27FC236}">
                <a16:creationId xmlns:a16="http://schemas.microsoft.com/office/drawing/2014/main" id="{2ACFB47D-973D-62BD-3FB0-89FA88AC5BB0}"/>
              </a:ext>
            </a:extLst>
          </p:cNvPr>
          <p:cNvPicPr>
            <a:picLocks noChangeAspect="1"/>
          </p:cNvPicPr>
          <p:nvPr/>
        </p:nvPicPr>
        <p:blipFill>
          <a:blip r:embed="rId3"/>
          <a:stretch>
            <a:fillRect/>
          </a:stretch>
        </p:blipFill>
        <p:spPr>
          <a:xfrm>
            <a:off x="2310851" y="1309347"/>
            <a:ext cx="7570298" cy="2202020"/>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9586E11-0704-DCAB-F583-4B451DBFAD0B}"/>
                  </a:ext>
                </a:extLst>
              </p:cNvPr>
              <p:cNvSpPr txBox="1"/>
              <p:nvPr/>
            </p:nvSpPr>
            <p:spPr>
              <a:xfrm>
                <a:off x="931715" y="1416907"/>
                <a:ext cx="1090811" cy="5259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𝑑𝑢</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𝑢</m:t>
                      </m:r>
                      <m:r>
                        <a:rPr lang="en-US" b="0" i="1" smtClean="0">
                          <a:latin typeface="Cambria Math" panose="02040503050406030204" pitchFamily="18" charset="0"/>
                        </a:rPr>
                        <m:t>)</m:t>
                      </m:r>
                    </m:oMath>
                  </m:oMathPara>
                </a14:m>
                <a:endParaRPr lang="en-IN" dirty="0"/>
              </a:p>
            </p:txBody>
          </p:sp>
        </mc:Choice>
        <mc:Fallback xmlns="">
          <p:sp>
            <p:nvSpPr>
              <p:cNvPr id="3" name="TextBox 2">
                <a:extLst>
                  <a:ext uri="{FF2B5EF4-FFF2-40B4-BE49-F238E27FC236}">
                    <a16:creationId xmlns:a16="http://schemas.microsoft.com/office/drawing/2014/main" id="{59586E11-0704-DCAB-F583-4B451DBFAD0B}"/>
                  </a:ext>
                </a:extLst>
              </p:cNvPr>
              <p:cNvSpPr txBox="1">
                <a:spLocks noRot="1" noChangeAspect="1" noMove="1" noResize="1" noEditPoints="1" noAdjustHandles="1" noChangeArrowheads="1" noChangeShapeType="1" noTextEdit="1"/>
              </p:cNvSpPr>
              <p:nvPr/>
            </p:nvSpPr>
            <p:spPr>
              <a:xfrm>
                <a:off x="931715" y="1416907"/>
                <a:ext cx="1090811" cy="525913"/>
              </a:xfrm>
              <a:prstGeom prst="rect">
                <a:avLst/>
              </a:prstGeom>
              <a:blipFill>
                <a:blip r:embed="rId4"/>
                <a:stretch>
                  <a:fillRect/>
                </a:stretch>
              </a:blipFill>
            </p:spPr>
            <p:txBody>
              <a:bodyPr/>
              <a:lstStyle/>
              <a:p>
                <a:r>
                  <a:rPr lang="en-IN">
                    <a:noFill/>
                  </a:rPr>
                  <a:t> </a:t>
                </a:r>
              </a:p>
            </p:txBody>
          </p:sp>
        </mc:Fallback>
      </mc:AlternateContent>
      <p:pic>
        <p:nvPicPr>
          <p:cNvPr id="7" name="Picture 6">
            <a:extLst>
              <a:ext uri="{FF2B5EF4-FFF2-40B4-BE49-F238E27FC236}">
                <a16:creationId xmlns:a16="http://schemas.microsoft.com/office/drawing/2014/main" id="{7075C4AF-6ECD-B69C-0E8A-BCA69B2587B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780" y="1416907"/>
            <a:ext cx="4816141" cy="3995923"/>
          </a:xfrm>
          <a:prstGeom prst="rect">
            <a:avLst/>
          </a:prstGeom>
        </p:spPr>
      </p:pic>
      <p:pic>
        <p:nvPicPr>
          <p:cNvPr id="8" name="Picture 7">
            <a:extLst>
              <a:ext uri="{FF2B5EF4-FFF2-40B4-BE49-F238E27FC236}">
                <a16:creationId xmlns:a16="http://schemas.microsoft.com/office/drawing/2014/main" id="{F2C37136-634A-9EDD-CCE4-202AA0BEADE5}"/>
              </a:ext>
            </a:extLst>
          </p:cNvPr>
          <p:cNvPicPr>
            <a:picLocks noChangeAspect="1"/>
          </p:cNvPicPr>
          <p:nvPr/>
        </p:nvPicPr>
        <p:blipFill>
          <a:blip r:embed="rId6"/>
          <a:stretch>
            <a:fillRect/>
          </a:stretch>
        </p:blipFill>
        <p:spPr>
          <a:xfrm>
            <a:off x="5127898" y="4350017"/>
            <a:ext cx="6898040" cy="1735145"/>
          </a:xfrm>
          <a:prstGeom prst="rect">
            <a:avLst/>
          </a:prstGeom>
        </p:spPr>
      </p:pic>
      <p:pic>
        <p:nvPicPr>
          <p:cNvPr id="9" name="Picture 8" descr="Chart&#10;&#10;Description automatically generated">
            <a:extLst>
              <a:ext uri="{FF2B5EF4-FFF2-40B4-BE49-F238E27FC236}">
                <a16:creationId xmlns:a16="http://schemas.microsoft.com/office/drawing/2014/main" id="{61FE7019-AAC0-A863-6C9D-691E8F09B3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46726" y="1309347"/>
            <a:ext cx="6667500" cy="5000625"/>
          </a:xfrm>
          <a:prstGeom prst="rect">
            <a:avLst/>
          </a:prstGeom>
        </p:spPr>
      </p:pic>
      <p:cxnSp>
        <p:nvCxnSpPr>
          <p:cNvPr id="10" name="Straight Arrow Connector 9">
            <a:extLst>
              <a:ext uri="{FF2B5EF4-FFF2-40B4-BE49-F238E27FC236}">
                <a16:creationId xmlns:a16="http://schemas.microsoft.com/office/drawing/2014/main" id="{DAC75C66-62A9-F0BF-834D-9677E7BD5E4B}"/>
              </a:ext>
            </a:extLst>
          </p:cNvPr>
          <p:cNvCxnSpPr/>
          <p:nvPr/>
        </p:nvCxnSpPr>
        <p:spPr>
          <a:xfrm flipH="1">
            <a:off x="10005349" y="2125351"/>
            <a:ext cx="593124" cy="138601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2B0C80D-8C2F-AE78-0DAC-C187118AAD0D}"/>
                  </a:ext>
                </a:extLst>
              </p:cNvPr>
              <p:cNvSpPr/>
              <p:nvPr/>
            </p:nvSpPr>
            <p:spPr>
              <a:xfrm>
                <a:off x="2310851" y="2835875"/>
                <a:ext cx="568411" cy="6013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800" i="1" dirty="0" smtClean="0">
                          <a:solidFill>
                            <a:schemeClr val="tx1"/>
                          </a:solidFill>
                          <a:latin typeface="Cambria Math" panose="02040503050406030204" pitchFamily="18" charset="0"/>
                        </a:rPr>
                        <m:t>𝑢</m:t>
                      </m:r>
                    </m:oMath>
                  </m:oMathPara>
                </a14:m>
                <a:endParaRPr lang="en-IN" sz="4800" dirty="0">
                  <a:solidFill>
                    <a:schemeClr val="tx1"/>
                  </a:solidFill>
                </a:endParaRPr>
              </a:p>
            </p:txBody>
          </p:sp>
        </mc:Choice>
        <mc:Fallback xmlns="">
          <p:sp>
            <p:nvSpPr>
              <p:cNvPr id="6" name="Rectangle 5">
                <a:extLst>
                  <a:ext uri="{FF2B5EF4-FFF2-40B4-BE49-F238E27FC236}">
                    <a16:creationId xmlns:a16="http://schemas.microsoft.com/office/drawing/2014/main" id="{F2B0C80D-8C2F-AE78-0DAC-C187118AAD0D}"/>
                  </a:ext>
                </a:extLst>
              </p:cNvPr>
              <p:cNvSpPr>
                <a:spLocks noRot="1" noChangeAspect="1" noMove="1" noResize="1" noEditPoints="1" noAdjustHandles="1" noChangeArrowheads="1" noChangeShapeType="1" noTextEdit="1"/>
              </p:cNvSpPr>
              <p:nvPr/>
            </p:nvSpPr>
            <p:spPr>
              <a:xfrm>
                <a:off x="2310851" y="2835875"/>
                <a:ext cx="568411" cy="601363"/>
              </a:xfrm>
              <a:prstGeom prst="rect">
                <a:avLst/>
              </a:prstGeom>
              <a:blipFill>
                <a:blip r:embed="rId8"/>
                <a:stretch>
                  <a:fillRect/>
                </a:stretch>
              </a:blipFill>
              <a:ln>
                <a:solidFill>
                  <a:schemeClr val="bg1"/>
                </a:solidFill>
              </a:ln>
            </p:spPr>
            <p:txBody>
              <a:bodyPr/>
              <a:lstStyle/>
              <a:p>
                <a:r>
                  <a:rPr lang="en-IN">
                    <a:noFill/>
                  </a:rPr>
                  <a:t> </a:t>
                </a:r>
              </a:p>
            </p:txBody>
          </p:sp>
        </mc:Fallback>
      </mc:AlternateContent>
    </p:spTree>
    <p:extLst>
      <p:ext uri="{BB962C8B-B14F-4D97-AF65-F5344CB8AC3E}">
        <p14:creationId xmlns:p14="http://schemas.microsoft.com/office/powerpoint/2010/main" val="2673504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Network Technology Background">
            <a:extLst>
              <a:ext uri="{FF2B5EF4-FFF2-40B4-BE49-F238E27FC236}">
                <a16:creationId xmlns:a16="http://schemas.microsoft.com/office/drawing/2014/main" id="{F6BB9EF6-0B4A-79BA-2D9E-0584B3978D7F}"/>
              </a:ext>
            </a:extLst>
          </p:cNvPr>
          <p:cNvPicPr>
            <a:picLocks noChangeAspect="1"/>
          </p:cNvPicPr>
          <p:nvPr/>
        </p:nvPicPr>
        <p:blipFill rotWithShape="1">
          <a:blip r:embed="rId2">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01A96E18-E979-9E3C-2D58-AAA147C6EA59}"/>
              </a:ext>
            </a:extLst>
          </p:cNvPr>
          <p:cNvSpPr txBox="1"/>
          <p:nvPr/>
        </p:nvSpPr>
        <p:spPr>
          <a:xfrm>
            <a:off x="96654" y="2506532"/>
            <a:ext cx="11938827" cy="461665"/>
          </a:xfrm>
          <a:prstGeom prst="rect">
            <a:avLst/>
          </a:prstGeom>
          <a:solidFill>
            <a:schemeClr val="bg1"/>
          </a:solidFill>
        </p:spPr>
        <p:txBody>
          <a:bodyPr wrap="square">
            <a:spAutoFit/>
          </a:bodyPr>
          <a:lstStyle/>
          <a:p>
            <a:pPr algn="ctr"/>
            <a:r>
              <a:rPr lang="en-US" sz="2400" b="1" dirty="0">
                <a:solidFill>
                  <a:srgbClr val="FF0000"/>
                </a:solidFill>
                <a:latin typeface="Cambria" panose="02040503050406030204" pitchFamily="18" charset="0"/>
                <a:ea typeface="Cambria" panose="02040503050406030204" pitchFamily="18" charset="0"/>
              </a:rPr>
              <a:t>Numerical Solution with Euler Method</a:t>
            </a:r>
          </a:p>
        </p:txBody>
      </p:sp>
    </p:spTree>
    <p:extLst>
      <p:ext uri="{BB962C8B-B14F-4D97-AF65-F5344CB8AC3E}">
        <p14:creationId xmlns:p14="http://schemas.microsoft.com/office/powerpoint/2010/main" val="309799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7C83457D-5DB0-49C9-5EFE-70152C75378B}"/>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47A90D6-849A-B98C-CBEA-A3AA9516F7BB}"/>
                  </a:ext>
                </a:extLst>
              </p:cNvPr>
              <p:cNvSpPr txBox="1"/>
              <p:nvPr/>
            </p:nvSpPr>
            <p:spPr>
              <a:xfrm flipH="1">
                <a:off x="2199503" y="791914"/>
                <a:ext cx="7685902" cy="70993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r>
                            <a:rPr lang="en-US" sz="2000" i="1">
                              <a:latin typeface="Cambria Math" panose="02040503050406030204" pitchFamily="18" charset="0"/>
                            </a:rPr>
                            <m:t>+</m:t>
                          </m:r>
                          <m:r>
                            <a:rPr lang="en-US" sz="2000" i="1">
                              <a:latin typeface="Cambria Math" panose="02040503050406030204" pitchFamily="18" charset="0"/>
                            </a:rPr>
                            <m:t>h</m:t>
                          </m:r>
                        </m:e>
                      </m:d>
                      <m:r>
                        <a:rPr lang="en-US" sz="2000" i="1">
                          <a:latin typeface="Cambria Math" panose="02040503050406030204" pitchFamily="18" charset="0"/>
                        </a:rPr>
                        <m:t>=</m:t>
                      </m:r>
                      <m:r>
                        <a:rPr lang="en-US" sz="2000" i="1">
                          <a:latin typeface="Cambria Math" panose="02040503050406030204" pitchFamily="18" charset="0"/>
                        </a:rPr>
                        <m:t>𝑓</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d>
                      <m:r>
                        <a:rPr lang="en-US" sz="2000" i="1">
                          <a:latin typeface="Cambria Math" panose="02040503050406030204" pitchFamily="18" charset="0"/>
                        </a:rPr>
                        <m:t>+</m:t>
                      </m:r>
                      <m:r>
                        <a:rPr lang="en-US" sz="2000" i="1">
                          <a:latin typeface="Cambria Math" panose="02040503050406030204" pitchFamily="18" charset="0"/>
                        </a:rPr>
                        <m:t>h</m:t>
                      </m:r>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h</m:t>
                              </m:r>
                            </m:e>
                            <m:sup>
                              <m:r>
                                <a:rPr lang="en-US" sz="2000" i="1">
                                  <a:latin typeface="Cambria Math" panose="02040503050406030204" pitchFamily="18" charset="0"/>
                                </a:rPr>
                                <m:t>2</m:t>
                              </m:r>
                            </m:sup>
                          </m:sSup>
                        </m:num>
                        <m:den>
                          <m:r>
                            <a:rPr lang="en-US" sz="2000" i="1">
                              <a:latin typeface="Cambria Math" panose="02040503050406030204" pitchFamily="18" charset="0"/>
                            </a:rPr>
                            <m:t>2</m:t>
                          </m:r>
                          <m:r>
                            <a:rPr lang="en-US" sz="2000" i="1">
                              <a:latin typeface="Cambria Math" panose="02040503050406030204" pitchFamily="18" charset="0"/>
                            </a:rPr>
                            <m:t>!</m:t>
                          </m:r>
                        </m:den>
                      </m:f>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d>
                      <m:r>
                        <a:rPr lang="en-US" sz="2000" i="1">
                          <a:latin typeface="Cambria Math" panose="02040503050406030204" pitchFamily="18" charset="0"/>
                        </a:rPr>
                        <m:t>+…+</m:t>
                      </m:r>
                      <m:f>
                        <m:fPr>
                          <m:ctrlPr>
                            <a:rPr lang="en-US" sz="2000" i="1">
                              <a:latin typeface="Cambria Math" panose="02040503050406030204" pitchFamily="18" charset="0"/>
                            </a:rPr>
                          </m:ctrlPr>
                        </m:fPr>
                        <m:num>
                          <m:sSup>
                            <m:sSupPr>
                              <m:ctrlPr>
                                <a:rPr lang="en-US" sz="2000" i="1">
                                  <a:latin typeface="Cambria Math" panose="02040503050406030204" pitchFamily="18" charset="0"/>
                                </a:rPr>
                              </m:ctrlPr>
                            </m:sSupPr>
                            <m:e>
                              <m:r>
                                <a:rPr lang="en-US" sz="2000" i="1">
                                  <a:latin typeface="Cambria Math" panose="02040503050406030204" pitchFamily="18" charset="0"/>
                                </a:rPr>
                                <m:t>h</m:t>
                              </m:r>
                            </m:e>
                            <m:sup>
                              <m:r>
                                <a:rPr lang="en-US" sz="2000" i="1">
                                  <a:latin typeface="Cambria Math" panose="02040503050406030204" pitchFamily="18" charset="0"/>
                                </a:rPr>
                                <m:t>𝑛</m:t>
                              </m:r>
                            </m:sup>
                          </m:sSup>
                        </m:num>
                        <m:den>
                          <m:r>
                            <a:rPr lang="en-US" sz="2000" i="1">
                              <a:latin typeface="Cambria Math" panose="02040503050406030204" pitchFamily="18" charset="0"/>
                            </a:rPr>
                            <m:t>𝑛</m:t>
                          </m:r>
                          <m:r>
                            <a:rPr lang="en-US" sz="2000" i="1">
                              <a:latin typeface="Cambria Math" panose="02040503050406030204" pitchFamily="18" charset="0"/>
                            </a:rPr>
                            <m:t>!</m:t>
                          </m:r>
                        </m:den>
                      </m:f>
                      <m:r>
                        <a:rPr lang="en-US" sz="2000" i="1">
                          <a:latin typeface="Cambria Math" panose="02040503050406030204" pitchFamily="18" charset="0"/>
                        </a:rPr>
                        <m:t> </m:t>
                      </m:r>
                      <m:sSup>
                        <m:sSupPr>
                          <m:ctrlPr>
                            <a:rPr lang="en-US" sz="2000" i="1">
                              <a:latin typeface="Cambria Math" panose="02040503050406030204" pitchFamily="18" charset="0"/>
                            </a:rPr>
                          </m:ctrlPr>
                        </m:sSupPr>
                        <m:e>
                          <m:r>
                            <a:rPr lang="en-US" sz="2000" i="1">
                              <a:latin typeface="Cambria Math" panose="02040503050406030204" pitchFamily="18" charset="0"/>
                            </a:rPr>
                            <m:t>𝑓</m:t>
                          </m:r>
                        </m:e>
                        <m:sup>
                          <m:r>
                            <a:rPr lang="en-US" sz="2000" i="1">
                              <a:latin typeface="Cambria Math" panose="02040503050406030204" pitchFamily="18" charset="0"/>
                            </a:rPr>
                            <m:t>𝑛</m:t>
                          </m:r>
                        </m:sup>
                      </m:sSup>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0</m:t>
                              </m:r>
                            </m:sub>
                          </m:sSub>
                        </m:e>
                      </m:d>
                      <m:r>
                        <a:rPr lang="en-US" sz="2000" i="1">
                          <a:latin typeface="Cambria Math" panose="02040503050406030204" pitchFamily="18" charset="0"/>
                        </a:rPr>
                        <m:t>+</m:t>
                      </m:r>
                      <m:sSub>
                        <m:sSubPr>
                          <m:ctrlPr>
                            <a:rPr lang="en-US" sz="2000" i="1">
                              <a:solidFill>
                                <a:srgbClr val="0F04EC"/>
                              </a:solidFill>
                              <a:latin typeface="Cambria Math" panose="02040503050406030204" pitchFamily="18" charset="0"/>
                            </a:rPr>
                          </m:ctrlPr>
                        </m:sSubPr>
                        <m:e>
                          <m:r>
                            <a:rPr lang="en-US" sz="2000" i="1">
                              <a:solidFill>
                                <a:srgbClr val="0F04EC"/>
                              </a:solidFill>
                              <a:latin typeface="Cambria Math" panose="02040503050406030204" pitchFamily="18" charset="0"/>
                            </a:rPr>
                            <m:t>𝑅</m:t>
                          </m:r>
                        </m:e>
                        <m:sub>
                          <m:r>
                            <a:rPr lang="en-US" sz="2000" i="1">
                              <a:solidFill>
                                <a:srgbClr val="0F04EC"/>
                              </a:solidFill>
                              <a:latin typeface="Cambria Math" panose="02040503050406030204" pitchFamily="18" charset="0"/>
                            </a:rPr>
                            <m:t>𝑛</m:t>
                          </m:r>
                        </m:sub>
                      </m:sSub>
                      <m:r>
                        <a:rPr lang="en-US" sz="2000" i="1">
                          <a:solidFill>
                            <a:srgbClr val="0F04EC"/>
                          </a:solidFill>
                          <a:latin typeface="Cambria Math" panose="02040503050406030204" pitchFamily="18" charset="0"/>
                        </a:rPr>
                        <m:t>(</m:t>
                      </m:r>
                      <m:r>
                        <a:rPr lang="en-US" sz="2000" i="1">
                          <a:solidFill>
                            <a:srgbClr val="0F04EC"/>
                          </a:solidFill>
                          <a:latin typeface="Cambria Math" panose="02040503050406030204" pitchFamily="18" charset="0"/>
                        </a:rPr>
                        <m:t>𝑥</m:t>
                      </m:r>
                      <m:r>
                        <a:rPr lang="en-US" sz="2000" i="1">
                          <a:solidFill>
                            <a:srgbClr val="0F04EC"/>
                          </a:solidFill>
                          <a:latin typeface="Cambria Math" panose="02040503050406030204" pitchFamily="18" charset="0"/>
                        </a:rPr>
                        <m:t>)</m:t>
                      </m:r>
                    </m:oMath>
                  </m:oMathPara>
                </a14:m>
                <a:endParaRPr lang="en-IN" sz="2000" dirty="0"/>
              </a:p>
            </p:txBody>
          </p:sp>
        </mc:Choice>
        <mc:Fallback xmlns="">
          <p:sp>
            <p:nvSpPr>
              <p:cNvPr id="2" name="TextBox 1">
                <a:extLst>
                  <a:ext uri="{FF2B5EF4-FFF2-40B4-BE49-F238E27FC236}">
                    <a16:creationId xmlns:a16="http://schemas.microsoft.com/office/drawing/2014/main" id="{947A90D6-849A-B98C-CBEA-A3AA9516F7BB}"/>
                  </a:ext>
                </a:extLst>
              </p:cNvPr>
              <p:cNvSpPr txBox="1">
                <a:spLocks noRot="1" noChangeAspect="1" noMove="1" noResize="1" noEditPoints="1" noAdjustHandles="1" noChangeArrowheads="1" noChangeShapeType="1" noTextEdit="1"/>
              </p:cNvSpPr>
              <p:nvPr/>
            </p:nvSpPr>
            <p:spPr>
              <a:xfrm flipH="1">
                <a:off x="2199503" y="791914"/>
                <a:ext cx="7685902" cy="709938"/>
              </a:xfrm>
              <a:prstGeom prst="rect">
                <a:avLst/>
              </a:prstGeom>
              <a:blipFill>
                <a:blip r:embed="rId4"/>
                <a:stretch>
                  <a:fillRect/>
                </a:stretch>
              </a:blipFill>
            </p:spPr>
            <p:txBody>
              <a:bodyPr/>
              <a:lstStyle/>
              <a:p>
                <a:r>
                  <a:rPr lang="en-IN">
                    <a:noFill/>
                  </a:rPr>
                  <a:t> </a:t>
                </a:r>
              </a:p>
            </p:txBody>
          </p:sp>
        </mc:Fallback>
      </mc:AlternateContent>
      <p:cxnSp>
        <p:nvCxnSpPr>
          <p:cNvPr id="5" name="Straight Arrow Connector 4">
            <a:extLst>
              <a:ext uri="{FF2B5EF4-FFF2-40B4-BE49-F238E27FC236}">
                <a16:creationId xmlns:a16="http://schemas.microsoft.com/office/drawing/2014/main" id="{CC42F8B4-EF44-134C-63C2-50005947269C}"/>
              </a:ext>
            </a:extLst>
          </p:cNvPr>
          <p:cNvCxnSpPr>
            <a:cxnSpLocks/>
          </p:cNvCxnSpPr>
          <p:nvPr/>
        </p:nvCxnSpPr>
        <p:spPr>
          <a:xfrm>
            <a:off x="8331009" y="1318530"/>
            <a:ext cx="0" cy="551000"/>
          </a:xfrm>
          <a:prstGeom prst="straightConnector1">
            <a:avLst/>
          </a:prstGeom>
          <a:ln w="57150">
            <a:solidFill>
              <a:srgbClr val="0F04E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8B92AB-B1E3-5E52-DAFD-78D6094B58B8}"/>
                  </a:ext>
                </a:extLst>
              </p:cNvPr>
              <p:cNvSpPr txBox="1"/>
              <p:nvPr/>
            </p:nvSpPr>
            <p:spPr>
              <a:xfrm>
                <a:off x="7208108" y="1803628"/>
                <a:ext cx="3253946" cy="830997"/>
              </a:xfrm>
              <a:prstGeom prst="rect">
                <a:avLst/>
              </a:prstGeom>
              <a:solidFill>
                <a:schemeClr val="bg1"/>
              </a:solidFill>
            </p:spPr>
            <p:txBody>
              <a:bodyPr wrap="square">
                <a:spAutoFit/>
              </a:bodyPr>
              <a:lstStyle/>
              <a:p>
                <a:r>
                  <a:rPr lang="en-US" sz="1600" dirty="0">
                    <a:latin typeface="Cambria" panose="02040503050406030204" pitchFamily="18" charset="0"/>
                    <a:ea typeface="Cambria" panose="02040503050406030204" pitchFamily="18" charset="0"/>
                  </a:rPr>
                  <a:t>Denotes the difference between </a:t>
                </a:r>
                <a:r>
                  <a:rPr lang="en-US" sz="1600" dirty="0" err="1">
                    <a:latin typeface="Cambria" panose="02040503050406030204" pitchFamily="18" charset="0"/>
                    <a:ea typeface="Cambria" panose="02040503050406030204" pitchFamily="18" charset="0"/>
                  </a:rPr>
                  <a:t>Talylor</a:t>
                </a:r>
                <a:r>
                  <a:rPr lang="en-US" sz="1600" dirty="0">
                    <a:latin typeface="Cambria" panose="02040503050406030204" pitchFamily="18" charset="0"/>
                    <a:ea typeface="Cambria" panose="02040503050406030204" pitchFamily="18" charset="0"/>
                  </a:rPr>
                  <a:t> Polynomial of degree </a:t>
                </a:r>
                <a14:m>
                  <m:oMath xmlns:m="http://schemas.openxmlformats.org/officeDocument/2006/math">
                    <m:r>
                      <a:rPr lang="en-US" sz="1600" i="1">
                        <a:latin typeface="Cambria Math" panose="02040503050406030204" pitchFamily="18" charset="0"/>
                        <a:ea typeface="Cambria" panose="02040503050406030204" pitchFamily="18" charset="0"/>
                      </a:rPr>
                      <m:t>𝑛</m:t>
                    </m:r>
                    <m:r>
                      <a:rPr lang="en-US" sz="1600" i="1">
                        <a:latin typeface="Cambria Math" panose="02040503050406030204" pitchFamily="18" charset="0"/>
                        <a:ea typeface="Cambria" panose="02040503050406030204" pitchFamily="18" charset="0"/>
                      </a:rPr>
                      <m:t> </m:t>
                    </m:r>
                  </m:oMath>
                </a14:m>
                <a:r>
                  <a:rPr lang="en-IN" sz="1600" dirty="0">
                    <a:latin typeface="Cambria" panose="02040503050406030204" pitchFamily="18" charset="0"/>
                    <a:ea typeface="Cambria" panose="02040503050406030204" pitchFamily="18" charset="0"/>
                  </a:rPr>
                  <a:t> and the original function</a:t>
                </a:r>
              </a:p>
            </p:txBody>
          </p:sp>
        </mc:Choice>
        <mc:Fallback xmlns="">
          <p:sp>
            <p:nvSpPr>
              <p:cNvPr id="13" name="TextBox 12">
                <a:extLst>
                  <a:ext uri="{FF2B5EF4-FFF2-40B4-BE49-F238E27FC236}">
                    <a16:creationId xmlns:a16="http://schemas.microsoft.com/office/drawing/2014/main" id="{218B92AB-B1E3-5E52-DAFD-78D6094B58B8}"/>
                  </a:ext>
                </a:extLst>
              </p:cNvPr>
              <p:cNvSpPr txBox="1">
                <a:spLocks noRot="1" noChangeAspect="1" noMove="1" noResize="1" noEditPoints="1" noAdjustHandles="1" noChangeArrowheads="1" noChangeShapeType="1" noTextEdit="1"/>
              </p:cNvSpPr>
              <p:nvPr/>
            </p:nvSpPr>
            <p:spPr>
              <a:xfrm>
                <a:off x="7208108" y="1803628"/>
                <a:ext cx="3253946" cy="830997"/>
              </a:xfrm>
              <a:prstGeom prst="rect">
                <a:avLst/>
              </a:prstGeom>
              <a:blipFill>
                <a:blip r:embed="rId5"/>
                <a:stretch>
                  <a:fillRect l="-936" t="-2941" r="-1873" b="-8088"/>
                </a:stretch>
              </a:blipFill>
            </p:spPr>
            <p:txBody>
              <a:bodyPr/>
              <a:lstStyle/>
              <a:p>
                <a:r>
                  <a:rPr lang="en-IN">
                    <a:noFill/>
                  </a:rPr>
                  <a:t> </a:t>
                </a:r>
              </a:p>
            </p:txBody>
          </p:sp>
        </mc:Fallback>
      </mc:AlternateContent>
      <p:sp>
        <p:nvSpPr>
          <p:cNvPr id="14" name="TextBox 13">
            <a:extLst>
              <a:ext uri="{FF2B5EF4-FFF2-40B4-BE49-F238E27FC236}">
                <a16:creationId xmlns:a16="http://schemas.microsoft.com/office/drawing/2014/main" id="{E7B430D8-7E7D-36C4-13CD-C07DBCBF3EFF}"/>
              </a:ext>
            </a:extLst>
          </p:cNvPr>
          <p:cNvSpPr txBox="1"/>
          <p:nvPr/>
        </p:nvSpPr>
        <p:spPr>
          <a:xfrm>
            <a:off x="3551514" y="1930447"/>
            <a:ext cx="2149070" cy="707886"/>
          </a:xfrm>
          <a:prstGeom prst="rect">
            <a:avLst/>
          </a:prstGeom>
          <a:solidFill>
            <a:schemeClr val="bg1"/>
          </a:solidFill>
        </p:spPr>
        <p:txBody>
          <a:bodyPr wrap="square">
            <a:spAutoFit/>
          </a:bodyPr>
          <a:lstStyle/>
          <a:p>
            <a:r>
              <a:rPr lang="en-US" sz="2000" dirty="0">
                <a:latin typeface="Cambria" panose="02040503050406030204" pitchFamily="18" charset="0"/>
                <a:ea typeface="Cambria" panose="02040503050406030204" pitchFamily="18" charset="0"/>
              </a:rPr>
              <a:t>For the first derivative</a:t>
            </a:r>
            <a:endParaRPr lang="en-IN" sz="20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29A1F6D-62E8-149B-1492-300976D90D86}"/>
                  </a:ext>
                </a:extLst>
              </p:cNvPr>
              <p:cNvSpPr txBox="1"/>
              <p:nvPr/>
            </p:nvSpPr>
            <p:spPr>
              <a:xfrm flipH="1">
                <a:off x="3201715" y="2947215"/>
                <a:ext cx="5788570" cy="461665"/>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h</m:t>
                          </m:r>
                        </m:e>
                      </m:d>
                      <m:r>
                        <a:rPr lang="en-US" sz="2400" i="1">
                          <a:latin typeface="Cambria Math" panose="02040503050406030204" pitchFamily="18" charset="0"/>
                        </a:rPr>
                        <m:t>=</m:t>
                      </m:r>
                      <m:r>
                        <a:rPr lang="en-US" sz="2400" i="1">
                          <a:latin typeface="Cambria Math" panose="02040503050406030204" pitchFamily="18" charset="0"/>
                        </a:rPr>
                        <m:t>𝑓</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e>
                      </m:d>
                      <m:r>
                        <a:rPr lang="en-US" sz="2400" i="1">
                          <a:latin typeface="Cambria Math" panose="02040503050406030204" pitchFamily="18" charset="0"/>
                        </a:rPr>
                        <m:t>+</m:t>
                      </m:r>
                      <m:r>
                        <a:rPr lang="en-US" sz="2400" i="1">
                          <a:latin typeface="Cambria Math" panose="02040503050406030204" pitchFamily="18" charset="0"/>
                        </a:rPr>
                        <m:t>h</m:t>
                      </m:r>
                      <m:r>
                        <a:rPr lang="en-US" sz="2400" i="1">
                          <a:latin typeface="Cambria Math" panose="02040503050406030204" pitchFamily="18" charset="0"/>
                        </a:rPr>
                        <m:t> </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0</m:t>
                              </m:r>
                            </m:sub>
                          </m:sSub>
                        </m:e>
                      </m:d>
                      <m:r>
                        <a:rPr lang="en-US" sz="2400" i="1">
                          <a:latin typeface="Cambria Math" panose="02040503050406030204" pitchFamily="18" charset="0"/>
                        </a:rPr>
                        <m:t>+</m:t>
                      </m:r>
                      <m:sSub>
                        <m:sSubPr>
                          <m:ctrlPr>
                            <a:rPr lang="en-US" sz="2400" i="1">
                              <a:solidFill>
                                <a:srgbClr val="0F04EC"/>
                              </a:solidFill>
                              <a:latin typeface="Cambria Math" panose="02040503050406030204" pitchFamily="18" charset="0"/>
                            </a:rPr>
                          </m:ctrlPr>
                        </m:sSubPr>
                        <m:e>
                          <m:r>
                            <a:rPr lang="en-US" sz="2400" i="1">
                              <a:solidFill>
                                <a:srgbClr val="0F04EC"/>
                              </a:solidFill>
                              <a:latin typeface="Cambria Math" panose="02040503050406030204" pitchFamily="18" charset="0"/>
                            </a:rPr>
                            <m:t>𝑅</m:t>
                          </m:r>
                        </m:e>
                        <m:sub>
                          <m:r>
                            <a:rPr lang="en-US" sz="2400" i="1">
                              <a:solidFill>
                                <a:srgbClr val="0F04EC"/>
                              </a:solidFill>
                              <a:latin typeface="Cambria Math" panose="02040503050406030204" pitchFamily="18" charset="0"/>
                            </a:rPr>
                            <m:t>1</m:t>
                          </m:r>
                        </m:sub>
                      </m:sSub>
                      <m:r>
                        <a:rPr lang="en-US" sz="2400" i="1">
                          <a:solidFill>
                            <a:srgbClr val="0F04EC"/>
                          </a:solidFill>
                          <a:latin typeface="Cambria Math" panose="02040503050406030204" pitchFamily="18" charset="0"/>
                        </a:rPr>
                        <m:t>(</m:t>
                      </m:r>
                      <m:r>
                        <a:rPr lang="en-US" sz="2400" i="1">
                          <a:solidFill>
                            <a:srgbClr val="0F04EC"/>
                          </a:solidFill>
                          <a:latin typeface="Cambria Math" panose="02040503050406030204" pitchFamily="18" charset="0"/>
                        </a:rPr>
                        <m:t>𝑥</m:t>
                      </m:r>
                      <m:r>
                        <a:rPr lang="en-US" sz="2400" i="1">
                          <a:solidFill>
                            <a:srgbClr val="0F04EC"/>
                          </a:solidFill>
                          <a:latin typeface="Cambria Math" panose="02040503050406030204" pitchFamily="18" charset="0"/>
                        </a:rPr>
                        <m:t>)</m:t>
                      </m:r>
                    </m:oMath>
                  </m:oMathPara>
                </a14:m>
                <a:endParaRPr lang="en-IN" sz="2400" dirty="0"/>
              </a:p>
            </p:txBody>
          </p:sp>
        </mc:Choice>
        <mc:Fallback xmlns="">
          <p:sp>
            <p:nvSpPr>
              <p:cNvPr id="15" name="TextBox 14">
                <a:extLst>
                  <a:ext uri="{FF2B5EF4-FFF2-40B4-BE49-F238E27FC236}">
                    <a16:creationId xmlns:a16="http://schemas.microsoft.com/office/drawing/2014/main" id="{529A1F6D-62E8-149B-1492-300976D90D86}"/>
                  </a:ext>
                </a:extLst>
              </p:cNvPr>
              <p:cNvSpPr txBox="1">
                <a:spLocks noRot="1" noChangeAspect="1" noMove="1" noResize="1" noEditPoints="1" noAdjustHandles="1" noChangeArrowheads="1" noChangeShapeType="1" noTextEdit="1"/>
              </p:cNvSpPr>
              <p:nvPr/>
            </p:nvSpPr>
            <p:spPr>
              <a:xfrm flipH="1">
                <a:off x="3201715" y="2947215"/>
                <a:ext cx="5788570" cy="461665"/>
              </a:xfrm>
              <a:prstGeom prst="rect">
                <a:avLst/>
              </a:prstGeom>
              <a:blipFill>
                <a:blip r:embed="rId6"/>
                <a:stretch>
                  <a:fillRect b="-17105"/>
                </a:stretch>
              </a:blipFill>
            </p:spPr>
            <p:txBody>
              <a:bodyPr/>
              <a:lstStyle/>
              <a:p>
                <a:r>
                  <a:rPr lang="en-IN">
                    <a:noFill/>
                  </a:rPr>
                  <a:t> </a:t>
                </a:r>
              </a:p>
            </p:txBody>
          </p:sp>
        </mc:Fallback>
      </mc:AlternateContent>
      <p:cxnSp>
        <p:nvCxnSpPr>
          <p:cNvPr id="16" name="Straight Arrow Connector 15">
            <a:extLst>
              <a:ext uri="{FF2B5EF4-FFF2-40B4-BE49-F238E27FC236}">
                <a16:creationId xmlns:a16="http://schemas.microsoft.com/office/drawing/2014/main" id="{3126181C-F6A5-E938-7881-10124521C9F9}"/>
              </a:ext>
            </a:extLst>
          </p:cNvPr>
          <p:cNvCxnSpPr>
            <a:cxnSpLocks/>
          </p:cNvCxnSpPr>
          <p:nvPr/>
        </p:nvCxnSpPr>
        <p:spPr>
          <a:xfrm>
            <a:off x="8165033" y="3397132"/>
            <a:ext cx="0" cy="312023"/>
          </a:xfrm>
          <a:prstGeom prst="straightConnector1">
            <a:avLst/>
          </a:prstGeom>
          <a:ln w="57150">
            <a:solidFill>
              <a:srgbClr val="0F04EC"/>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BE81DB2-F6A0-6ED1-6A8E-203099CE47CA}"/>
              </a:ext>
            </a:extLst>
          </p:cNvPr>
          <p:cNvSpPr txBox="1"/>
          <p:nvPr/>
        </p:nvSpPr>
        <p:spPr>
          <a:xfrm>
            <a:off x="7949121" y="3709155"/>
            <a:ext cx="560565" cy="268215"/>
          </a:xfrm>
          <a:prstGeom prst="rect">
            <a:avLst/>
          </a:prstGeom>
          <a:solidFill>
            <a:schemeClr val="bg1"/>
          </a:solidFill>
        </p:spPr>
        <p:txBody>
          <a:bodyPr wrap="square">
            <a:spAutoFit/>
          </a:bodyPr>
          <a:lstStyle/>
          <a:p>
            <a:r>
              <a:rPr lang="en-US" sz="1143" dirty="0" err="1">
                <a:solidFill>
                  <a:srgbClr val="0F04EC"/>
                </a:solidFill>
                <a:latin typeface="Cambria" panose="02040503050406030204" pitchFamily="18" charset="0"/>
                <a:ea typeface="Cambria" panose="02040503050406030204" pitchFamily="18" charset="0"/>
              </a:rPr>
              <a:t>Samll</a:t>
            </a:r>
            <a:endParaRPr lang="en-IN" sz="1143" dirty="0">
              <a:solidFill>
                <a:srgbClr val="0F04EC"/>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2574F09-1BF6-B918-E6B8-320266057D73}"/>
                  </a:ext>
                </a:extLst>
              </p:cNvPr>
              <p:cNvSpPr txBox="1"/>
              <p:nvPr/>
            </p:nvSpPr>
            <p:spPr>
              <a:xfrm flipH="1">
                <a:off x="3224522" y="4078581"/>
                <a:ext cx="5788570" cy="809068"/>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solidFill>
                            <a:srgbClr val="0F04EC"/>
                          </a:solidFill>
                          <a:latin typeface="Cambria Math" panose="02040503050406030204" pitchFamily="18" charset="0"/>
                        </a:rPr>
                        <m:t>𝐿</m:t>
                      </m:r>
                      <m:sSub>
                        <m:sSubPr>
                          <m:ctrlPr>
                            <a:rPr lang="en-US" sz="2400" i="1">
                              <a:solidFill>
                                <a:srgbClr val="0F04EC"/>
                              </a:solidFill>
                              <a:latin typeface="Cambria Math" panose="02040503050406030204" pitchFamily="18" charset="0"/>
                            </a:rPr>
                          </m:ctrlPr>
                        </m:sSubPr>
                        <m:e>
                          <m:r>
                            <a:rPr lang="en-US" sz="2400" i="1">
                              <a:solidFill>
                                <a:srgbClr val="0F04EC"/>
                              </a:solidFill>
                              <a:latin typeface="Cambria Math" panose="02040503050406030204" pitchFamily="18" charset="0"/>
                            </a:rPr>
                            <m:t>𝑡</m:t>
                          </m:r>
                        </m:e>
                        <m:sub>
                          <m:r>
                            <a:rPr lang="en-US" sz="2400" i="1">
                              <a:solidFill>
                                <a:srgbClr val="0F04EC"/>
                              </a:solidFill>
                              <a:latin typeface="Cambria Math" panose="02040503050406030204" pitchFamily="18" charset="0"/>
                            </a:rPr>
                            <m:t>h</m:t>
                          </m:r>
                          <m:r>
                            <a:rPr lang="en-US" sz="2400" i="1">
                              <a:solidFill>
                                <a:srgbClr val="0F04EC"/>
                              </a:solidFill>
                              <a:latin typeface="Cambria Math" panose="02040503050406030204" pitchFamily="18" charset="0"/>
                            </a:rPr>
                            <m:t>→</m:t>
                          </m:r>
                          <m:r>
                            <a:rPr lang="en-US" sz="2400" i="1">
                              <a:solidFill>
                                <a:srgbClr val="0F04EC"/>
                              </a:solidFill>
                              <a:latin typeface="Cambria Math" panose="02040503050406030204" pitchFamily="18" charset="0"/>
                            </a:rPr>
                            <m:t>0</m:t>
                          </m:r>
                        </m:sub>
                      </m:sSub>
                      <m:f>
                        <m:fPr>
                          <m:ctrlPr>
                            <a:rPr lang="en-US" sz="2400" i="1">
                              <a:solidFill>
                                <a:srgbClr val="0F04EC"/>
                              </a:solidFill>
                              <a:latin typeface="Cambria Math" panose="02040503050406030204" pitchFamily="18" charset="0"/>
                            </a:rPr>
                          </m:ctrlPr>
                        </m:fPr>
                        <m:num>
                          <m:r>
                            <a:rPr lang="en-US" sz="2400" i="1">
                              <a:solidFill>
                                <a:srgbClr val="0F04EC"/>
                              </a:solidFill>
                              <a:latin typeface="Cambria Math" panose="02040503050406030204" pitchFamily="18" charset="0"/>
                            </a:rPr>
                            <m:t>𝑓</m:t>
                          </m:r>
                          <m:d>
                            <m:dPr>
                              <m:ctrlPr>
                                <a:rPr lang="en-US" sz="2400" i="1">
                                  <a:solidFill>
                                    <a:srgbClr val="0F04EC"/>
                                  </a:solidFill>
                                  <a:latin typeface="Cambria Math" panose="02040503050406030204" pitchFamily="18" charset="0"/>
                                </a:rPr>
                              </m:ctrlPr>
                            </m:dPr>
                            <m:e>
                              <m:sSub>
                                <m:sSubPr>
                                  <m:ctrlPr>
                                    <a:rPr lang="en-US" sz="2400" i="1">
                                      <a:solidFill>
                                        <a:srgbClr val="0F04EC"/>
                                      </a:solidFill>
                                      <a:latin typeface="Cambria Math" panose="02040503050406030204" pitchFamily="18" charset="0"/>
                                    </a:rPr>
                                  </m:ctrlPr>
                                </m:sSubPr>
                                <m:e>
                                  <m:r>
                                    <a:rPr lang="en-US" sz="2400" i="1">
                                      <a:solidFill>
                                        <a:srgbClr val="0F04EC"/>
                                      </a:solidFill>
                                      <a:latin typeface="Cambria Math" panose="02040503050406030204" pitchFamily="18" charset="0"/>
                                    </a:rPr>
                                    <m:t>𝑥</m:t>
                                  </m:r>
                                </m:e>
                                <m:sub>
                                  <m:r>
                                    <a:rPr lang="en-US" sz="2400" i="1">
                                      <a:solidFill>
                                        <a:srgbClr val="0F04EC"/>
                                      </a:solidFill>
                                      <a:latin typeface="Cambria Math" panose="02040503050406030204" pitchFamily="18" charset="0"/>
                                    </a:rPr>
                                    <m:t>0</m:t>
                                  </m:r>
                                </m:sub>
                              </m:sSub>
                              <m:r>
                                <a:rPr lang="en-US" sz="2400" i="1">
                                  <a:solidFill>
                                    <a:srgbClr val="0F04EC"/>
                                  </a:solidFill>
                                  <a:latin typeface="Cambria Math" panose="02040503050406030204" pitchFamily="18" charset="0"/>
                                </a:rPr>
                                <m:t>+</m:t>
                              </m:r>
                              <m:r>
                                <a:rPr lang="en-US" sz="2400" i="1">
                                  <a:solidFill>
                                    <a:srgbClr val="0F04EC"/>
                                  </a:solidFill>
                                  <a:latin typeface="Cambria Math" panose="02040503050406030204" pitchFamily="18" charset="0"/>
                                </a:rPr>
                                <m:t>h</m:t>
                              </m:r>
                            </m:e>
                          </m:d>
                          <m:r>
                            <a:rPr lang="en-US" sz="2400" i="1">
                              <a:solidFill>
                                <a:srgbClr val="0F04EC"/>
                              </a:solidFill>
                              <a:latin typeface="Cambria Math" panose="02040503050406030204" pitchFamily="18" charset="0"/>
                            </a:rPr>
                            <m:t>−</m:t>
                          </m:r>
                          <m:r>
                            <a:rPr lang="en-US" sz="2400" i="1">
                              <a:solidFill>
                                <a:srgbClr val="0F04EC"/>
                              </a:solidFill>
                              <a:latin typeface="Cambria Math" panose="02040503050406030204" pitchFamily="18" charset="0"/>
                            </a:rPr>
                            <m:t>𝑓</m:t>
                          </m:r>
                          <m:d>
                            <m:dPr>
                              <m:ctrlPr>
                                <a:rPr lang="en-US" sz="2400" i="1">
                                  <a:solidFill>
                                    <a:srgbClr val="0F04EC"/>
                                  </a:solidFill>
                                  <a:latin typeface="Cambria Math" panose="02040503050406030204" pitchFamily="18" charset="0"/>
                                </a:rPr>
                              </m:ctrlPr>
                            </m:dPr>
                            <m:e>
                              <m:sSub>
                                <m:sSubPr>
                                  <m:ctrlPr>
                                    <a:rPr lang="en-US" sz="2400" i="1">
                                      <a:solidFill>
                                        <a:srgbClr val="0F04EC"/>
                                      </a:solidFill>
                                      <a:latin typeface="Cambria Math" panose="02040503050406030204" pitchFamily="18" charset="0"/>
                                    </a:rPr>
                                  </m:ctrlPr>
                                </m:sSubPr>
                                <m:e>
                                  <m:r>
                                    <a:rPr lang="en-US" sz="2400" i="1">
                                      <a:solidFill>
                                        <a:srgbClr val="0F04EC"/>
                                      </a:solidFill>
                                      <a:latin typeface="Cambria Math" panose="02040503050406030204" pitchFamily="18" charset="0"/>
                                    </a:rPr>
                                    <m:t>𝑥</m:t>
                                  </m:r>
                                </m:e>
                                <m:sub>
                                  <m:r>
                                    <a:rPr lang="en-US" sz="2400" i="1">
                                      <a:solidFill>
                                        <a:srgbClr val="0F04EC"/>
                                      </a:solidFill>
                                      <a:latin typeface="Cambria Math" panose="02040503050406030204" pitchFamily="18" charset="0"/>
                                    </a:rPr>
                                    <m:t>0</m:t>
                                  </m:r>
                                </m:sub>
                              </m:sSub>
                            </m:e>
                          </m:d>
                        </m:num>
                        <m:den>
                          <m:r>
                            <a:rPr lang="en-US" sz="2400" i="1">
                              <a:solidFill>
                                <a:srgbClr val="0F04EC"/>
                              </a:solidFill>
                              <a:latin typeface="Cambria Math" panose="02040503050406030204" pitchFamily="18" charset="0"/>
                            </a:rPr>
                            <m:t>h</m:t>
                          </m:r>
                        </m:den>
                      </m:f>
                      <m:r>
                        <a:rPr lang="en-US" sz="2400" i="1">
                          <a:solidFill>
                            <a:srgbClr val="0F04EC"/>
                          </a:solidFill>
                          <a:latin typeface="Cambria Math" panose="02040503050406030204" pitchFamily="18" charset="0"/>
                        </a:rPr>
                        <m:t> = </m:t>
                      </m:r>
                      <m:sSup>
                        <m:sSupPr>
                          <m:ctrlPr>
                            <a:rPr lang="en-US" sz="2400" i="1">
                              <a:solidFill>
                                <a:srgbClr val="0F04EC"/>
                              </a:solidFill>
                              <a:latin typeface="Cambria Math" panose="02040503050406030204" pitchFamily="18" charset="0"/>
                            </a:rPr>
                          </m:ctrlPr>
                        </m:sSupPr>
                        <m:e>
                          <m:r>
                            <a:rPr lang="en-US" sz="2400" i="1">
                              <a:solidFill>
                                <a:srgbClr val="0F04EC"/>
                              </a:solidFill>
                              <a:latin typeface="Cambria Math" panose="02040503050406030204" pitchFamily="18" charset="0"/>
                            </a:rPr>
                            <m:t>𝑓</m:t>
                          </m:r>
                        </m:e>
                        <m:sup>
                          <m:r>
                            <a:rPr lang="en-US" sz="2400" i="1">
                              <a:solidFill>
                                <a:srgbClr val="0F04EC"/>
                              </a:solidFill>
                              <a:latin typeface="Cambria Math" panose="02040503050406030204" pitchFamily="18" charset="0"/>
                            </a:rPr>
                            <m:t>′</m:t>
                          </m:r>
                        </m:sup>
                      </m:sSup>
                      <m:d>
                        <m:dPr>
                          <m:ctrlPr>
                            <a:rPr lang="en-US" sz="2400" i="1">
                              <a:solidFill>
                                <a:srgbClr val="0F04EC"/>
                              </a:solidFill>
                              <a:latin typeface="Cambria Math" panose="02040503050406030204" pitchFamily="18" charset="0"/>
                            </a:rPr>
                          </m:ctrlPr>
                        </m:dPr>
                        <m:e>
                          <m:sSub>
                            <m:sSubPr>
                              <m:ctrlPr>
                                <a:rPr lang="en-US" sz="2400" i="1">
                                  <a:solidFill>
                                    <a:srgbClr val="0F04EC"/>
                                  </a:solidFill>
                                  <a:latin typeface="Cambria Math" panose="02040503050406030204" pitchFamily="18" charset="0"/>
                                </a:rPr>
                              </m:ctrlPr>
                            </m:sSubPr>
                            <m:e>
                              <m:r>
                                <a:rPr lang="en-US" sz="2400" i="1">
                                  <a:solidFill>
                                    <a:srgbClr val="0F04EC"/>
                                  </a:solidFill>
                                  <a:latin typeface="Cambria Math" panose="02040503050406030204" pitchFamily="18" charset="0"/>
                                </a:rPr>
                                <m:t>𝑥</m:t>
                              </m:r>
                            </m:e>
                            <m:sub>
                              <m:r>
                                <a:rPr lang="en-US" sz="2400" i="1">
                                  <a:solidFill>
                                    <a:srgbClr val="0F04EC"/>
                                  </a:solidFill>
                                  <a:latin typeface="Cambria Math" panose="02040503050406030204" pitchFamily="18" charset="0"/>
                                </a:rPr>
                                <m:t>0</m:t>
                              </m:r>
                            </m:sub>
                          </m:sSub>
                        </m:e>
                      </m:d>
                    </m:oMath>
                  </m:oMathPara>
                </a14:m>
                <a:endParaRPr lang="en-IN" sz="2400" dirty="0">
                  <a:solidFill>
                    <a:srgbClr val="0F04EC"/>
                  </a:solidFill>
                </a:endParaRPr>
              </a:p>
            </p:txBody>
          </p:sp>
        </mc:Choice>
        <mc:Fallback xmlns="">
          <p:sp>
            <p:nvSpPr>
              <p:cNvPr id="19" name="TextBox 18">
                <a:extLst>
                  <a:ext uri="{FF2B5EF4-FFF2-40B4-BE49-F238E27FC236}">
                    <a16:creationId xmlns:a16="http://schemas.microsoft.com/office/drawing/2014/main" id="{92574F09-1BF6-B918-E6B8-320266057D73}"/>
                  </a:ext>
                </a:extLst>
              </p:cNvPr>
              <p:cNvSpPr txBox="1">
                <a:spLocks noRot="1" noChangeAspect="1" noMove="1" noResize="1" noEditPoints="1" noAdjustHandles="1" noChangeArrowheads="1" noChangeShapeType="1" noTextEdit="1"/>
              </p:cNvSpPr>
              <p:nvPr/>
            </p:nvSpPr>
            <p:spPr>
              <a:xfrm flipH="1">
                <a:off x="3224522" y="4078581"/>
                <a:ext cx="5788570" cy="809068"/>
              </a:xfrm>
              <a:prstGeom prst="rect">
                <a:avLst/>
              </a:prstGeom>
              <a:blipFill>
                <a:blip r:embed="rId7"/>
                <a:stretch>
                  <a:fillRect/>
                </a:stretch>
              </a:blipFill>
            </p:spPr>
            <p:txBody>
              <a:bodyPr/>
              <a:lstStyle/>
              <a:p>
                <a:r>
                  <a:rPr lang="en-IN">
                    <a:noFill/>
                  </a:rPr>
                  <a:t> </a:t>
                </a:r>
              </a:p>
            </p:txBody>
          </p:sp>
        </mc:Fallback>
      </mc:AlternateContent>
      <p:sp>
        <p:nvSpPr>
          <p:cNvPr id="20" name="TextBox 19">
            <a:extLst>
              <a:ext uri="{FF2B5EF4-FFF2-40B4-BE49-F238E27FC236}">
                <a16:creationId xmlns:a16="http://schemas.microsoft.com/office/drawing/2014/main" id="{EAE96CA7-30D7-0D77-EDCC-7E7A03A3824D}"/>
              </a:ext>
            </a:extLst>
          </p:cNvPr>
          <p:cNvSpPr txBox="1"/>
          <p:nvPr/>
        </p:nvSpPr>
        <p:spPr>
          <a:xfrm>
            <a:off x="1259633" y="141271"/>
            <a:ext cx="8395113" cy="44409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286" dirty="0">
                <a:solidFill>
                  <a:srgbClr val="0000FF"/>
                </a:solidFill>
                <a:latin typeface="Cambria" panose="02040503050406030204" pitchFamily="18" charset="0"/>
                <a:ea typeface="Cambria" panose="02040503050406030204" pitchFamily="18" charset="0"/>
              </a:rPr>
              <a:t>Basics: Numerical techniques (Derivative of a function)</a:t>
            </a:r>
          </a:p>
        </p:txBody>
      </p:sp>
    </p:spTree>
    <p:extLst>
      <p:ext uri="{BB962C8B-B14F-4D97-AF65-F5344CB8AC3E}">
        <p14:creationId xmlns:p14="http://schemas.microsoft.com/office/powerpoint/2010/main" val="299449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anim calcmode="lin" valueType="num">
                                      <p:cBhvr>
                                        <p:cTn id="18" dur="1000" fill="hold"/>
                                        <p:tgtEl>
                                          <p:spTgt spid="16"/>
                                        </p:tgtEl>
                                        <p:attrNameLst>
                                          <p:attrName>ppt_x</p:attrName>
                                        </p:attrNameLst>
                                      </p:cBhvr>
                                      <p:tavLst>
                                        <p:tav tm="0">
                                          <p:val>
                                            <p:strVal val="#ppt_x"/>
                                          </p:val>
                                        </p:tav>
                                        <p:tav tm="100000">
                                          <p:val>
                                            <p:strVal val="#ppt_x"/>
                                          </p:val>
                                        </p:tav>
                                      </p:tavLst>
                                    </p:anim>
                                    <p:anim calcmode="lin" valueType="num">
                                      <p:cBhvr>
                                        <p:cTn id="1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1000"/>
                                        <p:tgtEl>
                                          <p:spTgt spid="19"/>
                                        </p:tgtEl>
                                      </p:cBhvr>
                                    </p:animEffect>
                                    <p:anim calcmode="lin" valueType="num">
                                      <p:cBhvr>
                                        <p:cTn id="25" dur="1000" fill="hold"/>
                                        <p:tgtEl>
                                          <p:spTgt spid="19"/>
                                        </p:tgtEl>
                                        <p:attrNameLst>
                                          <p:attrName>ppt_x</p:attrName>
                                        </p:attrNameLst>
                                      </p:cBhvr>
                                      <p:tavLst>
                                        <p:tav tm="0">
                                          <p:val>
                                            <p:strVal val="#ppt_x"/>
                                          </p:val>
                                        </p:tav>
                                        <p:tav tm="100000">
                                          <p:val>
                                            <p:strVal val="#ppt_x"/>
                                          </p:val>
                                        </p:tav>
                                      </p:tavLst>
                                    </p:anim>
                                    <p:anim calcmode="lin" valueType="num">
                                      <p:cBhvr>
                                        <p:cTn id="2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08E570B8-3AB2-0BBC-505A-70A03F5CA439}"/>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47A90D6-849A-B98C-CBEA-A3AA9516F7BB}"/>
                  </a:ext>
                </a:extLst>
              </p:cNvPr>
              <p:cNvSpPr txBox="1"/>
              <p:nvPr/>
            </p:nvSpPr>
            <p:spPr>
              <a:xfrm flipH="1">
                <a:off x="2100648" y="791914"/>
                <a:ext cx="7545859" cy="64812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m:t>
                          </m:r>
                        </m:den>
                      </m:f>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𝑛</m:t>
                              </m:r>
                            </m:sup>
                          </m:sSup>
                        </m:num>
                        <m:den>
                          <m:r>
                            <a:rPr lang="en-US" i="1">
                              <a:latin typeface="Cambria Math" panose="02040503050406030204" pitchFamily="18" charset="0"/>
                            </a:rPr>
                            <m:t>𝑛</m:t>
                          </m:r>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𝑛</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sSub>
                        <m:sSubPr>
                          <m:ctrlPr>
                            <a:rPr lang="en-US" i="1">
                              <a:solidFill>
                                <a:srgbClr val="0F04EC"/>
                              </a:solidFill>
                              <a:latin typeface="Cambria Math" panose="02040503050406030204" pitchFamily="18" charset="0"/>
                            </a:rPr>
                          </m:ctrlPr>
                        </m:sSubPr>
                        <m:e>
                          <m:r>
                            <a:rPr lang="en-US" i="1">
                              <a:solidFill>
                                <a:srgbClr val="0F04EC"/>
                              </a:solidFill>
                              <a:latin typeface="Cambria Math" panose="02040503050406030204" pitchFamily="18" charset="0"/>
                            </a:rPr>
                            <m:t>𝑅</m:t>
                          </m:r>
                        </m:e>
                        <m:sub>
                          <m:r>
                            <a:rPr lang="en-US" i="1">
                              <a:solidFill>
                                <a:srgbClr val="0F04EC"/>
                              </a:solidFill>
                              <a:latin typeface="Cambria Math" panose="02040503050406030204" pitchFamily="18" charset="0"/>
                            </a:rPr>
                            <m:t>𝑛</m:t>
                          </m:r>
                        </m:sub>
                      </m:sSub>
                      <m:r>
                        <a:rPr lang="en-US" i="1">
                          <a:solidFill>
                            <a:srgbClr val="0F04EC"/>
                          </a:solidFill>
                          <a:latin typeface="Cambria Math" panose="02040503050406030204" pitchFamily="18" charset="0"/>
                        </a:rPr>
                        <m:t>(</m:t>
                      </m:r>
                      <m:r>
                        <a:rPr lang="en-US" i="1">
                          <a:solidFill>
                            <a:srgbClr val="0F04EC"/>
                          </a:solidFill>
                          <a:latin typeface="Cambria Math" panose="02040503050406030204" pitchFamily="18" charset="0"/>
                        </a:rPr>
                        <m:t>𝑥</m:t>
                      </m:r>
                      <m:r>
                        <a:rPr lang="en-US" i="1">
                          <a:solidFill>
                            <a:srgbClr val="0F04EC"/>
                          </a:solidFill>
                          <a:latin typeface="Cambria Math" panose="02040503050406030204" pitchFamily="18" charset="0"/>
                        </a:rPr>
                        <m:t>)</m:t>
                      </m:r>
                    </m:oMath>
                  </m:oMathPara>
                </a14:m>
                <a:endParaRPr lang="en-IN" dirty="0"/>
              </a:p>
            </p:txBody>
          </p:sp>
        </mc:Choice>
        <mc:Fallback xmlns="">
          <p:sp>
            <p:nvSpPr>
              <p:cNvPr id="2" name="TextBox 1">
                <a:extLst>
                  <a:ext uri="{FF2B5EF4-FFF2-40B4-BE49-F238E27FC236}">
                    <a16:creationId xmlns:a16="http://schemas.microsoft.com/office/drawing/2014/main" id="{947A90D6-849A-B98C-CBEA-A3AA9516F7BB}"/>
                  </a:ext>
                </a:extLst>
              </p:cNvPr>
              <p:cNvSpPr txBox="1">
                <a:spLocks noRot="1" noChangeAspect="1" noMove="1" noResize="1" noEditPoints="1" noAdjustHandles="1" noChangeArrowheads="1" noChangeShapeType="1" noTextEdit="1"/>
              </p:cNvSpPr>
              <p:nvPr/>
            </p:nvSpPr>
            <p:spPr>
              <a:xfrm flipH="1">
                <a:off x="2100648" y="791914"/>
                <a:ext cx="7545859" cy="64812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2574F09-1BF6-B918-E6B8-320266057D73}"/>
                  </a:ext>
                </a:extLst>
              </p:cNvPr>
              <p:cNvSpPr txBox="1"/>
              <p:nvPr/>
            </p:nvSpPr>
            <p:spPr>
              <a:xfrm flipH="1">
                <a:off x="3491633" y="1628239"/>
                <a:ext cx="4626289" cy="62985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solidFill>
                            <a:srgbClr val="0F04EC"/>
                          </a:solidFill>
                          <a:latin typeface="Cambria Math" panose="02040503050406030204" pitchFamily="18" charset="0"/>
                        </a:rPr>
                        <m:t>𝐿</m:t>
                      </m:r>
                      <m:sSub>
                        <m:sSubPr>
                          <m:ctrlPr>
                            <a:rPr lang="en-US" i="1">
                              <a:solidFill>
                                <a:srgbClr val="0F04EC"/>
                              </a:solidFill>
                              <a:latin typeface="Cambria Math" panose="02040503050406030204" pitchFamily="18" charset="0"/>
                            </a:rPr>
                          </m:ctrlPr>
                        </m:sSubPr>
                        <m:e>
                          <m:r>
                            <a:rPr lang="en-US" i="1">
                              <a:solidFill>
                                <a:srgbClr val="0F04EC"/>
                              </a:solidFill>
                              <a:latin typeface="Cambria Math" panose="02040503050406030204" pitchFamily="18" charset="0"/>
                            </a:rPr>
                            <m:t>𝑡</m:t>
                          </m:r>
                        </m:e>
                        <m:sub>
                          <m:r>
                            <a:rPr lang="en-US" i="1">
                              <a:solidFill>
                                <a:srgbClr val="0F04EC"/>
                              </a:solidFill>
                              <a:latin typeface="Cambria Math" panose="02040503050406030204" pitchFamily="18" charset="0"/>
                            </a:rPr>
                            <m:t>h</m:t>
                          </m:r>
                          <m:r>
                            <a:rPr lang="en-US" i="1">
                              <a:solidFill>
                                <a:srgbClr val="0F04EC"/>
                              </a:solidFill>
                              <a:latin typeface="Cambria Math" panose="02040503050406030204" pitchFamily="18" charset="0"/>
                            </a:rPr>
                            <m:t>→</m:t>
                          </m:r>
                          <m:r>
                            <a:rPr lang="en-US" i="1">
                              <a:solidFill>
                                <a:srgbClr val="0F04EC"/>
                              </a:solidFill>
                              <a:latin typeface="Cambria Math" panose="02040503050406030204" pitchFamily="18" charset="0"/>
                            </a:rPr>
                            <m:t>0</m:t>
                          </m:r>
                        </m:sub>
                      </m:sSub>
                      <m:f>
                        <m:fPr>
                          <m:ctrlPr>
                            <a:rPr lang="en-US" i="1">
                              <a:solidFill>
                                <a:srgbClr val="0F04EC"/>
                              </a:solidFill>
                              <a:latin typeface="Cambria Math" panose="02040503050406030204" pitchFamily="18" charset="0"/>
                            </a:rPr>
                          </m:ctrlPr>
                        </m:fPr>
                        <m:num>
                          <m:r>
                            <a:rPr lang="en-US" i="1">
                              <a:solidFill>
                                <a:srgbClr val="0F04EC"/>
                              </a:solidFill>
                              <a:latin typeface="Cambria Math" panose="02040503050406030204" pitchFamily="18" charset="0"/>
                            </a:rPr>
                            <m:t>𝑓</m:t>
                          </m:r>
                          <m:d>
                            <m:dPr>
                              <m:ctrlPr>
                                <a:rPr lang="en-US" i="1">
                                  <a:solidFill>
                                    <a:srgbClr val="0F04EC"/>
                                  </a:solidFill>
                                  <a:latin typeface="Cambria Math" panose="02040503050406030204" pitchFamily="18" charset="0"/>
                                </a:rPr>
                              </m:ctrlPr>
                            </m:dPr>
                            <m:e>
                              <m:sSub>
                                <m:sSubPr>
                                  <m:ctrlPr>
                                    <a:rPr lang="en-US" i="1">
                                      <a:solidFill>
                                        <a:srgbClr val="0F04EC"/>
                                      </a:solidFill>
                                      <a:latin typeface="Cambria Math" panose="02040503050406030204" pitchFamily="18" charset="0"/>
                                    </a:rPr>
                                  </m:ctrlPr>
                                </m:sSubPr>
                                <m:e>
                                  <m:r>
                                    <a:rPr lang="en-US" i="1">
                                      <a:solidFill>
                                        <a:srgbClr val="0F04EC"/>
                                      </a:solidFill>
                                      <a:latin typeface="Cambria Math" panose="02040503050406030204" pitchFamily="18" charset="0"/>
                                    </a:rPr>
                                    <m:t>𝑥</m:t>
                                  </m:r>
                                </m:e>
                                <m:sub>
                                  <m:r>
                                    <a:rPr lang="en-US" i="1">
                                      <a:solidFill>
                                        <a:srgbClr val="0F04EC"/>
                                      </a:solidFill>
                                      <a:latin typeface="Cambria Math" panose="02040503050406030204" pitchFamily="18" charset="0"/>
                                    </a:rPr>
                                    <m:t>0</m:t>
                                  </m:r>
                                </m:sub>
                              </m:sSub>
                              <m:r>
                                <a:rPr lang="en-US" i="1">
                                  <a:solidFill>
                                    <a:srgbClr val="0F04EC"/>
                                  </a:solidFill>
                                  <a:latin typeface="Cambria Math" panose="02040503050406030204" pitchFamily="18" charset="0"/>
                                </a:rPr>
                                <m:t>+</m:t>
                              </m:r>
                              <m:r>
                                <a:rPr lang="en-US" i="1">
                                  <a:solidFill>
                                    <a:srgbClr val="0F04EC"/>
                                  </a:solidFill>
                                  <a:latin typeface="Cambria Math" panose="02040503050406030204" pitchFamily="18" charset="0"/>
                                </a:rPr>
                                <m:t>h</m:t>
                              </m:r>
                            </m:e>
                          </m:d>
                          <m:r>
                            <a:rPr lang="en-US" i="1">
                              <a:solidFill>
                                <a:srgbClr val="0F04EC"/>
                              </a:solidFill>
                              <a:latin typeface="Cambria Math" panose="02040503050406030204" pitchFamily="18" charset="0"/>
                            </a:rPr>
                            <m:t>−</m:t>
                          </m:r>
                          <m:r>
                            <a:rPr lang="en-US" i="1">
                              <a:solidFill>
                                <a:srgbClr val="0F04EC"/>
                              </a:solidFill>
                              <a:latin typeface="Cambria Math" panose="02040503050406030204" pitchFamily="18" charset="0"/>
                            </a:rPr>
                            <m:t>𝑓</m:t>
                          </m:r>
                          <m:d>
                            <m:dPr>
                              <m:ctrlPr>
                                <a:rPr lang="en-US" i="1">
                                  <a:solidFill>
                                    <a:srgbClr val="0F04EC"/>
                                  </a:solidFill>
                                  <a:latin typeface="Cambria Math" panose="02040503050406030204" pitchFamily="18" charset="0"/>
                                </a:rPr>
                              </m:ctrlPr>
                            </m:dPr>
                            <m:e>
                              <m:sSub>
                                <m:sSubPr>
                                  <m:ctrlPr>
                                    <a:rPr lang="en-US" i="1">
                                      <a:solidFill>
                                        <a:srgbClr val="0F04EC"/>
                                      </a:solidFill>
                                      <a:latin typeface="Cambria Math" panose="02040503050406030204" pitchFamily="18" charset="0"/>
                                    </a:rPr>
                                  </m:ctrlPr>
                                </m:sSubPr>
                                <m:e>
                                  <m:r>
                                    <a:rPr lang="en-US" i="1">
                                      <a:solidFill>
                                        <a:srgbClr val="0F04EC"/>
                                      </a:solidFill>
                                      <a:latin typeface="Cambria Math" panose="02040503050406030204" pitchFamily="18" charset="0"/>
                                    </a:rPr>
                                    <m:t>𝑥</m:t>
                                  </m:r>
                                </m:e>
                                <m:sub>
                                  <m:r>
                                    <a:rPr lang="en-US" i="1">
                                      <a:solidFill>
                                        <a:srgbClr val="0F04EC"/>
                                      </a:solidFill>
                                      <a:latin typeface="Cambria Math" panose="02040503050406030204" pitchFamily="18" charset="0"/>
                                    </a:rPr>
                                    <m:t>0</m:t>
                                  </m:r>
                                </m:sub>
                              </m:sSub>
                            </m:e>
                          </m:d>
                        </m:num>
                        <m:den>
                          <m:r>
                            <a:rPr lang="en-US" i="1">
                              <a:solidFill>
                                <a:srgbClr val="0F04EC"/>
                              </a:solidFill>
                              <a:latin typeface="Cambria Math" panose="02040503050406030204" pitchFamily="18" charset="0"/>
                            </a:rPr>
                            <m:t>h</m:t>
                          </m:r>
                        </m:den>
                      </m:f>
                      <m:r>
                        <a:rPr lang="en-US" i="1">
                          <a:solidFill>
                            <a:srgbClr val="0F04EC"/>
                          </a:solidFill>
                          <a:latin typeface="Cambria Math" panose="02040503050406030204" pitchFamily="18" charset="0"/>
                        </a:rPr>
                        <m:t> = </m:t>
                      </m:r>
                      <m:sSup>
                        <m:sSupPr>
                          <m:ctrlPr>
                            <a:rPr lang="en-US" i="1">
                              <a:solidFill>
                                <a:srgbClr val="0F04EC"/>
                              </a:solidFill>
                              <a:latin typeface="Cambria Math" panose="02040503050406030204" pitchFamily="18" charset="0"/>
                            </a:rPr>
                          </m:ctrlPr>
                        </m:sSupPr>
                        <m:e>
                          <m:r>
                            <a:rPr lang="en-US" i="1">
                              <a:solidFill>
                                <a:srgbClr val="0F04EC"/>
                              </a:solidFill>
                              <a:latin typeface="Cambria Math" panose="02040503050406030204" pitchFamily="18" charset="0"/>
                            </a:rPr>
                            <m:t>𝑓</m:t>
                          </m:r>
                        </m:e>
                        <m:sup>
                          <m:r>
                            <a:rPr lang="en-US" i="1">
                              <a:solidFill>
                                <a:srgbClr val="0F04EC"/>
                              </a:solidFill>
                              <a:latin typeface="Cambria Math" panose="02040503050406030204" pitchFamily="18" charset="0"/>
                            </a:rPr>
                            <m:t>′</m:t>
                          </m:r>
                        </m:sup>
                      </m:sSup>
                      <m:d>
                        <m:dPr>
                          <m:ctrlPr>
                            <a:rPr lang="en-US" i="1">
                              <a:solidFill>
                                <a:srgbClr val="0F04EC"/>
                              </a:solidFill>
                              <a:latin typeface="Cambria Math" panose="02040503050406030204" pitchFamily="18" charset="0"/>
                            </a:rPr>
                          </m:ctrlPr>
                        </m:dPr>
                        <m:e>
                          <m:sSub>
                            <m:sSubPr>
                              <m:ctrlPr>
                                <a:rPr lang="en-US" i="1">
                                  <a:solidFill>
                                    <a:srgbClr val="0F04EC"/>
                                  </a:solidFill>
                                  <a:latin typeface="Cambria Math" panose="02040503050406030204" pitchFamily="18" charset="0"/>
                                </a:rPr>
                              </m:ctrlPr>
                            </m:sSubPr>
                            <m:e>
                              <m:r>
                                <a:rPr lang="en-US" i="1">
                                  <a:solidFill>
                                    <a:srgbClr val="0F04EC"/>
                                  </a:solidFill>
                                  <a:latin typeface="Cambria Math" panose="02040503050406030204" pitchFamily="18" charset="0"/>
                                </a:rPr>
                                <m:t>𝑥</m:t>
                              </m:r>
                            </m:e>
                            <m:sub>
                              <m:r>
                                <a:rPr lang="en-US" i="1">
                                  <a:solidFill>
                                    <a:srgbClr val="0F04EC"/>
                                  </a:solidFill>
                                  <a:latin typeface="Cambria Math" panose="02040503050406030204" pitchFamily="18" charset="0"/>
                                </a:rPr>
                                <m:t>0</m:t>
                              </m:r>
                            </m:sub>
                          </m:sSub>
                        </m:e>
                      </m:d>
                    </m:oMath>
                  </m:oMathPara>
                </a14:m>
                <a:endParaRPr lang="en-IN" dirty="0">
                  <a:solidFill>
                    <a:srgbClr val="0F04EC"/>
                  </a:solidFill>
                </a:endParaRPr>
              </a:p>
            </p:txBody>
          </p:sp>
        </mc:Choice>
        <mc:Fallback xmlns="">
          <p:sp>
            <p:nvSpPr>
              <p:cNvPr id="19" name="TextBox 18">
                <a:extLst>
                  <a:ext uri="{FF2B5EF4-FFF2-40B4-BE49-F238E27FC236}">
                    <a16:creationId xmlns:a16="http://schemas.microsoft.com/office/drawing/2014/main" id="{92574F09-1BF6-B918-E6B8-320266057D73}"/>
                  </a:ext>
                </a:extLst>
              </p:cNvPr>
              <p:cNvSpPr txBox="1">
                <a:spLocks noRot="1" noChangeAspect="1" noMove="1" noResize="1" noEditPoints="1" noAdjustHandles="1" noChangeArrowheads="1" noChangeShapeType="1" noTextEdit="1"/>
              </p:cNvSpPr>
              <p:nvPr/>
            </p:nvSpPr>
            <p:spPr>
              <a:xfrm flipH="1">
                <a:off x="3491633" y="1628239"/>
                <a:ext cx="4626289" cy="629852"/>
              </a:xfrm>
              <a:prstGeom prst="rect">
                <a:avLst/>
              </a:prstGeom>
              <a:blipFill>
                <a:blip r:embed="rId5"/>
                <a:stretch>
                  <a:fillRect/>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E2386928-3F7A-B04A-B240-080C78F3E972}"/>
              </a:ext>
            </a:extLst>
          </p:cNvPr>
          <p:cNvSpPr txBox="1"/>
          <p:nvPr/>
        </p:nvSpPr>
        <p:spPr>
          <a:xfrm>
            <a:off x="1227438" y="2848246"/>
            <a:ext cx="3926709" cy="2672398"/>
          </a:xfrm>
          <a:prstGeom prst="rect">
            <a:avLst/>
          </a:prstGeom>
          <a:solidFill>
            <a:schemeClr val="bg1"/>
          </a:solidFill>
        </p:spPr>
        <p:txBody>
          <a:bodyPr wrap="square">
            <a:spAutoFit/>
          </a:bodyPr>
          <a:lstStyle/>
          <a:p>
            <a:r>
              <a:rPr lang="en-IN" sz="1524" dirty="0">
                <a:latin typeface="Menlo"/>
              </a:rPr>
              <a:t>x=-2*pi:0.01:2*pi;</a:t>
            </a:r>
          </a:p>
          <a:p>
            <a:r>
              <a:rPr lang="en-IN" sz="1524" dirty="0">
                <a:latin typeface="Menlo"/>
              </a:rPr>
              <a:t>h=0.01;</a:t>
            </a:r>
          </a:p>
          <a:p>
            <a:r>
              <a:rPr lang="en-IN" sz="1524" dirty="0">
                <a:latin typeface="Menlo"/>
              </a:rPr>
              <a:t>f=sin(x);</a:t>
            </a:r>
          </a:p>
          <a:p>
            <a:r>
              <a:rPr lang="en-IN" sz="1524" dirty="0">
                <a:latin typeface="Menlo"/>
              </a:rPr>
              <a:t>g= (sin(</a:t>
            </a:r>
            <a:r>
              <a:rPr lang="en-IN" sz="1524" dirty="0" err="1">
                <a:latin typeface="Menlo"/>
              </a:rPr>
              <a:t>x+h</a:t>
            </a:r>
            <a:r>
              <a:rPr lang="en-IN" sz="1524" dirty="0">
                <a:latin typeface="Menlo"/>
              </a:rPr>
              <a:t>)-sin(x))./h;</a:t>
            </a:r>
          </a:p>
          <a:p>
            <a:r>
              <a:rPr lang="en-IN" sz="1524" dirty="0">
                <a:latin typeface="Menlo"/>
              </a:rPr>
              <a:t>plot(</a:t>
            </a:r>
            <a:r>
              <a:rPr lang="en-IN" sz="1524" dirty="0" err="1">
                <a:latin typeface="Menlo"/>
              </a:rPr>
              <a:t>x,f</a:t>
            </a:r>
            <a:r>
              <a:rPr lang="en-IN" sz="1524" dirty="0">
                <a:latin typeface="Menlo"/>
              </a:rPr>
              <a:t>,</a:t>
            </a:r>
            <a:r>
              <a:rPr lang="en-IN" sz="1524" dirty="0">
                <a:solidFill>
                  <a:srgbClr val="A709F5"/>
                </a:solidFill>
                <a:latin typeface="Menlo"/>
              </a:rPr>
              <a:t>'-o'</a:t>
            </a:r>
            <a:r>
              <a:rPr lang="en-IN" sz="1524" dirty="0">
                <a:latin typeface="Menlo"/>
              </a:rPr>
              <a:t>); </a:t>
            </a:r>
          </a:p>
          <a:p>
            <a:r>
              <a:rPr lang="en-IN" sz="1524" dirty="0">
                <a:latin typeface="Menlo"/>
              </a:rPr>
              <a:t>hold </a:t>
            </a:r>
            <a:r>
              <a:rPr lang="en-IN" sz="1524" dirty="0">
                <a:solidFill>
                  <a:srgbClr val="A709F5"/>
                </a:solidFill>
                <a:latin typeface="Menlo"/>
              </a:rPr>
              <a:t>on</a:t>
            </a:r>
            <a:r>
              <a:rPr lang="en-IN" sz="1524" dirty="0">
                <a:latin typeface="Menlo"/>
              </a:rPr>
              <a:t>; </a:t>
            </a:r>
          </a:p>
          <a:p>
            <a:r>
              <a:rPr lang="en-IN" sz="1524" dirty="0">
                <a:latin typeface="Menlo"/>
              </a:rPr>
              <a:t>plot(</a:t>
            </a:r>
            <a:r>
              <a:rPr lang="en-IN" sz="1524" dirty="0" err="1">
                <a:latin typeface="Menlo"/>
              </a:rPr>
              <a:t>x,g,</a:t>
            </a:r>
            <a:r>
              <a:rPr lang="en-IN" sz="1524" dirty="0" err="1">
                <a:solidFill>
                  <a:srgbClr val="A709F5"/>
                </a:solidFill>
                <a:latin typeface="Menlo"/>
              </a:rPr>
              <a:t>'d</a:t>
            </a:r>
            <a:r>
              <a:rPr lang="en-IN" sz="1524" dirty="0">
                <a:solidFill>
                  <a:srgbClr val="A709F5"/>
                </a:solidFill>
                <a:latin typeface="Menlo"/>
              </a:rPr>
              <a:t>'</a:t>
            </a:r>
            <a:r>
              <a:rPr lang="en-IN" sz="1524" dirty="0">
                <a:latin typeface="Menlo"/>
              </a:rPr>
              <a:t>);</a:t>
            </a:r>
          </a:p>
          <a:p>
            <a:r>
              <a:rPr lang="en-IN" sz="1524" dirty="0">
                <a:latin typeface="Menlo"/>
              </a:rPr>
              <a:t>legend </a:t>
            </a:r>
            <a:r>
              <a:rPr lang="en-IN" sz="1524" dirty="0">
                <a:solidFill>
                  <a:srgbClr val="A709F5"/>
                </a:solidFill>
                <a:latin typeface="Menlo"/>
              </a:rPr>
              <a:t>'sin(x)' 'cos(x)' </a:t>
            </a:r>
            <a:endParaRPr lang="en-IN" sz="1524" dirty="0">
              <a:latin typeface="Menlo"/>
            </a:endParaRPr>
          </a:p>
          <a:p>
            <a:r>
              <a:rPr lang="en-IN" sz="1524" dirty="0">
                <a:latin typeface="Menlo"/>
              </a:rPr>
              <a:t>z=zeros(1,length(x));</a:t>
            </a:r>
          </a:p>
          <a:p>
            <a:r>
              <a:rPr lang="en-IN" sz="1524" dirty="0">
                <a:latin typeface="Menlo"/>
              </a:rPr>
              <a:t>hold </a:t>
            </a:r>
            <a:r>
              <a:rPr lang="en-IN" sz="1524" dirty="0">
                <a:solidFill>
                  <a:srgbClr val="A709F5"/>
                </a:solidFill>
                <a:latin typeface="Menlo"/>
              </a:rPr>
              <a:t>on</a:t>
            </a:r>
            <a:r>
              <a:rPr lang="en-IN" sz="1524" dirty="0">
                <a:latin typeface="Menlo"/>
              </a:rPr>
              <a:t>;</a:t>
            </a:r>
          </a:p>
          <a:p>
            <a:r>
              <a:rPr lang="en-IN" sz="1524" dirty="0">
                <a:latin typeface="Menlo"/>
              </a:rPr>
              <a:t>plot(x,z,</a:t>
            </a:r>
            <a:r>
              <a:rPr lang="en-IN" sz="1524" dirty="0">
                <a:solidFill>
                  <a:srgbClr val="A709F5"/>
                </a:solidFill>
                <a:latin typeface="Menlo"/>
              </a:rPr>
              <a:t>'k'</a:t>
            </a:r>
            <a:r>
              <a:rPr lang="en-IN" sz="1524" dirty="0">
                <a:latin typeface="Menlo"/>
              </a:rPr>
              <a:t>,</a:t>
            </a:r>
            <a:r>
              <a:rPr lang="en-IN" sz="1524" dirty="0">
                <a:solidFill>
                  <a:srgbClr val="A709F5"/>
                </a:solidFill>
                <a:latin typeface="Menlo"/>
              </a:rPr>
              <a:t>'linewidth'</a:t>
            </a:r>
            <a:r>
              <a:rPr lang="en-IN" sz="1524" dirty="0">
                <a:latin typeface="Menlo"/>
              </a:rPr>
              <a:t>,3);</a:t>
            </a:r>
          </a:p>
        </p:txBody>
      </p:sp>
      <p:pic>
        <p:nvPicPr>
          <p:cNvPr id="8" name="Picture 7" descr="A graph of a function&#10;&#10;Description automatically generated">
            <a:extLst>
              <a:ext uri="{FF2B5EF4-FFF2-40B4-BE49-F238E27FC236}">
                <a16:creationId xmlns:a16="http://schemas.microsoft.com/office/drawing/2014/main" id="{7ED14810-490B-123C-5CCB-0C3AE17F98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18236" y="2591397"/>
            <a:ext cx="4626290" cy="3907338"/>
          </a:xfrm>
          <a:prstGeom prst="rect">
            <a:avLst/>
          </a:prstGeom>
        </p:spPr>
      </p:pic>
      <p:sp>
        <p:nvSpPr>
          <p:cNvPr id="5" name="TextBox 4">
            <a:extLst>
              <a:ext uri="{FF2B5EF4-FFF2-40B4-BE49-F238E27FC236}">
                <a16:creationId xmlns:a16="http://schemas.microsoft.com/office/drawing/2014/main" id="{C1B300A4-F080-C78B-BA54-37A9FAB8BEDE}"/>
              </a:ext>
            </a:extLst>
          </p:cNvPr>
          <p:cNvSpPr txBox="1"/>
          <p:nvPr/>
        </p:nvSpPr>
        <p:spPr>
          <a:xfrm>
            <a:off x="2774476" y="141271"/>
            <a:ext cx="6060605" cy="444096"/>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sz="2286" dirty="0">
                <a:solidFill>
                  <a:srgbClr val="0000FF"/>
                </a:solidFill>
                <a:latin typeface="Cambria" panose="02040503050406030204" pitchFamily="18" charset="0"/>
                <a:ea typeface="Cambria" panose="02040503050406030204" pitchFamily="18" charset="0"/>
              </a:rPr>
              <a:t>Numerical techniques</a:t>
            </a:r>
          </a:p>
        </p:txBody>
      </p:sp>
    </p:spTree>
    <p:extLst>
      <p:ext uri="{BB962C8B-B14F-4D97-AF65-F5344CB8AC3E}">
        <p14:creationId xmlns:p14="http://schemas.microsoft.com/office/powerpoint/2010/main" val="4019248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Network Technology Background">
            <a:extLst>
              <a:ext uri="{FF2B5EF4-FFF2-40B4-BE49-F238E27FC236}">
                <a16:creationId xmlns:a16="http://schemas.microsoft.com/office/drawing/2014/main" id="{5D0F2A0F-5FA3-F5C9-49E2-EBC1460D6A1D}"/>
              </a:ext>
            </a:extLst>
          </p:cNvPr>
          <p:cNvPicPr>
            <a:picLocks noChangeAspect="1"/>
          </p:cNvPicPr>
          <p:nvPr/>
        </p:nvPicPr>
        <p:blipFill rotWithShape="1">
          <a:blip r:embed="rId3">
            <a:alphaModFix amt="70000"/>
            <a:duotone>
              <a:schemeClr val="accent5">
                <a:shade val="45000"/>
                <a:satMod val="135000"/>
              </a:schemeClr>
              <a:prstClr val="white"/>
            </a:duotone>
          </a:blip>
          <a:srcRect r="-1" b="3428"/>
          <a:stretch/>
        </p:blipFill>
        <p:spPr>
          <a:xfrm>
            <a:off x="-93586" y="1386"/>
            <a:ext cx="12188932" cy="6856614"/>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4" name="TextBox 3">
            <a:extLst>
              <a:ext uri="{FF2B5EF4-FFF2-40B4-BE49-F238E27FC236}">
                <a16:creationId xmlns:a16="http://schemas.microsoft.com/office/drawing/2014/main" id="{92E94769-77D9-DB09-1C2E-F92AA83B2DF9}"/>
              </a:ext>
            </a:extLst>
          </p:cNvPr>
          <p:cNvSpPr txBox="1"/>
          <p:nvPr/>
        </p:nvSpPr>
        <p:spPr>
          <a:xfrm>
            <a:off x="3822356" y="1897554"/>
            <a:ext cx="5354595" cy="461665"/>
          </a:xfrm>
          <a:prstGeom prst="rect">
            <a:avLst/>
          </a:prstGeom>
          <a:solidFill>
            <a:schemeClr val="bg1"/>
          </a:solidFill>
        </p:spPr>
        <p:txBody>
          <a:bodyPr wrap="square">
            <a:spAutoFit/>
          </a:bodyPr>
          <a:lstStyle/>
          <a:p>
            <a:pPr algn="l"/>
            <a:r>
              <a:rPr lang="en-US" sz="2400" dirty="0">
                <a:latin typeface="Cambria" panose="02040503050406030204" pitchFamily="18" charset="0"/>
                <a:ea typeface="Cambria" panose="02040503050406030204" pitchFamily="18" charset="0"/>
              </a:rPr>
              <a:t>We can use </a:t>
            </a:r>
            <a:r>
              <a:rPr lang="en-US" sz="2400" u="sng" dirty="0">
                <a:solidFill>
                  <a:srgbClr val="0F04EC"/>
                </a:solidFill>
                <a:latin typeface="Cambria" panose="02040503050406030204" pitchFamily="18" charset="0"/>
                <a:ea typeface="Cambria" panose="02040503050406030204" pitchFamily="18" charset="0"/>
              </a:rPr>
              <a:t>central differences </a:t>
            </a:r>
            <a:r>
              <a:rPr lang="en-US" sz="2400" dirty="0">
                <a:latin typeface="Cambria" panose="02040503050406030204" pitchFamily="18" charset="0"/>
                <a:ea typeface="Cambria" panose="02040503050406030204" pitchFamily="18" charset="0"/>
              </a:rPr>
              <a:t>as well. </a:t>
            </a:r>
            <a:endParaRPr lang="en-IN" sz="24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7026EE2-2655-84E2-D945-9D729A674BDF}"/>
                  </a:ext>
                </a:extLst>
              </p:cNvPr>
              <p:cNvSpPr txBox="1"/>
              <p:nvPr/>
            </p:nvSpPr>
            <p:spPr>
              <a:xfrm>
                <a:off x="453081" y="4401448"/>
                <a:ext cx="10214919" cy="461665"/>
              </a:xfrm>
              <a:prstGeom prst="rect">
                <a:avLst/>
              </a:prstGeom>
              <a:solidFill>
                <a:schemeClr val="bg1"/>
              </a:solidFill>
            </p:spPr>
            <p:txBody>
              <a:bodyPr wrap="square">
                <a:spAutoFit/>
              </a:bodyPr>
              <a:lstStyle/>
              <a:p>
                <a:r>
                  <a:rPr lang="en-US" sz="2400" dirty="0">
                    <a:latin typeface="Cambria" panose="02040503050406030204" pitchFamily="18" charset="0"/>
                    <a:ea typeface="Cambria" panose="02040503050406030204" pitchFamily="18" charset="0"/>
                  </a:rPr>
                  <a:t>Here we can obtain second order of accuracy as </a:t>
                </a:r>
                <a14:m>
                  <m:oMath xmlns:m="http://schemas.openxmlformats.org/officeDocument/2006/math">
                    <m:sSup>
                      <m:sSupPr>
                        <m:ctrlPr>
                          <a:rPr lang="en-US" sz="2400" i="1">
                            <a:latin typeface="Cambria Math" panose="02040503050406030204" pitchFamily="18" charset="0"/>
                            <a:ea typeface="Cambria" panose="02040503050406030204" pitchFamily="18" charset="0"/>
                          </a:rPr>
                        </m:ctrlPr>
                      </m:sSupPr>
                      <m:e>
                        <m:r>
                          <a:rPr lang="en-US" sz="2400" i="1">
                            <a:latin typeface="Cambria Math" panose="02040503050406030204" pitchFamily="18" charset="0"/>
                            <a:ea typeface="Cambria" panose="02040503050406030204" pitchFamily="18" charset="0"/>
                          </a:rPr>
                          <m:t>h</m:t>
                        </m:r>
                      </m:e>
                      <m:sup>
                        <m:r>
                          <a:rPr lang="en-US" sz="2400" i="1">
                            <a:latin typeface="Cambria Math" panose="02040503050406030204" pitchFamily="18" charset="0"/>
                            <a:ea typeface="Cambria" panose="02040503050406030204" pitchFamily="18" charset="0"/>
                          </a:rPr>
                          <m:t>2</m:t>
                        </m:r>
                      </m:sup>
                    </m:sSup>
                  </m:oMath>
                </a14:m>
                <a:r>
                  <a:rPr lang="en-US" sz="2400" dirty="0">
                    <a:latin typeface="Cambria" panose="02040503050406030204" pitchFamily="18" charset="0"/>
                    <a:ea typeface="Cambria" panose="02040503050406030204" pitchFamily="18" charset="0"/>
                  </a:rPr>
                  <a:t> term will be cancelled. </a:t>
                </a:r>
                <a:endParaRPr lang="en-IN" sz="2400" dirty="0">
                  <a:latin typeface="Cambria" panose="02040503050406030204" pitchFamily="18" charset="0"/>
                  <a:ea typeface="Cambria" panose="02040503050406030204" pitchFamily="18" charset="0"/>
                </a:endParaRPr>
              </a:p>
            </p:txBody>
          </p:sp>
        </mc:Choice>
        <mc:Fallback xmlns="">
          <p:sp>
            <p:nvSpPr>
              <p:cNvPr id="11" name="TextBox 10">
                <a:extLst>
                  <a:ext uri="{FF2B5EF4-FFF2-40B4-BE49-F238E27FC236}">
                    <a16:creationId xmlns:a16="http://schemas.microsoft.com/office/drawing/2014/main" id="{B7026EE2-2655-84E2-D945-9D729A674BDF}"/>
                  </a:ext>
                </a:extLst>
              </p:cNvPr>
              <p:cNvSpPr txBox="1">
                <a:spLocks noRot="1" noChangeAspect="1" noMove="1" noResize="1" noEditPoints="1" noAdjustHandles="1" noChangeArrowheads="1" noChangeShapeType="1" noTextEdit="1"/>
              </p:cNvSpPr>
              <p:nvPr/>
            </p:nvSpPr>
            <p:spPr>
              <a:xfrm>
                <a:off x="453081" y="4401448"/>
                <a:ext cx="10214919" cy="461665"/>
              </a:xfrm>
              <a:prstGeom prst="rect">
                <a:avLst/>
              </a:prstGeom>
              <a:blipFill>
                <a:blip r:embed="rId4"/>
                <a:stretch>
                  <a:fillRect l="-895" t="-10526" b="-289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B4B67B6-1079-E25B-0C0E-736CBFBABC4E}"/>
                  </a:ext>
                </a:extLst>
              </p:cNvPr>
              <p:cNvSpPr txBox="1"/>
              <p:nvPr/>
            </p:nvSpPr>
            <p:spPr>
              <a:xfrm flipH="1">
                <a:off x="4181339" y="2406739"/>
                <a:ext cx="5325125"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sSub>
                          <m:r>
                            <a:rPr lang="en-US" sz="2800" i="1">
                              <a:latin typeface="Cambria Math" panose="02040503050406030204" pitchFamily="18" charset="0"/>
                            </a:rPr>
                            <m:t>+</m:t>
                          </m:r>
                          <m:r>
                            <a:rPr lang="en-US" sz="2800" i="1">
                              <a:latin typeface="Cambria Math" panose="02040503050406030204" pitchFamily="18" charset="0"/>
                            </a:rPr>
                            <m:t>h</m:t>
                          </m:r>
                        </m:e>
                      </m:d>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sSub>
                        </m:e>
                      </m:d>
                      <m:r>
                        <a:rPr lang="en-US" sz="2800" i="1">
                          <a:latin typeface="Cambria Math" panose="02040503050406030204" pitchFamily="18" charset="0"/>
                        </a:rPr>
                        <m:t>+</m:t>
                      </m:r>
                      <m:r>
                        <a:rPr lang="en-US" sz="2800" i="1">
                          <a:latin typeface="Cambria Math" panose="02040503050406030204" pitchFamily="18" charset="0"/>
                        </a:rPr>
                        <m:t>h</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𝑓</m:t>
                          </m:r>
                        </m:e>
                        <m:sup>
                          <m:r>
                            <a:rPr lang="en-US" sz="2800" i="1">
                              <a:latin typeface="Cambria Math" panose="02040503050406030204" pitchFamily="18" charset="0"/>
                            </a:rPr>
                            <m:t>′</m:t>
                          </m:r>
                        </m:sup>
                      </m:sSup>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sSub>
                        </m:e>
                      </m:d>
                    </m:oMath>
                  </m:oMathPara>
                </a14:m>
                <a:endParaRPr lang="en-IN" sz="2800" dirty="0"/>
              </a:p>
            </p:txBody>
          </p:sp>
        </mc:Choice>
        <mc:Fallback xmlns="">
          <p:sp>
            <p:nvSpPr>
              <p:cNvPr id="12" name="TextBox 11">
                <a:extLst>
                  <a:ext uri="{FF2B5EF4-FFF2-40B4-BE49-F238E27FC236}">
                    <a16:creationId xmlns:a16="http://schemas.microsoft.com/office/drawing/2014/main" id="{2B4B67B6-1079-E25B-0C0E-736CBFBABC4E}"/>
                  </a:ext>
                </a:extLst>
              </p:cNvPr>
              <p:cNvSpPr txBox="1">
                <a:spLocks noRot="1" noChangeAspect="1" noMove="1" noResize="1" noEditPoints="1" noAdjustHandles="1" noChangeArrowheads="1" noChangeShapeType="1" noTextEdit="1"/>
              </p:cNvSpPr>
              <p:nvPr/>
            </p:nvSpPr>
            <p:spPr>
              <a:xfrm flipH="1">
                <a:off x="4181339" y="2406739"/>
                <a:ext cx="5325125" cy="523220"/>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6BD71-7C3D-335F-AD33-E75EF96E146E}"/>
                  </a:ext>
                </a:extLst>
              </p:cNvPr>
              <p:cNvSpPr txBox="1"/>
              <p:nvPr/>
            </p:nvSpPr>
            <p:spPr>
              <a:xfrm flipH="1">
                <a:off x="4196099" y="3066694"/>
                <a:ext cx="5310365" cy="523220"/>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sSub>
                          <m:r>
                            <a:rPr lang="en-US" sz="2800" b="0" i="1" smtClean="0">
                              <a:latin typeface="Cambria Math" panose="02040503050406030204" pitchFamily="18" charset="0"/>
                            </a:rPr>
                            <m:t>−</m:t>
                          </m:r>
                          <m:r>
                            <a:rPr lang="en-US" sz="2800" i="1">
                              <a:latin typeface="Cambria Math" panose="02040503050406030204" pitchFamily="18" charset="0"/>
                            </a:rPr>
                            <m:t>h</m:t>
                          </m:r>
                        </m:e>
                      </m:d>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sSub>
                        </m:e>
                      </m:d>
                      <m:r>
                        <a:rPr lang="en-US" sz="2800" i="1">
                          <a:latin typeface="Cambria Math" panose="02040503050406030204" pitchFamily="18" charset="0"/>
                        </a:rPr>
                        <m:t>−</m:t>
                      </m:r>
                      <m:r>
                        <a:rPr lang="en-US" sz="2800" i="1">
                          <a:latin typeface="Cambria Math" panose="02040503050406030204" pitchFamily="18" charset="0"/>
                        </a:rPr>
                        <m:t>h</m:t>
                      </m:r>
                      <m:r>
                        <a:rPr lang="en-US" sz="2800" i="1">
                          <a:latin typeface="Cambria Math" panose="02040503050406030204" pitchFamily="18" charset="0"/>
                        </a:rPr>
                        <m:t> </m:t>
                      </m:r>
                      <m:sSup>
                        <m:sSupPr>
                          <m:ctrlPr>
                            <a:rPr lang="en-US" sz="2800" i="1">
                              <a:latin typeface="Cambria Math" panose="02040503050406030204" pitchFamily="18" charset="0"/>
                            </a:rPr>
                          </m:ctrlPr>
                        </m:sSupPr>
                        <m:e>
                          <m:r>
                            <a:rPr lang="en-US" sz="2800" i="1">
                              <a:latin typeface="Cambria Math" panose="02040503050406030204" pitchFamily="18" charset="0"/>
                            </a:rPr>
                            <m:t>𝑓</m:t>
                          </m:r>
                        </m:e>
                        <m:sup>
                          <m:r>
                            <a:rPr lang="en-US" sz="2800" i="1">
                              <a:latin typeface="Cambria Math" panose="02040503050406030204" pitchFamily="18" charset="0"/>
                            </a:rPr>
                            <m:t>′</m:t>
                          </m:r>
                        </m:sup>
                      </m:sSup>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sSub>
                        </m:e>
                      </m:d>
                    </m:oMath>
                  </m:oMathPara>
                </a14:m>
                <a:endParaRPr lang="en-IN" sz="2800" dirty="0"/>
              </a:p>
            </p:txBody>
          </p:sp>
        </mc:Choice>
        <mc:Fallback xmlns="">
          <p:sp>
            <p:nvSpPr>
              <p:cNvPr id="13" name="TextBox 12">
                <a:extLst>
                  <a:ext uri="{FF2B5EF4-FFF2-40B4-BE49-F238E27FC236}">
                    <a16:creationId xmlns:a16="http://schemas.microsoft.com/office/drawing/2014/main" id="{3726BD71-7C3D-335F-AD33-E75EF96E146E}"/>
                  </a:ext>
                </a:extLst>
              </p:cNvPr>
              <p:cNvSpPr txBox="1">
                <a:spLocks noRot="1" noChangeAspect="1" noMove="1" noResize="1" noEditPoints="1" noAdjustHandles="1" noChangeArrowheads="1" noChangeShapeType="1" noTextEdit="1"/>
              </p:cNvSpPr>
              <p:nvPr/>
            </p:nvSpPr>
            <p:spPr>
              <a:xfrm flipH="1">
                <a:off x="4196099" y="3066694"/>
                <a:ext cx="5310365" cy="52322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2F63CAE-CECC-7668-22FD-739435D17BD6}"/>
                  </a:ext>
                </a:extLst>
              </p:cNvPr>
              <p:cNvSpPr txBox="1"/>
              <p:nvPr/>
            </p:nvSpPr>
            <p:spPr>
              <a:xfrm flipH="1">
                <a:off x="3784598" y="3627564"/>
                <a:ext cx="6316708" cy="62985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sSub>
                              <m:r>
                                <a:rPr lang="en-US" i="1">
                                  <a:latin typeface="Cambria Math" panose="02040503050406030204" pitchFamily="18" charset="0"/>
                                </a:rPr>
                                <m:t>−</m:t>
                              </m:r>
                              <m:r>
                                <a:rPr lang="en-US" i="1">
                                  <a:latin typeface="Cambria Math" panose="02040503050406030204" pitchFamily="18" charset="0"/>
                                </a:rPr>
                                <m:t>h</m:t>
                              </m:r>
                            </m:e>
                          </m:d>
                        </m:num>
                        <m:den>
                          <m:r>
                            <a:rPr lang="en-US" i="1">
                              <a:latin typeface="Cambria Math" panose="02040503050406030204" pitchFamily="18" charset="0"/>
                            </a:rPr>
                            <m:t>2</m:t>
                          </m:r>
                          <m:r>
                            <a:rPr lang="en-US" i="1">
                              <a:latin typeface="Cambria Math" panose="02040503050406030204" pitchFamily="18" charset="0"/>
                            </a:rPr>
                            <m:t>h</m:t>
                          </m:r>
                        </m:den>
                      </m:f>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oMath>
                  </m:oMathPara>
                </a14:m>
                <a:endParaRPr lang="en-IN" dirty="0"/>
              </a:p>
            </p:txBody>
          </p:sp>
        </mc:Choice>
        <mc:Fallback xmlns="">
          <p:sp>
            <p:nvSpPr>
              <p:cNvPr id="14" name="TextBox 13">
                <a:extLst>
                  <a:ext uri="{FF2B5EF4-FFF2-40B4-BE49-F238E27FC236}">
                    <a16:creationId xmlns:a16="http://schemas.microsoft.com/office/drawing/2014/main" id="{C2F63CAE-CECC-7668-22FD-739435D17BD6}"/>
                  </a:ext>
                </a:extLst>
              </p:cNvPr>
              <p:cNvSpPr txBox="1">
                <a:spLocks noRot="1" noChangeAspect="1" noMove="1" noResize="1" noEditPoints="1" noAdjustHandles="1" noChangeArrowheads="1" noChangeShapeType="1" noTextEdit="1"/>
              </p:cNvSpPr>
              <p:nvPr/>
            </p:nvSpPr>
            <p:spPr>
              <a:xfrm flipH="1">
                <a:off x="3784598" y="3627564"/>
                <a:ext cx="6316708" cy="62985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730F16F-A7C0-FE8B-2F12-C0E3F53F7683}"/>
                  </a:ext>
                </a:extLst>
              </p:cNvPr>
              <p:cNvSpPr txBox="1"/>
              <p:nvPr/>
            </p:nvSpPr>
            <p:spPr>
              <a:xfrm flipH="1">
                <a:off x="2100648" y="791914"/>
                <a:ext cx="7545859" cy="648126"/>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r>
                            <a:rPr lang="en-US" i="1">
                              <a:latin typeface="Cambria Math" panose="02040503050406030204" pitchFamily="18" charset="0"/>
                            </a:rPr>
                            <m:t>+</m:t>
                          </m:r>
                          <m:r>
                            <a:rPr lang="en-US" i="1">
                              <a:latin typeface="Cambria Math" panose="02040503050406030204" pitchFamily="18" charset="0"/>
                            </a:rPr>
                            <m:t>h</m:t>
                          </m:r>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r>
                        <a:rPr lang="en-US" i="1">
                          <a:latin typeface="Cambria Math" panose="02040503050406030204" pitchFamily="18" charset="0"/>
                        </a:rPr>
                        <m:t>h</m:t>
                      </m:r>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m:t>
                          </m:r>
                        </m:den>
                      </m:f>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h</m:t>
                              </m:r>
                            </m:e>
                            <m:sup>
                              <m:r>
                                <a:rPr lang="en-US" i="1">
                                  <a:latin typeface="Cambria Math" panose="02040503050406030204" pitchFamily="18" charset="0"/>
                                </a:rPr>
                                <m:t>𝑛</m:t>
                              </m:r>
                            </m:sup>
                          </m:sSup>
                        </m:num>
                        <m:den>
                          <m:r>
                            <a:rPr lang="en-US" i="1">
                              <a:latin typeface="Cambria Math" panose="02040503050406030204" pitchFamily="18" charset="0"/>
                            </a:rPr>
                            <m:t>𝑛</m:t>
                          </m:r>
                          <m:r>
                            <a:rPr lang="en-US" i="1">
                              <a:latin typeface="Cambria Math" panose="02040503050406030204" pitchFamily="18" charset="0"/>
                            </a:rPr>
                            <m:t>!</m:t>
                          </m:r>
                        </m:den>
                      </m:f>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𝑛</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d>
                      <m:r>
                        <a:rPr lang="en-US" i="1">
                          <a:latin typeface="Cambria Math" panose="02040503050406030204" pitchFamily="18" charset="0"/>
                        </a:rPr>
                        <m:t>+</m:t>
                      </m:r>
                      <m:sSub>
                        <m:sSubPr>
                          <m:ctrlPr>
                            <a:rPr lang="en-US" i="1">
                              <a:solidFill>
                                <a:srgbClr val="0F04EC"/>
                              </a:solidFill>
                              <a:latin typeface="Cambria Math" panose="02040503050406030204" pitchFamily="18" charset="0"/>
                            </a:rPr>
                          </m:ctrlPr>
                        </m:sSubPr>
                        <m:e>
                          <m:r>
                            <a:rPr lang="en-US" i="1">
                              <a:solidFill>
                                <a:srgbClr val="0F04EC"/>
                              </a:solidFill>
                              <a:latin typeface="Cambria Math" panose="02040503050406030204" pitchFamily="18" charset="0"/>
                            </a:rPr>
                            <m:t>𝑅</m:t>
                          </m:r>
                        </m:e>
                        <m:sub>
                          <m:r>
                            <a:rPr lang="en-US" i="1">
                              <a:solidFill>
                                <a:srgbClr val="0F04EC"/>
                              </a:solidFill>
                              <a:latin typeface="Cambria Math" panose="02040503050406030204" pitchFamily="18" charset="0"/>
                            </a:rPr>
                            <m:t>𝑛</m:t>
                          </m:r>
                        </m:sub>
                      </m:sSub>
                      <m:r>
                        <a:rPr lang="en-US" i="1">
                          <a:solidFill>
                            <a:srgbClr val="0F04EC"/>
                          </a:solidFill>
                          <a:latin typeface="Cambria Math" panose="02040503050406030204" pitchFamily="18" charset="0"/>
                        </a:rPr>
                        <m:t>(</m:t>
                      </m:r>
                      <m:r>
                        <a:rPr lang="en-US" i="1">
                          <a:solidFill>
                            <a:srgbClr val="0F04EC"/>
                          </a:solidFill>
                          <a:latin typeface="Cambria Math" panose="02040503050406030204" pitchFamily="18" charset="0"/>
                        </a:rPr>
                        <m:t>𝑥</m:t>
                      </m:r>
                      <m:r>
                        <a:rPr lang="en-US" i="1">
                          <a:solidFill>
                            <a:srgbClr val="0F04EC"/>
                          </a:solidFill>
                          <a:latin typeface="Cambria Math" panose="02040503050406030204" pitchFamily="18" charset="0"/>
                        </a:rPr>
                        <m:t>)</m:t>
                      </m:r>
                    </m:oMath>
                  </m:oMathPara>
                </a14:m>
                <a:endParaRPr lang="en-IN" dirty="0"/>
              </a:p>
            </p:txBody>
          </p:sp>
        </mc:Choice>
        <mc:Fallback xmlns="">
          <p:sp>
            <p:nvSpPr>
              <p:cNvPr id="7" name="TextBox 6">
                <a:extLst>
                  <a:ext uri="{FF2B5EF4-FFF2-40B4-BE49-F238E27FC236}">
                    <a16:creationId xmlns:a16="http://schemas.microsoft.com/office/drawing/2014/main" id="{2730F16F-A7C0-FE8B-2F12-C0E3F53F7683}"/>
                  </a:ext>
                </a:extLst>
              </p:cNvPr>
              <p:cNvSpPr txBox="1">
                <a:spLocks noRot="1" noChangeAspect="1" noMove="1" noResize="1" noEditPoints="1" noAdjustHandles="1" noChangeArrowheads="1" noChangeShapeType="1" noTextEdit="1"/>
              </p:cNvSpPr>
              <p:nvPr/>
            </p:nvSpPr>
            <p:spPr>
              <a:xfrm flipH="1">
                <a:off x="2100648" y="791914"/>
                <a:ext cx="7545859" cy="648126"/>
              </a:xfrm>
              <a:prstGeom prst="rect">
                <a:avLst/>
              </a:prstGeom>
              <a:blipFill>
                <a:blip r:embed="rId8"/>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60819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2645</TotalTime>
  <Words>2084</Words>
  <Application>Microsoft Office PowerPoint</Application>
  <PresentationFormat>Widescreen</PresentationFormat>
  <Paragraphs>306</Paragraphs>
  <Slides>36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AdvTT1ef22648.B</vt:lpstr>
      <vt:lpstr>Arial</vt:lpstr>
      <vt:lpstr>Calibri</vt:lpstr>
      <vt:lpstr>Calibri Light</vt:lpstr>
      <vt:lpstr>Cambria</vt:lpstr>
      <vt:lpstr>Cambria Math</vt:lpstr>
      <vt:lpstr>Menlo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Euler’s Method: Tangent Line Approximation</vt:lpstr>
      <vt:lpstr>Numerical errors</vt:lpstr>
      <vt:lpstr>PowerPoint Presentation</vt:lpstr>
      <vt:lpstr>PowerPoint Presentation</vt:lpstr>
      <vt:lpstr>PowerPoint Presentation</vt:lpstr>
      <vt:lpstr>PowerPoint Presentation</vt:lpstr>
      <vt:lpstr>RC Circuit: Charging Capacitor (Model 2)</vt:lpstr>
      <vt:lpstr>RC Circuit: Charging Capacitor</vt:lpstr>
      <vt:lpstr>PowerPoint Presentation</vt:lpstr>
      <vt:lpstr>Logistic equation (Model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Chittaranjan Hens</dc:creator>
  <cp:lastModifiedBy>Chittaranjan Hens</cp:lastModifiedBy>
  <cp:revision>22</cp:revision>
  <dcterms:created xsi:type="dcterms:W3CDTF">2023-01-03T06:28:25Z</dcterms:created>
  <dcterms:modified xsi:type="dcterms:W3CDTF">2025-08-11T04:12:40Z</dcterms:modified>
</cp:coreProperties>
</file>