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2"/>
  </p:notesMasterIdLst>
  <p:sldIdLst>
    <p:sldId id="424" r:id="rId3"/>
    <p:sldId id="533" r:id="rId4"/>
    <p:sldId id="534" r:id="rId5"/>
    <p:sldId id="535" r:id="rId6"/>
    <p:sldId id="536" r:id="rId7"/>
    <p:sldId id="489" r:id="rId8"/>
    <p:sldId id="490" r:id="rId9"/>
    <p:sldId id="521" r:id="rId10"/>
    <p:sldId id="522" r:id="rId11"/>
    <p:sldId id="523" r:id="rId12"/>
    <p:sldId id="524" r:id="rId13"/>
    <p:sldId id="491" r:id="rId14"/>
    <p:sldId id="525" r:id="rId15"/>
    <p:sldId id="492" r:id="rId16"/>
    <p:sldId id="493" r:id="rId17"/>
    <p:sldId id="495" r:id="rId18"/>
    <p:sldId id="496" r:id="rId19"/>
    <p:sldId id="497" r:id="rId20"/>
    <p:sldId id="498" r:id="rId21"/>
    <p:sldId id="499" r:id="rId22"/>
    <p:sldId id="501" r:id="rId23"/>
    <p:sldId id="502" r:id="rId24"/>
    <p:sldId id="500" r:id="rId25"/>
    <p:sldId id="514" r:id="rId26"/>
    <p:sldId id="515" r:id="rId27"/>
    <p:sldId id="516" r:id="rId28"/>
    <p:sldId id="517" r:id="rId29"/>
    <p:sldId id="518" r:id="rId30"/>
    <p:sldId id="520" r:id="rId31"/>
    <p:sldId id="532" r:id="rId32"/>
    <p:sldId id="527" r:id="rId33"/>
    <p:sldId id="530" r:id="rId34"/>
    <p:sldId id="531" r:id="rId35"/>
    <p:sldId id="526" r:id="rId36"/>
    <p:sldId id="503" r:id="rId37"/>
    <p:sldId id="505" r:id="rId38"/>
    <p:sldId id="504" r:id="rId39"/>
    <p:sldId id="506" r:id="rId40"/>
    <p:sldId id="507" r:id="rId41"/>
    <p:sldId id="508" r:id="rId42"/>
    <p:sldId id="509" r:id="rId43"/>
    <p:sldId id="510" r:id="rId44"/>
    <p:sldId id="420" r:id="rId45"/>
    <p:sldId id="421" r:id="rId46"/>
    <p:sldId id="423" r:id="rId47"/>
    <p:sldId id="422" r:id="rId48"/>
    <p:sldId id="426" r:id="rId49"/>
    <p:sldId id="427" r:id="rId50"/>
    <p:sldId id="425" r:id="rId51"/>
  </p:sldIdLst>
  <p:sldSz cx="14758988" cy="10799763"/>
  <p:notesSz cx="6858000" cy="9144000"/>
  <p:defaultTextStyle>
    <a:defPPr>
      <a:defRPr lang="en-US"/>
    </a:defPPr>
    <a:lvl1pPr marL="0" algn="l" defTabSz="2468514" rtl="0" eaLnBrk="1" latinLnBrk="0" hangingPunct="1">
      <a:defRPr sz="4859" kern="1200">
        <a:solidFill>
          <a:schemeClr val="tx1"/>
        </a:solidFill>
        <a:latin typeface="+mn-lt"/>
        <a:ea typeface="+mn-ea"/>
        <a:cs typeface="+mn-cs"/>
      </a:defRPr>
    </a:lvl1pPr>
    <a:lvl2pPr marL="1234257" algn="l" defTabSz="2468514" rtl="0" eaLnBrk="1" latinLnBrk="0" hangingPunct="1">
      <a:defRPr sz="4859" kern="1200">
        <a:solidFill>
          <a:schemeClr val="tx1"/>
        </a:solidFill>
        <a:latin typeface="+mn-lt"/>
        <a:ea typeface="+mn-ea"/>
        <a:cs typeface="+mn-cs"/>
      </a:defRPr>
    </a:lvl2pPr>
    <a:lvl3pPr marL="2468514" algn="l" defTabSz="2468514" rtl="0" eaLnBrk="1" latinLnBrk="0" hangingPunct="1">
      <a:defRPr sz="4859" kern="1200">
        <a:solidFill>
          <a:schemeClr val="tx1"/>
        </a:solidFill>
        <a:latin typeface="+mn-lt"/>
        <a:ea typeface="+mn-ea"/>
        <a:cs typeface="+mn-cs"/>
      </a:defRPr>
    </a:lvl3pPr>
    <a:lvl4pPr marL="3702771" algn="l" defTabSz="2468514" rtl="0" eaLnBrk="1" latinLnBrk="0" hangingPunct="1">
      <a:defRPr sz="4859" kern="1200">
        <a:solidFill>
          <a:schemeClr val="tx1"/>
        </a:solidFill>
        <a:latin typeface="+mn-lt"/>
        <a:ea typeface="+mn-ea"/>
        <a:cs typeface="+mn-cs"/>
      </a:defRPr>
    </a:lvl4pPr>
    <a:lvl5pPr marL="4937028" algn="l" defTabSz="2468514" rtl="0" eaLnBrk="1" latinLnBrk="0" hangingPunct="1">
      <a:defRPr sz="4859" kern="1200">
        <a:solidFill>
          <a:schemeClr val="tx1"/>
        </a:solidFill>
        <a:latin typeface="+mn-lt"/>
        <a:ea typeface="+mn-ea"/>
        <a:cs typeface="+mn-cs"/>
      </a:defRPr>
    </a:lvl5pPr>
    <a:lvl6pPr marL="6171286" algn="l" defTabSz="2468514" rtl="0" eaLnBrk="1" latinLnBrk="0" hangingPunct="1">
      <a:defRPr sz="4859" kern="1200">
        <a:solidFill>
          <a:schemeClr val="tx1"/>
        </a:solidFill>
        <a:latin typeface="+mn-lt"/>
        <a:ea typeface="+mn-ea"/>
        <a:cs typeface="+mn-cs"/>
      </a:defRPr>
    </a:lvl6pPr>
    <a:lvl7pPr marL="7405543" algn="l" defTabSz="2468514" rtl="0" eaLnBrk="1" latinLnBrk="0" hangingPunct="1">
      <a:defRPr sz="4859" kern="1200">
        <a:solidFill>
          <a:schemeClr val="tx1"/>
        </a:solidFill>
        <a:latin typeface="+mn-lt"/>
        <a:ea typeface="+mn-ea"/>
        <a:cs typeface="+mn-cs"/>
      </a:defRPr>
    </a:lvl7pPr>
    <a:lvl8pPr marL="8639800" algn="l" defTabSz="2468514" rtl="0" eaLnBrk="1" latinLnBrk="0" hangingPunct="1">
      <a:defRPr sz="4859" kern="1200">
        <a:solidFill>
          <a:schemeClr val="tx1"/>
        </a:solidFill>
        <a:latin typeface="+mn-lt"/>
        <a:ea typeface="+mn-ea"/>
        <a:cs typeface="+mn-cs"/>
      </a:defRPr>
    </a:lvl8pPr>
    <a:lvl9pPr marL="9874057" algn="l" defTabSz="2468514" rtl="0" eaLnBrk="1" latinLnBrk="0" hangingPunct="1">
      <a:defRPr sz="485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46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0D2FFE-AD39-4750-A800-5AC150407520}" v="18" dt="2024-01-20T04:20:55.2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94552" autoAdjust="0"/>
  </p:normalViewPr>
  <p:slideViewPr>
    <p:cSldViewPr>
      <p:cViewPr varScale="1">
        <p:scale>
          <a:sx n="48" d="100"/>
          <a:sy n="48" d="100"/>
        </p:scale>
        <p:origin x="1546" y="29"/>
      </p:cViewPr>
      <p:guideLst>
        <p:guide orient="horz" pos="3402"/>
        <p:guide pos="4649"/>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microsoft.com/office/2016/11/relationships/changesInfo" Target="changesInfos/changesInfo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ttaranjan Hens" userId="6fc03958433e8a43" providerId="LiveId" clId="{D68998B9-6580-4230-9491-DC2437927C55}"/>
    <pc:docChg chg="delSld">
      <pc:chgData name="Chittaranjan Hens" userId="6fc03958433e8a43" providerId="LiveId" clId="{D68998B9-6580-4230-9491-DC2437927C55}" dt="2022-11-17T11:43:19.190" v="0" actId="47"/>
      <pc:docMkLst>
        <pc:docMk/>
      </pc:docMkLst>
      <pc:sldChg chg="del">
        <pc:chgData name="Chittaranjan Hens" userId="6fc03958433e8a43" providerId="LiveId" clId="{D68998B9-6580-4230-9491-DC2437927C55}" dt="2022-11-17T11:43:19.190" v="0" actId="47"/>
        <pc:sldMkLst>
          <pc:docMk/>
          <pc:sldMk cId="2738534003" sldId="302"/>
        </pc:sldMkLst>
      </pc:sldChg>
    </pc:docChg>
  </pc:docChgLst>
  <pc:docChgLst>
    <pc:chgData name="Chittaranjan Hens" userId="6fc03958433e8a43" providerId="LiveId" clId="{75957767-83AF-4818-9765-A8AD0ABF668C}"/>
    <pc:docChg chg="undo redo custSel addSld delSld modSld sldOrd">
      <pc:chgData name="Chittaranjan Hens" userId="6fc03958433e8a43" providerId="LiveId" clId="{75957767-83AF-4818-9765-A8AD0ABF668C}" dt="2023-01-11T16:52:03.960" v="2482" actId="1076"/>
      <pc:docMkLst>
        <pc:docMk/>
      </pc:docMkLst>
      <pc:sldChg chg="del">
        <pc:chgData name="Chittaranjan Hens" userId="6fc03958433e8a43" providerId="LiveId" clId="{75957767-83AF-4818-9765-A8AD0ABF668C}" dt="2023-01-07T05:46:11.559" v="5" actId="47"/>
        <pc:sldMkLst>
          <pc:docMk/>
          <pc:sldMk cId="0" sldId="256"/>
        </pc:sldMkLst>
      </pc:sldChg>
      <pc:sldChg chg="del">
        <pc:chgData name="Chittaranjan Hens" userId="6fc03958433e8a43" providerId="LiveId" clId="{75957767-83AF-4818-9765-A8AD0ABF668C}" dt="2023-01-07T05:46:10.355" v="2" actId="47"/>
        <pc:sldMkLst>
          <pc:docMk/>
          <pc:sldMk cId="188632298" sldId="262"/>
        </pc:sldMkLst>
      </pc:sldChg>
      <pc:sldChg chg="del">
        <pc:chgData name="Chittaranjan Hens" userId="6fc03958433e8a43" providerId="LiveId" clId="{75957767-83AF-4818-9765-A8AD0ABF668C}" dt="2023-01-07T05:46:10.704" v="3" actId="47"/>
        <pc:sldMkLst>
          <pc:docMk/>
          <pc:sldMk cId="3900047214" sldId="263"/>
        </pc:sldMkLst>
      </pc:sldChg>
      <pc:sldChg chg="add del">
        <pc:chgData name="Chittaranjan Hens" userId="6fc03958433e8a43" providerId="LiveId" clId="{75957767-83AF-4818-9765-A8AD0ABF668C}" dt="2023-01-10T15:56:59.101" v="1020" actId="47"/>
        <pc:sldMkLst>
          <pc:docMk/>
          <pc:sldMk cId="3974928976" sldId="265"/>
        </pc:sldMkLst>
        <pc:spChg chg="mod">
          <ac:chgData name="Chittaranjan Hens" userId="6fc03958433e8a43" providerId="LiveId" clId="{75957767-83AF-4818-9765-A8AD0ABF668C}" dt="2023-01-07T09:44:15.765" v="434" actId="404"/>
          <ac:spMkLst>
            <pc:docMk/>
            <pc:sldMk cId="3974928976" sldId="265"/>
            <ac:spMk id="9" creationId="{00000000-0000-0000-0000-000000000000}"/>
          </ac:spMkLst>
        </pc:spChg>
      </pc:sldChg>
      <pc:sldChg chg="delSp modSp add del mod">
        <pc:chgData name="Chittaranjan Hens" userId="6fc03958433e8a43" providerId="LiveId" clId="{75957767-83AF-4818-9765-A8AD0ABF668C}" dt="2023-01-11T07:28:02.921" v="1078" actId="478"/>
        <pc:sldMkLst>
          <pc:docMk/>
          <pc:sldMk cId="0" sldId="267"/>
        </pc:sldMkLst>
        <pc:picChg chg="del mod">
          <ac:chgData name="Chittaranjan Hens" userId="6fc03958433e8a43" providerId="LiveId" clId="{75957767-83AF-4818-9765-A8AD0ABF668C}" dt="2023-01-11T07:28:02.921" v="1078" actId="478"/>
          <ac:picMkLst>
            <pc:docMk/>
            <pc:sldMk cId="0" sldId="267"/>
            <ac:picMk id="1027" creationId="{00000000-0000-0000-0000-000000000000}"/>
          </ac:picMkLst>
        </pc:picChg>
      </pc:sldChg>
      <pc:sldChg chg="del">
        <pc:chgData name="Chittaranjan Hens" userId="6fc03958433e8a43" providerId="LiveId" clId="{75957767-83AF-4818-9765-A8AD0ABF668C}" dt="2023-01-07T05:46:11.929" v="6" actId="47"/>
        <pc:sldMkLst>
          <pc:docMk/>
          <pc:sldMk cId="0" sldId="268"/>
        </pc:sldMkLst>
      </pc:sldChg>
      <pc:sldChg chg="del">
        <pc:chgData name="Chittaranjan Hens" userId="6fc03958433e8a43" providerId="LiveId" clId="{75957767-83AF-4818-9765-A8AD0ABF668C}" dt="2023-01-07T05:46:14.020" v="13" actId="47"/>
        <pc:sldMkLst>
          <pc:docMk/>
          <pc:sldMk cId="0" sldId="270"/>
        </pc:sldMkLst>
      </pc:sldChg>
      <pc:sldChg chg="del">
        <pc:chgData name="Chittaranjan Hens" userId="6fc03958433e8a43" providerId="LiveId" clId="{75957767-83AF-4818-9765-A8AD0ABF668C}" dt="2023-01-07T05:46:15.920" v="20" actId="47"/>
        <pc:sldMkLst>
          <pc:docMk/>
          <pc:sldMk cId="0" sldId="273"/>
        </pc:sldMkLst>
      </pc:sldChg>
      <pc:sldChg chg="del">
        <pc:chgData name="Chittaranjan Hens" userId="6fc03958433e8a43" providerId="LiveId" clId="{75957767-83AF-4818-9765-A8AD0ABF668C}" dt="2023-01-07T05:46:15.657" v="19" actId="47"/>
        <pc:sldMkLst>
          <pc:docMk/>
          <pc:sldMk cId="0" sldId="275"/>
        </pc:sldMkLst>
      </pc:sldChg>
      <pc:sldChg chg="del">
        <pc:chgData name="Chittaranjan Hens" userId="6fc03958433e8a43" providerId="LiveId" clId="{75957767-83AF-4818-9765-A8AD0ABF668C}" dt="2023-01-07T05:46:17.836" v="27" actId="47"/>
        <pc:sldMkLst>
          <pc:docMk/>
          <pc:sldMk cId="0" sldId="276"/>
        </pc:sldMkLst>
      </pc:sldChg>
      <pc:sldChg chg="del">
        <pc:chgData name="Chittaranjan Hens" userId="6fc03958433e8a43" providerId="LiveId" clId="{75957767-83AF-4818-9765-A8AD0ABF668C}" dt="2023-01-07T05:46:14.512" v="15" actId="47"/>
        <pc:sldMkLst>
          <pc:docMk/>
          <pc:sldMk cId="0" sldId="279"/>
        </pc:sldMkLst>
      </pc:sldChg>
      <pc:sldChg chg="del">
        <pc:chgData name="Chittaranjan Hens" userId="6fc03958433e8a43" providerId="LiveId" clId="{75957767-83AF-4818-9765-A8AD0ABF668C}" dt="2023-01-07T05:46:17.322" v="25" actId="47"/>
        <pc:sldMkLst>
          <pc:docMk/>
          <pc:sldMk cId="0" sldId="281"/>
        </pc:sldMkLst>
      </pc:sldChg>
      <pc:sldChg chg="del">
        <pc:chgData name="Chittaranjan Hens" userId="6fc03958433e8a43" providerId="LiveId" clId="{75957767-83AF-4818-9765-A8AD0ABF668C}" dt="2023-01-07T05:46:16.528" v="22" actId="47"/>
        <pc:sldMkLst>
          <pc:docMk/>
          <pc:sldMk cId="0" sldId="282"/>
        </pc:sldMkLst>
      </pc:sldChg>
      <pc:sldChg chg="del">
        <pc:chgData name="Chittaranjan Hens" userId="6fc03958433e8a43" providerId="LiveId" clId="{75957767-83AF-4818-9765-A8AD0ABF668C}" dt="2023-01-07T05:46:17.572" v="26" actId="47"/>
        <pc:sldMkLst>
          <pc:docMk/>
          <pc:sldMk cId="0" sldId="284"/>
        </pc:sldMkLst>
      </pc:sldChg>
      <pc:sldChg chg="del">
        <pc:chgData name="Chittaranjan Hens" userId="6fc03958433e8a43" providerId="LiveId" clId="{75957767-83AF-4818-9765-A8AD0ABF668C}" dt="2023-01-07T05:46:17.073" v="24" actId="47"/>
        <pc:sldMkLst>
          <pc:docMk/>
          <pc:sldMk cId="0" sldId="286"/>
        </pc:sldMkLst>
      </pc:sldChg>
      <pc:sldChg chg="modSp mod">
        <pc:chgData name="Chittaranjan Hens" userId="6fc03958433e8a43" providerId="LiveId" clId="{75957767-83AF-4818-9765-A8AD0ABF668C}" dt="2023-01-07T06:53:28.183" v="138" actId="207"/>
        <pc:sldMkLst>
          <pc:docMk/>
          <pc:sldMk cId="2818536561" sldId="287"/>
        </pc:sldMkLst>
        <pc:spChg chg="mod">
          <ac:chgData name="Chittaranjan Hens" userId="6fc03958433e8a43" providerId="LiveId" clId="{75957767-83AF-4818-9765-A8AD0ABF668C}" dt="2023-01-07T06:53:28.183" v="138" actId="207"/>
          <ac:spMkLst>
            <pc:docMk/>
            <pc:sldMk cId="2818536561" sldId="287"/>
            <ac:spMk id="4" creationId="{7C5F0D91-F484-67FF-9BC3-F2A658D32838}"/>
          </ac:spMkLst>
        </pc:spChg>
      </pc:sldChg>
      <pc:sldChg chg="del">
        <pc:chgData name="Chittaranjan Hens" userId="6fc03958433e8a43" providerId="LiveId" clId="{75957767-83AF-4818-9765-A8AD0ABF668C}" dt="2023-01-07T05:46:09.833" v="1" actId="47"/>
        <pc:sldMkLst>
          <pc:docMk/>
          <pc:sldMk cId="0" sldId="288"/>
        </pc:sldMkLst>
      </pc:sldChg>
      <pc:sldChg chg="del">
        <pc:chgData name="Chittaranjan Hens" userId="6fc03958433e8a43" providerId="LiveId" clId="{75957767-83AF-4818-9765-A8AD0ABF668C}" dt="2023-01-07T05:46:15.124" v="17" actId="47"/>
        <pc:sldMkLst>
          <pc:docMk/>
          <pc:sldMk cId="0" sldId="290"/>
        </pc:sldMkLst>
      </pc:sldChg>
      <pc:sldChg chg="del">
        <pc:chgData name="Chittaranjan Hens" userId="6fc03958433e8a43" providerId="LiveId" clId="{75957767-83AF-4818-9765-A8AD0ABF668C}" dt="2023-01-07T05:46:15.405" v="18" actId="47"/>
        <pc:sldMkLst>
          <pc:docMk/>
          <pc:sldMk cId="0" sldId="291"/>
        </pc:sldMkLst>
      </pc:sldChg>
      <pc:sldChg chg="del">
        <pc:chgData name="Chittaranjan Hens" userId="6fc03958433e8a43" providerId="LiveId" clId="{75957767-83AF-4818-9765-A8AD0ABF668C}" dt="2023-01-07T05:46:16.204" v="21" actId="47"/>
        <pc:sldMkLst>
          <pc:docMk/>
          <pc:sldMk cId="0" sldId="296"/>
        </pc:sldMkLst>
      </pc:sldChg>
      <pc:sldChg chg="addSp delSp modSp mod modNotesTx">
        <pc:chgData name="Chittaranjan Hens" userId="6fc03958433e8a43" providerId="LiveId" clId="{75957767-83AF-4818-9765-A8AD0ABF668C}" dt="2023-01-07T06:53:23.639" v="137" actId="207"/>
        <pc:sldMkLst>
          <pc:docMk/>
          <pc:sldMk cId="0" sldId="299"/>
        </pc:sldMkLst>
        <pc:spChg chg="add del mod">
          <ac:chgData name="Chittaranjan Hens" userId="6fc03958433e8a43" providerId="LiveId" clId="{75957767-83AF-4818-9765-A8AD0ABF668C}" dt="2023-01-07T05:46:48.606" v="30" actId="478"/>
          <ac:spMkLst>
            <pc:docMk/>
            <pc:sldMk cId="0" sldId="299"/>
            <ac:spMk id="4" creationId="{9007777A-8116-5DAA-2B25-15215A21F04B}"/>
          </ac:spMkLst>
        </pc:spChg>
        <pc:spChg chg="add del mod">
          <ac:chgData name="Chittaranjan Hens" userId="6fc03958433e8a43" providerId="LiveId" clId="{75957767-83AF-4818-9765-A8AD0ABF668C}" dt="2023-01-07T05:46:52.623" v="31" actId="478"/>
          <ac:spMkLst>
            <pc:docMk/>
            <pc:sldMk cId="0" sldId="299"/>
            <ac:spMk id="7" creationId="{B71DFE71-2DE3-D341-FAA5-7E8715079991}"/>
          </ac:spMkLst>
        </pc:spChg>
        <pc:spChg chg="add mod">
          <ac:chgData name="Chittaranjan Hens" userId="6fc03958433e8a43" providerId="LiveId" clId="{75957767-83AF-4818-9765-A8AD0ABF668C}" dt="2023-01-07T06:53:23.639" v="137" actId="207"/>
          <ac:spMkLst>
            <pc:docMk/>
            <pc:sldMk cId="0" sldId="299"/>
            <ac:spMk id="14" creationId="{DBA210B4-6D73-98EB-FAC6-18B666D5B659}"/>
          </ac:spMkLst>
        </pc:spChg>
        <pc:picChg chg="mod">
          <ac:chgData name="Chittaranjan Hens" userId="6fc03958433e8a43" providerId="LiveId" clId="{75957767-83AF-4818-9765-A8AD0ABF668C}" dt="2023-01-07T05:49:43.784" v="59" actId="14100"/>
          <ac:picMkLst>
            <pc:docMk/>
            <pc:sldMk cId="0" sldId="299"/>
            <ac:picMk id="2" creationId="{9BB13743-CC5F-8137-EF3B-D006170EB59A}"/>
          </ac:picMkLst>
        </pc:picChg>
        <pc:picChg chg="del">
          <ac:chgData name="Chittaranjan Hens" userId="6fc03958433e8a43" providerId="LiveId" clId="{75957767-83AF-4818-9765-A8AD0ABF668C}" dt="2023-01-07T05:46:19.896" v="28" actId="478"/>
          <ac:picMkLst>
            <pc:docMk/>
            <pc:sldMk cId="0" sldId="299"/>
            <ac:picMk id="8" creationId="{00000000-0000-0000-0000-000000000000}"/>
          </ac:picMkLst>
        </pc:picChg>
        <pc:picChg chg="del">
          <ac:chgData name="Chittaranjan Hens" userId="6fc03958433e8a43" providerId="LiveId" clId="{75957767-83AF-4818-9765-A8AD0ABF668C}" dt="2023-01-07T05:46:20.431" v="29" actId="478"/>
          <ac:picMkLst>
            <pc:docMk/>
            <pc:sldMk cId="0" sldId="299"/>
            <ac:picMk id="9" creationId="{00000000-0000-0000-0000-000000000000}"/>
          </ac:picMkLst>
        </pc:picChg>
        <pc:picChg chg="add mod">
          <ac:chgData name="Chittaranjan Hens" userId="6fc03958433e8a43" providerId="LiveId" clId="{75957767-83AF-4818-9765-A8AD0ABF668C}" dt="2023-01-07T05:47:51.492" v="43" actId="14100"/>
          <ac:picMkLst>
            <pc:docMk/>
            <pc:sldMk cId="0" sldId="299"/>
            <ac:picMk id="12" creationId="{F2288E4C-44CA-46D4-8B7A-BF913D7CD0A3}"/>
          </ac:picMkLst>
        </pc:picChg>
      </pc:sldChg>
      <pc:sldChg chg="addSp delSp modSp add del mod">
        <pc:chgData name="Chittaranjan Hens" userId="6fc03958433e8a43" providerId="LiveId" clId="{75957767-83AF-4818-9765-A8AD0ABF668C}" dt="2023-01-07T06:53:20.585" v="136" actId="207"/>
        <pc:sldMkLst>
          <pc:docMk/>
          <pc:sldMk cId="2921571346" sldId="300"/>
        </pc:sldMkLst>
        <pc:spChg chg="add mod">
          <ac:chgData name="Chittaranjan Hens" userId="6fc03958433e8a43" providerId="LiveId" clId="{75957767-83AF-4818-9765-A8AD0ABF668C}" dt="2023-01-07T06:53:20.585" v="136" actId="207"/>
          <ac:spMkLst>
            <pc:docMk/>
            <pc:sldMk cId="2921571346" sldId="300"/>
            <ac:spMk id="8" creationId="{09538A17-51DB-0024-5562-0C6448F1F76D}"/>
          </ac:spMkLst>
        </pc:spChg>
        <pc:spChg chg="mod">
          <ac:chgData name="Chittaranjan Hens" userId="6fc03958433e8a43" providerId="LiveId" clId="{75957767-83AF-4818-9765-A8AD0ABF668C}" dt="2023-01-07T06:00:11.889" v="92" actId="20577"/>
          <ac:spMkLst>
            <pc:docMk/>
            <pc:sldMk cId="2921571346" sldId="300"/>
            <ac:spMk id="10" creationId="{00000000-0000-0000-0000-000000000000}"/>
          </ac:spMkLst>
        </pc:spChg>
        <pc:spChg chg="del">
          <ac:chgData name="Chittaranjan Hens" userId="6fc03958433e8a43" providerId="LiveId" clId="{75957767-83AF-4818-9765-A8AD0ABF668C}" dt="2023-01-07T05:49:54.381" v="62" actId="478"/>
          <ac:spMkLst>
            <pc:docMk/>
            <pc:sldMk cId="2921571346" sldId="300"/>
            <ac:spMk id="14" creationId="{DBA210B4-6D73-98EB-FAC6-18B666D5B659}"/>
          </ac:spMkLst>
        </pc:spChg>
        <pc:picChg chg="add mod">
          <ac:chgData name="Chittaranjan Hens" userId="6fc03958433e8a43" providerId="LiveId" clId="{75957767-83AF-4818-9765-A8AD0ABF668C}" dt="2023-01-07T05:57:35.531" v="69" actId="14100"/>
          <ac:picMkLst>
            <pc:docMk/>
            <pc:sldMk cId="2921571346" sldId="300"/>
            <ac:picMk id="4" creationId="{3EB85EEA-EE4E-49E2-4958-5B75BD60E92E}"/>
          </ac:picMkLst>
        </pc:picChg>
        <pc:picChg chg="add mod">
          <ac:chgData name="Chittaranjan Hens" userId="6fc03958433e8a43" providerId="LiveId" clId="{75957767-83AF-4818-9765-A8AD0ABF668C}" dt="2023-01-07T06:00:06.310" v="79" actId="14100"/>
          <ac:picMkLst>
            <pc:docMk/>
            <pc:sldMk cId="2921571346" sldId="300"/>
            <ac:picMk id="7" creationId="{E7FE6B4B-85D2-093E-D5D3-EDAE162CD4A3}"/>
          </ac:picMkLst>
        </pc:picChg>
        <pc:picChg chg="del">
          <ac:chgData name="Chittaranjan Hens" userId="6fc03958433e8a43" providerId="LiveId" clId="{75957767-83AF-4818-9765-A8AD0ABF668C}" dt="2023-01-07T05:49:49.770" v="61" actId="478"/>
          <ac:picMkLst>
            <pc:docMk/>
            <pc:sldMk cId="2921571346" sldId="300"/>
            <ac:picMk id="12" creationId="{F2288E4C-44CA-46D4-8B7A-BF913D7CD0A3}"/>
          </ac:picMkLst>
        </pc:picChg>
      </pc:sldChg>
      <pc:sldChg chg="addSp delSp modSp add del mod">
        <pc:chgData name="Chittaranjan Hens" userId="6fc03958433e8a43" providerId="LiveId" clId="{75957767-83AF-4818-9765-A8AD0ABF668C}" dt="2023-01-09T05:18:58.760" v="440" actId="47"/>
        <pc:sldMkLst>
          <pc:docMk/>
          <pc:sldMk cId="4054060114" sldId="301"/>
        </pc:sldMkLst>
        <pc:spChg chg="add mod">
          <ac:chgData name="Chittaranjan Hens" userId="6fc03958433e8a43" providerId="LiveId" clId="{75957767-83AF-4818-9765-A8AD0ABF668C}" dt="2023-01-07T06:54:11.951" v="151" actId="113"/>
          <ac:spMkLst>
            <pc:docMk/>
            <pc:sldMk cId="4054060114" sldId="301"/>
            <ac:spMk id="4" creationId="{384A810C-4EF3-6202-D30C-C6C1400F09E4}"/>
          </ac:spMkLst>
        </pc:spChg>
        <pc:spChg chg="del">
          <ac:chgData name="Chittaranjan Hens" userId="6fc03958433e8a43" providerId="LiveId" clId="{75957767-83AF-4818-9765-A8AD0ABF668C}" dt="2023-01-07T07:03:14.562" v="261" actId="478"/>
          <ac:spMkLst>
            <pc:docMk/>
            <pc:sldMk cId="4054060114" sldId="301"/>
            <ac:spMk id="5" creationId="{00000000-0000-0000-0000-000000000000}"/>
          </ac:spMkLst>
        </pc:spChg>
        <pc:spChg chg="add del mod">
          <ac:chgData name="Chittaranjan Hens" userId="6fc03958433e8a43" providerId="LiveId" clId="{75957767-83AF-4818-9765-A8AD0ABF668C}" dt="2023-01-07T06:20:22.593" v="135" actId="21"/>
          <ac:spMkLst>
            <pc:docMk/>
            <pc:sldMk cId="4054060114" sldId="301"/>
            <ac:spMk id="6" creationId="{1691B459-38D6-81F4-3A69-DA9B359A7BAA}"/>
          </ac:spMkLst>
        </pc:spChg>
        <pc:spChg chg="add del">
          <ac:chgData name="Chittaranjan Hens" userId="6fc03958433e8a43" providerId="LiveId" clId="{75957767-83AF-4818-9765-A8AD0ABF668C}" dt="2023-01-07T07:03:25.193" v="262" actId="478"/>
          <ac:spMkLst>
            <pc:docMk/>
            <pc:sldMk cId="4054060114" sldId="301"/>
            <ac:spMk id="7" creationId="{DB4D8F96-C079-5B74-86DA-1D1609476A50}"/>
          </ac:spMkLst>
        </pc:spChg>
        <pc:spChg chg="del">
          <ac:chgData name="Chittaranjan Hens" userId="6fc03958433e8a43" providerId="LiveId" clId="{75957767-83AF-4818-9765-A8AD0ABF668C}" dt="2023-01-07T06:00:44.992" v="115" actId="478"/>
          <ac:spMkLst>
            <pc:docMk/>
            <pc:sldMk cId="4054060114" sldId="301"/>
            <ac:spMk id="8" creationId="{09538A17-51DB-0024-5562-0C6448F1F76D}"/>
          </ac:spMkLst>
        </pc:spChg>
        <pc:picChg chg="del">
          <ac:chgData name="Chittaranjan Hens" userId="6fc03958433e8a43" providerId="LiveId" clId="{75957767-83AF-4818-9765-A8AD0ABF668C}" dt="2023-01-07T06:00:44.992" v="115" actId="478"/>
          <ac:picMkLst>
            <pc:docMk/>
            <pc:sldMk cId="4054060114" sldId="301"/>
            <ac:picMk id="4" creationId="{3EB85EEA-EE4E-49E2-4958-5B75BD60E92E}"/>
          </ac:picMkLst>
        </pc:picChg>
        <pc:picChg chg="del">
          <ac:chgData name="Chittaranjan Hens" userId="6fc03958433e8a43" providerId="LiveId" clId="{75957767-83AF-4818-9765-A8AD0ABF668C}" dt="2023-01-07T06:00:44.992" v="115" actId="478"/>
          <ac:picMkLst>
            <pc:docMk/>
            <pc:sldMk cId="4054060114" sldId="301"/>
            <ac:picMk id="7" creationId="{E7FE6B4B-85D2-093E-D5D3-EDAE162CD4A3}"/>
          </ac:picMkLst>
        </pc:picChg>
      </pc:sldChg>
      <pc:sldChg chg="addSp delSp modSp add mod ord modAnim">
        <pc:chgData name="Chittaranjan Hens" userId="6fc03958433e8a43" providerId="LiveId" clId="{75957767-83AF-4818-9765-A8AD0ABF668C}" dt="2023-01-07T07:38:07.213" v="406" actId="20577"/>
        <pc:sldMkLst>
          <pc:docMk/>
          <pc:sldMk cId="2738534003" sldId="302"/>
        </pc:sldMkLst>
        <pc:spChg chg="del">
          <ac:chgData name="Chittaranjan Hens" userId="6fc03958433e8a43" providerId="LiveId" clId="{75957767-83AF-4818-9765-A8AD0ABF668C}" dt="2023-01-07T06:55:44.160" v="185" actId="478"/>
          <ac:spMkLst>
            <pc:docMk/>
            <pc:sldMk cId="2738534003" sldId="302"/>
            <ac:spMk id="5" creationId="{00000000-0000-0000-0000-000000000000}"/>
          </ac:spMkLst>
        </pc:spChg>
        <pc:spChg chg="add mod">
          <ac:chgData name="Chittaranjan Hens" userId="6fc03958433e8a43" providerId="LiveId" clId="{75957767-83AF-4818-9765-A8AD0ABF668C}" dt="2023-01-07T06:58:25.656" v="204" actId="255"/>
          <ac:spMkLst>
            <pc:docMk/>
            <pc:sldMk cId="2738534003" sldId="302"/>
            <ac:spMk id="6" creationId="{D7A0EB0B-D078-DA15-C749-FB55CE0C0954}"/>
          </ac:spMkLst>
        </pc:spChg>
        <pc:spChg chg="mod">
          <ac:chgData name="Chittaranjan Hens" userId="6fc03958433e8a43" providerId="LiveId" clId="{75957767-83AF-4818-9765-A8AD0ABF668C}" dt="2023-01-07T07:38:07.213" v="406" actId="20577"/>
          <ac:spMkLst>
            <pc:docMk/>
            <pc:sldMk cId="2738534003" sldId="302"/>
            <ac:spMk id="8" creationId="{09538A17-51DB-0024-5562-0C6448F1F76D}"/>
          </ac:spMkLst>
        </pc:spChg>
        <pc:picChg chg="del">
          <ac:chgData name="Chittaranjan Hens" userId="6fc03958433e8a43" providerId="LiveId" clId="{75957767-83AF-4818-9765-A8AD0ABF668C}" dt="2023-01-07T06:54:20.333" v="153" actId="478"/>
          <ac:picMkLst>
            <pc:docMk/>
            <pc:sldMk cId="2738534003" sldId="302"/>
            <ac:picMk id="4" creationId="{3EB85EEA-EE4E-49E2-4958-5B75BD60E92E}"/>
          </ac:picMkLst>
        </pc:picChg>
        <pc:picChg chg="del">
          <ac:chgData name="Chittaranjan Hens" userId="6fc03958433e8a43" providerId="LiveId" clId="{75957767-83AF-4818-9765-A8AD0ABF668C}" dt="2023-01-07T06:54:22.087" v="154" actId="478"/>
          <ac:picMkLst>
            <pc:docMk/>
            <pc:sldMk cId="2738534003" sldId="302"/>
            <ac:picMk id="7" creationId="{E7FE6B4B-85D2-093E-D5D3-EDAE162CD4A3}"/>
          </ac:picMkLst>
        </pc:picChg>
        <pc:picChg chg="add mod">
          <ac:chgData name="Chittaranjan Hens" userId="6fc03958433e8a43" providerId="LiveId" clId="{75957767-83AF-4818-9765-A8AD0ABF668C}" dt="2023-01-07T06:59:31.851" v="210" actId="14100"/>
          <ac:picMkLst>
            <pc:docMk/>
            <pc:sldMk cId="2738534003" sldId="302"/>
            <ac:picMk id="11" creationId="{9AE6A210-88A5-E96E-D57F-379275D832E0}"/>
          </ac:picMkLst>
        </pc:picChg>
        <pc:picChg chg="add mod">
          <ac:chgData name="Chittaranjan Hens" userId="6fc03958433e8a43" providerId="LiveId" clId="{75957767-83AF-4818-9765-A8AD0ABF668C}" dt="2023-01-07T06:59:55.807" v="215" actId="14100"/>
          <ac:picMkLst>
            <pc:docMk/>
            <pc:sldMk cId="2738534003" sldId="302"/>
            <ac:picMk id="13" creationId="{DB22C341-91F1-E958-C193-75B0F643C05F}"/>
          </ac:picMkLst>
        </pc:picChg>
        <pc:picChg chg="add del mod">
          <ac:chgData name="Chittaranjan Hens" userId="6fc03958433e8a43" providerId="LiveId" clId="{75957767-83AF-4818-9765-A8AD0ABF668C}" dt="2023-01-07T07:00:45.620" v="222" actId="478"/>
          <ac:picMkLst>
            <pc:docMk/>
            <pc:sldMk cId="2738534003" sldId="302"/>
            <ac:picMk id="15" creationId="{460A199C-22BC-A7AF-699C-3B3BE4696269}"/>
          </ac:picMkLst>
        </pc:picChg>
        <pc:picChg chg="add mod">
          <ac:chgData name="Chittaranjan Hens" userId="6fc03958433e8a43" providerId="LiveId" clId="{75957767-83AF-4818-9765-A8AD0ABF668C}" dt="2023-01-07T07:01:04.084" v="225" actId="1076"/>
          <ac:picMkLst>
            <pc:docMk/>
            <pc:sldMk cId="2738534003" sldId="302"/>
            <ac:picMk id="17" creationId="{91004B7D-3530-EAF4-FEA2-47398BE5DC56}"/>
          </ac:picMkLst>
        </pc:picChg>
      </pc:sldChg>
      <pc:sldChg chg="addSp delSp modSp add del mod">
        <pc:chgData name="Chittaranjan Hens" userId="6fc03958433e8a43" providerId="LiveId" clId="{75957767-83AF-4818-9765-A8AD0ABF668C}" dt="2023-01-07T07:03:49.090" v="279" actId="122"/>
        <pc:sldMkLst>
          <pc:docMk/>
          <pc:sldMk cId="487592479" sldId="303"/>
        </pc:sldMkLst>
        <pc:spChg chg="del">
          <ac:chgData name="Chittaranjan Hens" userId="6fc03958433e8a43" providerId="LiveId" clId="{75957767-83AF-4818-9765-A8AD0ABF668C}" dt="2023-01-07T07:03:06.802" v="259" actId="478"/>
          <ac:spMkLst>
            <pc:docMk/>
            <pc:sldMk cId="487592479" sldId="303"/>
            <ac:spMk id="5" creationId="{00000000-0000-0000-0000-000000000000}"/>
          </ac:spMkLst>
        </pc:spChg>
        <pc:spChg chg="add mod">
          <ac:chgData name="Chittaranjan Hens" userId="6fc03958433e8a43" providerId="LiveId" clId="{75957767-83AF-4818-9765-A8AD0ABF668C}" dt="2023-01-07T07:03:02.603" v="258" actId="1076"/>
          <ac:spMkLst>
            <pc:docMk/>
            <pc:sldMk cId="487592479" sldId="303"/>
            <ac:spMk id="6" creationId="{CAC3B94E-0C73-EDD9-6FA3-300BEEDD1B4F}"/>
          </ac:spMkLst>
        </pc:spChg>
        <pc:spChg chg="mod">
          <ac:chgData name="Chittaranjan Hens" userId="6fc03958433e8a43" providerId="LiveId" clId="{75957767-83AF-4818-9765-A8AD0ABF668C}" dt="2023-01-07T07:03:49.090" v="279" actId="122"/>
          <ac:spMkLst>
            <pc:docMk/>
            <pc:sldMk cId="487592479" sldId="303"/>
            <ac:spMk id="8" creationId="{09538A17-51DB-0024-5562-0C6448F1F76D}"/>
          </ac:spMkLst>
        </pc:spChg>
        <pc:picChg chg="del">
          <ac:chgData name="Chittaranjan Hens" userId="6fc03958433e8a43" providerId="LiveId" clId="{75957767-83AF-4818-9765-A8AD0ABF668C}" dt="2023-01-07T07:02:24.341" v="230" actId="478"/>
          <ac:picMkLst>
            <pc:docMk/>
            <pc:sldMk cId="487592479" sldId="303"/>
            <ac:picMk id="4" creationId="{3EB85EEA-EE4E-49E2-4958-5B75BD60E92E}"/>
          </ac:picMkLst>
        </pc:picChg>
        <pc:picChg chg="del">
          <ac:chgData name="Chittaranjan Hens" userId="6fc03958433e8a43" providerId="LiveId" clId="{75957767-83AF-4818-9765-A8AD0ABF668C}" dt="2023-01-07T07:02:26.286" v="231" actId="478"/>
          <ac:picMkLst>
            <pc:docMk/>
            <pc:sldMk cId="487592479" sldId="303"/>
            <ac:picMk id="7" creationId="{E7FE6B4B-85D2-093E-D5D3-EDAE162CD4A3}"/>
          </ac:picMkLst>
        </pc:picChg>
      </pc:sldChg>
      <pc:sldChg chg="addSp delSp modSp add mod">
        <pc:chgData name="Chittaranjan Hens" userId="6fc03958433e8a43" providerId="LiveId" clId="{75957767-83AF-4818-9765-A8AD0ABF668C}" dt="2023-01-07T07:05:50.686" v="294" actId="20577"/>
        <pc:sldMkLst>
          <pc:docMk/>
          <pc:sldMk cId="1857979792" sldId="304"/>
        </pc:sldMkLst>
        <pc:spChg chg="add mod">
          <ac:chgData name="Chittaranjan Hens" userId="6fc03958433e8a43" providerId="LiveId" clId="{75957767-83AF-4818-9765-A8AD0ABF668C}" dt="2023-01-07T07:05:50.686" v="294" actId="20577"/>
          <ac:spMkLst>
            <pc:docMk/>
            <pc:sldMk cId="1857979792" sldId="304"/>
            <ac:spMk id="5" creationId="{003A6DA8-5572-5D2F-DA7E-5878AD1F5ECC}"/>
          </ac:spMkLst>
        </pc:spChg>
        <pc:spChg chg="del">
          <ac:chgData name="Chittaranjan Hens" userId="6fc03958433e8a43" providerId="LiveId" clId="{75957767-83AF-4818-9765-A8AD0ABF668C}" dt="2023-01-07T07:04:03.041" v="281" actId="478"/>
          <ac:spMkLst>
            <pc:docMk/>
            <pc:sldMk cId="1857979792" sldId="304"/>
            <ac:spMk id="6" creationId="{CAC3B94E-0C73-EDD9-6FA3-300BEEDD1B4F}"/>
          </ac:spMkLst>
        </pc:spChg>
        <pc:spChg chg="del">
          <ac:chgData name="Chittaranjan Hens" userId="6fc03958433e8a43" providerId="LiveId" clId="{75957767-83AF-4818-9765-A8AD0ABF668C}" dt="2023-01-07T07:04:04.867" v="282" actId="478"/>
          <ac:spMkLst>
            <pc:docMk/>
            <pc:sldMk cId="1857979792" sldId="304"/>
            <ac:spMk id="8" creationId="{09538A17-51DB-0024-5562-0C6448F1F76D}"/>
          </ac:spMkLst>
        </pc:spChg>
        <pc:picChg chg="add mod">
          <ac:chgData name="Chittaranjan Hens" userId="6fc03958433e8a43" providerId="LiveId" clId="{75957767-83AF-4818-9765-A8AD0ABF668C}" dt="2023-01-07T07:05:38.765" v="287" actId="1076"/>
          <ac:picMkLst>
            <pc:docMk/>
            <pc:sldMk cId="1857979792" sldId="304"/>
            <ac:picMk id="4" creationId="{61A426D5-C955-1938-4CAB-8F72C5325C5E}"/>
          </ac:picMkLst>
        </pc:picChg>
      </pc:sldChg>
      <pc:sldChg chg="add">
        <pc:chgData name="Chittaranjan Hens" userId="6fc03958433e8a43" providerId="LiveId" clId="{75957767-83AF-4818-9765-A8AD0ABF668C}" dt="2023-01-10T18:03:49.687" v="1059"/>
        <pc:sldMkLst>
          <pc:docMk/>
          <pc:sldMk cId="262259578" sldId="305"/>
        </pc:sldMkLst>
      </pc:sldChg>
      <pc:sldChg chg="del">
        <pc:chgData name="Chittaranjan Hens" userId="6fc03958433e8a43" providerId="LiveId" clId="{75957767-83AF-4818-9765-A8AD0ABF668C}" dt="2023-01-07T05:46:11.272" v="4" actId="47"/>
        <pc:sldMkLst>
          <pc:docMk/>
          <pc:sldMk cId="1215094286" sldId="305"/>
        </pc:sldMkLst>
      </pc:sldChg>
      <pc:sldChg chg="addSp modSp add del mod ord modAnim">
        <pc:chgData name="Chittaranjan Hens" userId="6fc03958433e8a43" providerId="LiveId" clId="{75957767-83AF-4818-9765-A8AD0ABF668C}" dt="2023-01-10T18:03:39.945" v="1058" actId="2696"/>
        <pc:sldMkLst>
          <pc:docMk/>
          <pc:sldMk cId="2832983134" sldId="305"/>
        </pc:sldMkLst>
        <pc:spChg chg="mod">
          <ac:chgData name="Chittaranjan Hens" userId="6fc03958433e8a43" providerId="LiveId" clId="{75957767-83AF-4818-9765-A8AD0ABF668C}" dt="2023-01-09T05:22:31.436" v="468" actId="403"/>
          <ac:spMkLst>
            <pc:docMk/>
            <pc:sldMk cId="2832983134" sldId="305"/>
            <ac:spMk id="4" creationId="{384A810C-4EF3-6202-D30C-C6C1400F09E4}"/>
          </ac:spMkLst>
        </pc:spChg>
        <pc:spChg chg="add mod">
          <ac:chgData name="Chittaranjan Hens" userId="6fc03958433e8a43" providerId="LiveId" clId="{75957767-83AF-4818-9765-A8AD0ABF668C}" dt="2023-01-09T05:20:44.042" v="459" actId="6549"/>
          <ac:spMkLst>
            <pc:docMk/>
            <pc:sldMk cId="2832983134" sldId="305"/>
            <ac:spMk id="5" creationId="{B42B80B5-D603-61B4-4A66-7932551E5048}"/>
          </ac:spMkLst>
        </pc:spChg>
        <pc:picChg chg="add mod">
          <ac:chgData name="Chittaranjan Hens" userId="6fc03958433e8a43" providerId="LiveId" clId="{75957767-83AF-4818-9765-A8AD0ABF668C}" dt="2023-01-09T05:22:09.369" v="462" actId="1076"/>
          <ac:picMkLst>
            <pc:docMk/>
            <pc:sldMk cId="2832983134" sldId="305"/>
            <ac:picMk id="7" creationId="{8483606B-09F3-F6B8-7754-0442DA075897}"/>
          </ac:picMkLst>
        </pc:picChg>
      </pc:sldChg>
      <pc:sldChg chg="addSp modSp add del mod">
        <pc:chgData name="Chittaranjan Hens" userId="6fc03958433e8a43" providerId="LiveId" clId="{75957767-83AF-4818-9765-A8AD0ABF668C}" dt="2023-01-10T15:56:51.653" v="1019" actId="47"/>
        <pc:sldMkLst>
          <pc:docMk/>
          <pc:sldMk cId="1758408775" sldId="306"/>
        </pc:sldMkLst>
        <pc:spChg chg="add mod">
          <ac:chgData name="Chittaranjan Hens" userId="6fc03958433e8a43" providerId="LiveId" clId="{75957767-83AF-4818-9765-A8AD0ABF668C}" dt="2023-01-10T15:05:11.837" v="629" actId="404"/>
          <ac:spMkLst>
            <pc:docMk/>
            <pc:sldMk cId="1758408775" sldId="306"/>
            <ac:spMk id="3" creationId="{77AFFB7B-7359-7A6D-781F-D28C47D5A4BD}"/>
          </ac:spMkLst>
        </pc:spChg>
        <pc:spChg chg="mod">
          <ac:chgData name="Chittaranjan Hens" userId="6fc03958433e8a43" providerId="LiveId" clId="{75957767-83AF-4818-9765-A8AD0ABF668C}" dt="2023-01-07T07:24:55.383" v="379" actId="14100"/>
          <ac:spMkLst>
            <pc:docMk/>
            <pc:sldMk cId="1758408775" sldId="306"/>
            <ac:spMk id="4" creationId="{384A810C-4EF3-6202-D30C-C6C1400F09E4}"/>
          </ac:spMkLst>
        </pc:spChg>
        <pc:spChg chg="add mod">
          <ac:chgData name="Chittaranjan Hens" userId="6fc03958433e8a43" providerId="LiveId" clId="{75957767-83AF-4818-9765-A8AD0ABF668C}" dt="2023-01-10T15:05:52.303" v="672" actId="14100"/>
          <ac:spMkLst>
            <pc:docMk/>
            <pc:sldMk cId="1758408775" sldId="306"/>
            <ac:spMk id="5" creationId="{D06A8CF9-A880-2338-5D89-D4BDD8BD55E0}"/>
          </ac:spMkLst>
        </pc:spChg>
        <pc:picChg chg="add mod">
          <ac:chgData name="Chittaranjan Hens" userId="6fc03958433e8a43" providerId="LiveId" clId="{75957767-83AF-4818-9765-A8AD0ABF668C}" dt="2023-01-10T15:06:07.434" v="675" actId="14100"/>
          <ac:picMkLst>
            <pc:docMk/>
            <pc:sldMk cId="1758408775" sldId="306"/>
            <ac:picMk id="7" creationId="{5963A68C-9140-4A2E-8D8B-F90DAB3B8E9C}"/>
          </ac:picMkLst>
        </pc:picChg>
      </pc:sldChg>
      <pc:sldChg chg="modSp add mod">
        <pc:chgData name="Chittaranjan Hens" userId="6fc03958433e8a43" providerId="LiveId" clId="{75957767-83AF-4818-9765-A8AD0ABF668C}" dt="2023-01-07T07:37:36.801" v="390" actId="20577"/>
        <pc:sldMkLst>
          <pc:docMk/>
          <pc:sldMk cId="0" sldId="307"/>
        </pc:sldMkLst>
        <pc:spChg chg="mod">
          <ac:chgData name="Chittaranjan Hens" userId="6fc03958433e8a43" providerId="LiveId" clId="{75957767-83AF-4818-9765-A8AD0ABF668C}" dt="2023-01-07T07:37:36.801" v="390" actId="20577"/>
          <ac:spMkLst>
            <pc:docMk/>
            <pc:sldMk cId="0" sldId="307"/>
            <ac:spMk id="103" creationId="{00000000-0000-0000-0000-000000000000}"/>
          </ac:spMkLst>
        </pc:spChg>
      </pc:sldChg>
      <pc:sldChg chg="del">
        <pc:chgData name="Chittaranjan Hens" userId="6fc03958433e8a43" providerId="LiveId" clId="{75957767-83AF-4818-9765-A8AD0ABF668C}" dt="2023-01-07T05:46:13.149" v="10" actId="47"/>
        <pc:sldMkLst>
          <pc:docMk/>
          <pc:sldMk cId="1774685152" sldId="308"/>
        </pc:sldMkLst>
      </pc:sldChg>
      <pc:sldChg chg="addSp delSp modSp add del mod ord modNotesTx">
        <pc:chgData name="Chittaranjan Hens" userId="6fc03958433e8a43" providerId="LiveId" clId="{75957767-83AF-4818-9765-A8AD0ABF668C}" dt="2023-01-11T13:02:57.317" v="1368" actId="1076"/>
        <pc:sldMkLst>
          <pc:docMk/>
          <pc:sldMk cId="3796295052" sldId="308"/>
        </pc:sldMkLst>
        <pc:spChg chg="add del mod">
          <ac:chgData name="Chittaranjan Hens" userId="6fc03958433e8a43" providerId="LiveId" clId="{75957767-83AF-4818-9765-A8AD0ABF668C}" dt="2023-01-10T15:06:32.146" v="678"/>
          <ac:spMkLst>
            <pc:docMk/>
            <pc:sldMk cId="3796295052" sldId="308"/>
            <ac:spMk id="3" creationId="{B18CB40A-F971-C3D0-9429-205D981B22BC}"/>
          </ac:spMkLst>
        </pc:spChg>
        <pc:spChg chg="mod">
          <ac:chgData name="Chittaranjan Hens" userId="6fc03958433e8a43" providerId="LiveId" clId="{75957767-83AF-4818-9765-A8AD0ABF668C}" dt="2023-01-11T12:57:58.280" v="1365" actId="20577"/>
          <ac:spMkLst>
            <pc:docMk/>
            <pc:sldMk cId="3796295052" sldId="308"/>
            <ac:spMk id="4" creationId="{384A810C-4EF3-6202-D30C-C6C1400F09E4}"/>
          </ac:spMkLst>
        </pc:spChg>
        <pc:picChg chg="add mod">
          <ac:chgData name="Chittaranjan Hens" userId="6fc03958433e8a43" providerId="LiveId" clId="{75957767-83AF-4818-9765-A8AD0ABF668C}" dt="2023-01-11T13:02:57.317" v="1368" actId="1076"/>
          <ac:picMkLst>
            <pc:docMk/>
            <pc:sldMk cId="3796295052" sldId="308"/>
            <ac:picMk id="5" creationId="{731AAB68-95FD-F53D-D052-DFC28FEE8686}"/>
          </ac:picMkLst>
        </pc:picChg>
      </pc:sldChg>
      <pc:sldChg chg="del">
        <pc:chgData name="Chittaranjan Hens" userId="6fc03958433e8a43" providerId="LiveId" clId="{75957767-83AF-4818-9765-A8AD0ABF668C}" dt="2023-01-07T05:46:13.446" v="11" actId="47"/>
        <pc:sldMkLst>
          <pc:docMk/>
          <pc:sldMk cId="2842745309" sldId="309"/>
        </pc:sldMkLst>
      </pc:sldChg>
      <pc:sldChg chg="del">
        <pc:chgData name="Chittaranjan Hens" userId="6fc03958433e8a43" providerId="LiveId" clId="{75957767-83AF-4818-9765-A8AD0ABF668C}" dt="2023-01-07T05:46:13.748" v="12" actId="47"/>
        <pc:sldMkLst>
          <pc:docMk/>
          <pc:sldMk cId="3511049692" sldId="310"/>
        </pc:sldMkLst>
      </pc:sldChg>
      <pc:sldChg chg="del">
        <pc:chgData name="Chittaranjan Hens" userId="6fc03958433e8a43" providerId="LiveId" clId="{75957767-83AF-4818-9765-A8AD0ABF668C}" dt="2023-01-07T05:46:14.835" v="16" actId="47"/>
        <pc:sldMkLst>
          <pc:docMk/>
          <pc:sldMk cId="2467800466" sldId="311"/>
        </pc:sldMkLst>
      </pc:sldChg>
      <pc:sldChg chg="del">
        <pc:chgData name="Chittaranjan Hens" userId="6fc03958433e8a43" providerId="LiveId" clId="{75957767-83AF-4818-9765-A8AD0ABF668C}" dt="2023-01-07T05:46:16.799" v="23" actId="47"/>
        <pc:sldMkLst>
          <pc:docMk/>
          <pc:sldMk cId="2834121229" sldId="312"/>
        </pc:sldMkLst>
      </pc:sldChg>
      <pc:sldChg chg="del">
        <pc:chgData name="Chittaranjan Hens" userId="6fc03958433e8a43" providerId="LiveId" clId="{75957767-83AF-4818-9765-A8AD0ABF668C}" dt="2023-01-07T05:46:14.256" v="14" actId="47"/>
        <pc:sldMkLst>
          <pc:docMk/>
          <pc:sldMk cId="424708431" sldId="313"/>
        </pc:sldMkLst>
      </pc:sldChg>
      <pc:sldChg chg="add del">
        <pc:chgData name="Chittaranjan Hens" userId="6fc03958433e8a43" providerId="LiveId" clId="{75957767-83AF-4818-9765-A8AD0ABF668C}" dt="2023-01-07T13:15:08.954" v="439"/>
        <pc:sldMkLst>
          <pc:docMk/>
          <pc:sldMk cId="0" sldId="332"/>
        </pc:sldMkLst>
      </pc:sldChg>
      <pc:sldChg chg="add del">
        <pc:chgData name="Chittaranjan Hens" userId="6fc03958433e8a43" providerId="LiveId" clId="{75957767-83AF-4818-9765-A8AD0ABF668C}" dt="2023-01-11T07:47:57.101" v="1265" actId="2696"/>
        <pc:sldMkLst>
          <pc:docMk/>
          <pc:sldMk cId="970906092" sldId="348"/>
        </pc:sldMkLst>
      </pc:sldChg>
      <pc:sldChg chg="addSp modSp add del mod">
        <pc:chgData name="Chittaranjan Hens" userId="6fc03958433e8a43" providerId="LiveId" clId="{75957767-83AF-4818-9765-A8AD0ABF668C}" dt="2023-01-11T07:49:57.487" v="1275" actId="2696"/>
        <pc:sldMkLst>
          <pc:docMk/>
          <pc:sldMk cId="1943841837" sldId="348"/>
        </pc:sldMkLst>
        <pc:picChg chg="add mod ord">
          <ac:chgData name="Chittaranjan Hens" userId="6fc03958433e8a43" providerId="LiveId" clId="{75957767-83AF-4818-9765-A8AD0ABF668C}" dt="2023-01-11T07:48:27.101" v="1270"/>
          <ac:picMkLst>
            <pc:docMk/>
            <pc:sldMk cId="1943841837" sldId="348"/>
            <ac:picMk id="2" creationId="{C0E09FE5-C375-7F74-A513-C1C450348E64}"/>
          </ac:picMkLst>
        </pc:picChg>
      </pc:sldChg>
      <pc:sldChg chg="addSp modSp add del mod">
        <pc:chgData name="Chittaranjan Hens" userId="6fc03958433e8a43" providerId="LiveId" clId="{75957767-83AF-4818-9765-A8AD0ABF668C}" dt="2023-01-11T07:49:57.487" v="1275" actId="2696"/>
        <pc:sldMkLst>
          <pc:docMk/>
          <pc:sldMk cId="1229643646" sldId="350"/>
        </pc:sldMkLst>
        <pc:picChg chg="add mod ord">
          <ac:chgData name="Chittaranjan Hens" userId="6fc03958433e8a43" providerId="LiveId" clId="{75957767-83AF-4818-9765-A8AD0ABF668C}" dt="2023-01-11T07:48:36.643" v="1272" actId="167"/>
          <ac:picMkLst>
            <pc:docMk/>
            <pc:sldMk cId="1229643646" sldId="350"/>
            <ac:picMk id="2" creationId="{1917AF9A-4F05-205B-E270-3546173EBAAF}"/>
          </ac:picMkLst>
        </pc:picChg>
      </pc:sldChg>
      <pc:sldChg chg="add">
        <pc:chgData name="Chittaranjan Hens" userId="6fc03958433e8a43" providerId="LiveId" clId="{75957767-83AF-4818-9765-A8AD0ABF668C}" dt="2023-01-11T07:50:02.784" v="1276"/>
        <pc:sldMkLst>
          <pc:docMk/>
          <pc:sldMk cId="1354525531" sldId="350"/>
        </pc:sldMkLst>
      </pc:sldChg>
      <pc:sldChg chg="add del">
        <pc:chgData name="Chittaranjan Hens" userId="6fc03958433e8a43" providerId="LiveId" clId="{75957767-83AF-4818-9765-A8AD0ABF668C}" dt="2023-01-07T13:15:08.954" v="439"/>
        <pc:sldMkLst>
          <pc:docMk/>
          <pc:sldMk cId="0" sldId="377"/>
        </pc:sldMkLst>
      </pc:sldChg>
      <pc:sldChg chg="add del">
        <pc:chgData name="Chittaranjan Hens" userId="6fc03958433e8a43" providerId="LiveId" clId="{75957767-83AF-4818-9765-A8AD0ABF668C}" dt="2023-01-07T13:15:08.954" v="439"/>
        <pc:sldMkLst>
          <pc:docMk/>
          <pc:sldMk cId="0" sldId="392"/>
        </pc:sldMkLst>
      </pc:sldChg>
      <pc:sldChg chg="add del">
        <pc:chgData name="Chittaranjan Hens" userId="6fc03958433e8a43" providerId="LiveId" clId="{75957767-83AF-4818-9765-A8AD0ABF668C}" dt="2023-01-07T13:15:08.954" v="439"/>
        <pc:sldMkLst>
          <pc:docMk/>
          <pc:sldMk cId="2675352720" sldId="393"/>
        </pc:sldMkLst>
      </pc:sldChg>
      <pc:sldChg chg="add del">
        <pc:chgData name="Chittaranjan Hens" userId="6fc03958433e8a43" providerId="LiveId" clId="{75957767-83AF-4818-9765-A8AD0ABF668C}" dt="2023-01-07T13:15:08.954" v="439"/>
        <pc:sldMkLst>
          <pc:docMk/>
          <pc:sldMk cId="0" sldId="394"/>
        </pc:sldMkLst>
      </pc:sldChg>
      <pc:sldChg chg="add del">
        <pc:chgData name="Chittaranjan Hens" userId="6fc03958433e8a43" providerId="LiveId" clId="{75957767-83AF-4818-9765-A8AD0ABF668C}" dt="2023-01-07T13:15:08.954" v="439"/>
        <pc:sldMkLst>
          <pc:docMk/>
          <pc:sldMk cId="0" sldId="400"/>
        </pc:sldMkLst>
      </pc:sldChg>
      <pc:sldChg chg="add">
        <pc:chgData name="Chittaranjan Hens" userId="6fc03958433e8a43" providerId="LiveId" clId="{75957767-83AF-4818-9765-A8AD0ABF668C}" dt="2023-01-10T18:03:49.687" v="1059"/>
        <pc:sldMkLst>
          <pc:docMk/>
          <pc:sldMk cId="1570563579" sldId="401"/>
        </pc:sldMkLst>
      </pc:sldChg>
      <pc:sldChg chg="addSp modSp add del mod modAnim">
        <pc:chgData name="Chittaranjan Hens" userId="6fc03958433e8a43" providerId="LiveId" clId="{75957767-83AF-4818-9765-A8AD0ABF668C}" dt="2023-01-10T18:03:39.945" v="1058" actId="2696"/>
        <pc:sldMkLst>
          <pc:docMk/>
          <pc:sldMk cId="1904863946" sldId="401"/>
        </pc:sldMkLst>
        <pc:spChg chg="add mod">
          <ac:chgData name="Chittaranjan Hens" userId="6fc03958433e8a43" providerId="LiveId" clId="{75957767-83AF-4818-9765-A8AD0ABF668C}" dt="2023-01-09T05:24:03.542" v="524" actId="14100"/>
          <ac:spMkLst>
            <pc:docMk/>
            <pc:sldMk cId="1904863946" sldId="401"/>
            <ac:spMk id="8" creationId="{BC80EC76-1D70-4D44-6835-784333B10601}"/>
          </ac:spMkLst>
        </pc:spChg>
        <pc:picChg chg="add mod modCrop">
          <ac:chgData name="Chittaranjan Hens" userId="6fc03958433e8a43" providerId="LiveId" clId="{75957767-83AF-4818-9765-A8AD0ABF668C}" dt="2023-01-09T05:24:18.834" v="527" actId="1076"/>
          <ac:picMkLst>
            <pc:docMk/>
            <pc:sldMk cId="1904863946" sldId="401"/>
            <ac:picMk id="6" creationId="{56063D3D-0E7D-F4B6-FED8-1F76E5AF3F90}"/>
          </ac:picMkLst>
        </pc:picChg>
        <pc:picChg chg="mod">
          <ac:chgData name="Chittaranjan Hens" userId="6fc03958433e8a43" providerId="LiveId" clId="{75957767-83AF-4818-9765-A8AD0ABF668C}" dt="2023-01-09T05:23:11.305" v="473" actId="1076"/>
          <ac:picMkLst>
            <pc:docMk/>
            <pc:sldMk cId="1904863946" sldId="401"/>
            <ac:picMk id="7" creationId="{8483606B-09F3-F6B8-7754-0442DA075897}"/>
          </ac:picMkLst>
        </pc:picChg>
        <pc:picChg chg="add mod">
          <ac:chgData name="Chittaranjan Hens" userId="6fc03958433e8a43" providerId="LiveId" clId="{75957767-83AF-4818-9765-A8AD0ABF668C}" dt="2023-01-09T05:24:40.337" v="530" actId="1076"/>
          <ac:picMkLst>
            <pc:docMk/>
            <pc:sldMk cId="1904863946" sldId="401"/>
            <ac:picMk id="11" creationId="{4D8881AA-12D0-EB40-064A-96D965BC9271}"/>
          </ac:picMkLst>
        </pc:picChg>
      </pc:sldChg>
      <pc:sldChg chg="add">
        <pc:chgData name="Chittaranjan Hens" userId="6fc03958433e8a43" providerId="LiveId" clId="{75957767-83AF-4818-9765-A8AD0ABF668C}" dt="2023-01-10T18:03:49.687" v="1059"/>
        <pc:sldMkLst>
          <pc:docMk/>
          <pc:sldMk cId="886110204" sldId="402"/>
        </pc:sldMkLst>
      </pc:sldChg>
      <pc:sldChg chg="addSp modSp add del mod modAnim">
        <pc:chgData name="Chittaranjan Hens" userId="6fc03958433e8a43" providerId="LiveId" clId="{75957767-83AF-4818-9765-A8AD0ABF668C}" dt="2023-01-10T18:03:39.945" v="1058" actId="2696"/>
        <pc:sldMkLst>
          <pc:docMk/>
          <pc:sldMk cId="4157513942" sldId="402"/>
        </pc:sldMkLst>
        <pc:picChg chg="add mod">
          <ac:chgData name="Chittaranjan Hens" userId="6fc03958433e8a43" providerId="LiveId" clId="{75957767-83AF-4818-9765-A8AD0ABF668C}" dt="2023-01-09T05:25:37.831" v="542" actId="1076"/>
          <ac:picMkLst>
            <pc:docMk/>
            <pc:sldMk cId="4157513942" sldId="402"/>
            <ac:picMk id="9" creationId="{24CD3918-8C81-4073-5073-476EE16F2FA4}"/>
          </ac:picMkLst>
        </pc:picChg>
        <pc:picChg chg="add mod">
          <ac:chgData name="Chittaranjan Hens" userId="6fc03958433e8a43" providerId="LiveId" clId="{75957767-83AF-4818-9765-A8AD0ABF668C}" dt="2023-01-09T05:26:17.328" v="551" actId="1076"/>
          <ac:picMkLst>
            <pc:docMk/>
            <pc:sldMk cId="4157513942" sldId="402"/>
            <ac:picMk id="13" creationId="{FFCC7092-8213-EFCF-E187-DD0FE4713DE1}"/>
          </ac:picMkLst>
        </pc:picChg>
      </pc:sldChg>
      <pc:sldChg chg="addSp delSp modSp add del mod delAnim">
        <pc:chgData name="Chittaranjan Hens" userId="6fc03958433e8a43" providerId="LiveId" clId="{75957767-83AF-4818-9765-A8AD0ABF668C}" dt="2023-01-10T18:03:39.945" v="1058" actId="2696"/>
        <pc:sldMkLst>
          <pc:docMk/>
          <pc:sldMk cId="2190656928" sldId="403"/>
        </pc:sldMkLst>
        <pc:spChg chg="del">
          <ac:chgData name="Chittaranjan Hens" userId="6fc03958433e8a43" providerId="LiveId" clId="{75957767-83AF-4818-9765-A8AD0ABF668C}" dt="2023-01-09T05:27:54.661" v="559" actId="478"/>
          <ac:spMkLst>
            <pc:docMk/>
            <pc:sldMk cId="2190656928" sldId="403"/>
            <ac:spMk id="8" creationId="{BC80EC76-1D70-4D44-6835-784333B10601}"/>
          </ac:spMkLst>
        </pc:spChg>
        <pc:picChg chg="del">
          <ac:chgData name="Chittaranjan Hens" userId="6fc03958433e8a43" providerId="LiveId" clId="{75957767-83AF-4818-9765-A8AD0ABF668C}" dt="2023-01-09T05:27:54.661" v="559" actId="478"/>
          <ac:picMkLst>
            <pc:docMk/>
            <pc:sldMk cId="2190656928" sldId="403"/>
            <ac:picMk id="6" creationId="{56063D3D-0E7D-F4B6-FED8-1F76E5AF3F90}"/>
          </ac:picMkLst>
        </pc:picChg>
        <pc:picChg chg="mod">
          <ac:chgData name="Chittaranjan Hens" userId="6fc03958433e8a43" providerId="LiveId" clId="{75957767-83AF-4818-9765-A8AD0ABF668C}" dt="2023-01-09T05:27:58.415" v="560" actId="1076"/>
          <ac:picMkLst>
            <pc:docMk/>
            <pc:sldMk cId="2190656928" sldId="403"/>
            <ac:picMk id="7" creationId="{8483606B-09F3-F6B8-7754-0442DA075897}"/>
          </ac:picMkLst>
        </pc:picChg>
        <pc:picChg chg="del">
          <ac:chgData name="Chittaranjan Hens" userId="6fc03958433e8a43" providerId="LiveId" clId="{75957767-83AF-4818-9765-A8AD0ABF668C}" dt="2023-01-09T05:27:54.661" v="559" actId="478"/>
          <ac:picMkLst>
            <pc:docMk/>
            <pc:sldMk cId="2190656928" sldId="403"/>
            <ac:picMk id="9" creationId="{24CD3918-8C81-4073-5073-476EE16F2FA4}"/>
          </ac:picMkLst>
        </pc:picChg>
        <pc:picChg chg="del">
          <ac:chgData name="Chittaranjan Hens" userId="6fc03958433e8a43" providerId="LiveId" clId="{75957767-83AF-4818-9765-A8AD0ABF668C}" dt="2023-01-09T05:27:54.661" v="559" actId="478"/>
          <ac:picMkLst>
            <pc:docMk/>
            <pc:sldMk cId="2190656928" sldId="403"/>
            <ac:picMk id="11" creationId="{4D8881AA-12D0-EB40-064A-96D965BC9271}"/>
          </ac:picMkLst>
        </pc:picChg>
        <pc:picChg chg="add mod">
          <ac:chgData name="Chittaranjan Hens" userId="6fc03958433e8a43" providerId="LiveId" clId="{75957767-83AF-4818-9765-A8AD0ABF668C}" dt="2023-01-09T05:29:20.899" v="565" actId="1076"/>
          <ac:picMkLst>
            <pc:docMk/>
            <pc:sldMk cId="2190656928" sldId="403"/>
            <ac:picMk id="12" creationId="{971DC7D9-8B7A-E77C-F6BC-8B81E792CAC3}"/>
          </ac:picMkLst>
        </pc:picChg>
        <pc:picChg chg="del">
          <ac:chgData name="Chittaranjan Hens" userId="6fc03958433e8a43" providerId="LiveId" clId="{75957767-83AF-4818-9765-A8AD0ABF668C}" dt="2023-01-09T05:27:54.661" v="559" actId="478"/>
          <ac:picMkLst>
            <pc:docMk/>
            <pc:sldMk cId="2190656928" sldId="403"/>
            <ac:picMk id="13" creationId="{FFCC7092-8213-EFCF-E187-DD0FE4713DE1}"/>
          </ac:picMkLst>
        </pc:picChg>
      </pc:sldChg>
      <pc:sldChg chg="add">
        <pc:chgData name="Chittaranjan Hens" userId="6fc03958433e8a43" providerId="LiveId" clId="{75957767-83AF-4818-9765-A8AD0ABF668C}" dt="2023-01-10T18:03:49.687" v="1059"/>
        <pc:sldMkLst>
          <pc:docMk/>
          <pc:sldMk cId="2639648117" sldId="403"/>
        </pc:sldMkLst>
      </pc:sldChg>
      <pc:sldChg chg="add">
        <pc:chgData name="Chittaranjan Hens" userId="6fc03958433e8a43" providerId="LiveId" clId="{75957767-83AF-4818-9765-A8AD0ABF668C}" dt="2023-01-10T18:03:49.687" v="1059"/>
        <pc:sldMkLst>
          <pc:docMk/>
          <pc:sldMk cId="2934902804" sldId="404"/>
        </pc:sldMkLst>
      </pc:sldChg>
      <pc:sldChg chg="addSp delSp modSp add del mod">
        <pc:chgData name="Chittaranjan Hens" userId="6fc03958433e8a43" providerId="LiveId" clId="{75957767-83AF-4818-9765-A8AD0ABF668C}" dt="2023-01-10T18:03:39.945" v="1058" actId="2696"/>
        <pc:sldMkLst>
          <pc:docMk/>
          <pc:sldMk cId="3738290839" sldId="404"/>
        </pc:sldMkLst>
        <pc:picChg chg="add mod">
          <ac:chgData name="Chittaranjan Hens" userId="6fc03958433e8a43" providerId="LiveId" clId="{75957767-83AF-4818-9765-A8AD0ABF668C}" dt="2023-01-09T05:32:54.446" v="592" actId="14100"/>
          <ac:picMkLst>
            <pc:docMk/>
            <pc:sldMk cId="3738290839" sldId="404"/>
            <ac:picMk id="6" creationId="{91654654-B79D-B395-F426-A61D8F1BA365}"/>
          </ac:picMkLst>
        </pc:picChg>
        <pc:picChg chg="del">
          <ac:chgData name="Chittaranjan Hens" userId="6fc03958433e8a43" providerId="LiveId" clId="{75957767-83AF-4818-9765-A8AD0ABF668C}" dt="2023-01-09T05:29:34.284" v="567" actId="478"/>
          <ac:picMkLst>
            <pc:docMk/>
            <pc:sldMk cId="3738290839" sldId="404"/>
            <ac:picMk id="7" creationId="{8483606B-09F3-F6B8-7754-0442DA075897}"/>
          </ac:picMkLst>
        </pc:picChg>
        <pc:picChg chg="del">
          <ac:chgData name="Chittaranjan Hens" userId="6fc03958433e8a43" providerId="LiveId" clId="{75957767-83AF-4818-9765-A8AD0ABF668C}" dt="2023-01-09T05:29:34.284" v="567" actId="478"/>
          <ac:picMkLst>
            <pc:docMk/>
            <pc:sldMk cId="3738290839" sldId="404"/>
            <ac:picMk id="12" creationId="{971DC7D9-8B7A-E77C-F6BC-8B81E792CAC3}"/>
          </ac:picMkLst>
        </pc:picChg>
      </pc:sldChg>
      <pc:sldChg chg="addSp delSp modSp add del mod">
        <pc:chgData name="Chittaranjan Hens" userId="6fc03958433e8a43" providerId="LiveId" clId="{75957767-83AF-4818-9765-A8AD0ABF668C}" dt="2023-01-10T18:03:39.945" v="1058" actId="2696"/>
        <pc:sldMkLst>
          <pc:docMk/>
          <pc:sldMk cId="2151154974" sldId="405"/>
        </pc:sldMkLst>
        <pc:spChg chg="mod">
          <ac:chgData name="Chittaranjan Hens" userId="6fc03958433e8a43" providerId="LiveId" clId="{75957767-83AF-4818-9765-A8AD0ABF668C}" dt="2023-01-09T05:31:58.734" v="584" actId="1076"/>
          <ac:spMkLst>
            <pc:docMk/>
            <pc:sldMk cId="2151154974" sldId="405"/>
            <ac:spMk id="5" creationId="{B42B80B5-D603-61B4-4A66-7932551E5048}"/>
          </ac:spMkLst>
        </pc:spChg>
        <pc:picChg chg="mod">
          <ac:chgData name="Chittaranjan Hens" userId="6fc03958433e8a43" providerId="LiveId" clId="{75957767-83AF-4818-9765-A8AD0ABF668C}" dt="2023-01-09T05:31:59.687" v="585" actId="1076"/>
          <ac:picMkLst>
            <pc:docMk/>
            <pc:sldMk cId="2151154974" sldId="405"/>
            <ac:picMk id="2" creationId="{9BB13743-CC5F-8137-EF3B-D006170EB59A}"/>
          </ac:picMkLst>
        </pc:picChg>
        <pc:picChg chg="del mod">
          <ac:chgData name="Chittaranjan Hens" userId="6fc03958433e8a43" providerId="LiveId" clId="{75957767-83AF-4818-9765-A8AD0ABF668C}" dt="2023-01-09T05:31:02.870" v="578" actId="478"/>
          <ac:picMkLst>
            <pc:docMk/>
            <pc:sldMk cId="2151154974" sldId="405"/>
            <ac:picMk id="6" creationId="{91654654-B79D-B395-F426-A61D8F1BA365}"/>
          </ac:picMkLst>
        </pc:picChg>
        <pc:picChg chg="add mod">
          <ac:chgData name="Chittaranjan Hens" userId="6fc03958433e8a43" providerId="LiveId" clId="{75957767-83AF-4818-9765-A8AD0ABF668C}" dt="2023-01-09T05:32:20.423" v="589" actId="14100"/>
          <ac:picMkLst>
            <pc:docMk/>
            <pc:sldMk cId="2151154974" sldId="405"/>
            <ac:picMk id="7" creationId="{CE2CF449-A1B2-9728-CDB9-1BB08CA7E763}"/>
          </ac:picMkLst>
        </pc:picChg>
        <pc:picChg chg="add mod">
          <ac:chgData name="Chittaranjan Hens" userId="6fc03958433e8a43" providerId="LiveId" clId="{75957767-83AF-4818-9765-A8AD0ABF668C}" dt="2023-01-09T05:32:44.445" v="590" actId="14100"/>
          <ac:picMkLst>
            <pc:docMk/>
            <pc:sldMk cId="2151154974" sldId="405"/>
            <ac:picMk id="9" creationId="{A47AAC3B-2FFC-5439-01CA-FED4C93BF570}"/>
          </ac:picMkLst>
        </pc:picChg>
      </pc:sldChg>
      <pc:sldChg chg="add">
        <pc:chgData name="Chittaranjan Hens" userId="6fc03958433e8a43" providerId="LiveId" clId="{75957767-83AF-4818-9765-A8AD0ABF668C}" dt="2023-01-10T18:03:49.687" v="1059"/>
        <pc:sldMkLst>
          <pc:docMk/>
          <pc:sldMk cId="3575649972" sldId="405"/>
        </pc:sldMkLst>
      </pc:sldChg>
      <pc:sldChg chg="modSp add mod">
        <pc:chgData name="Chittaranjan Hens" userId="6fc03958433e8a43" providerId="LiveId" clId="{75957767-83AF-4818-9765-A8AD0ABF668C}" dt="2023-01-10T15:56:42.257" v="1018" actId="6549"/>
        <pc:sldMkLst>
          <pc:docMk/>
          <pc:sldMk cId="3217466722" sldId="406"/>
        </pc:sldMkLst>
        <pc:spChg chg="mod">
          <ac:chgData name="Chittaranjan Hens" userId="6fc03958433e8a43" providerId="LiveId" clId="{75957767-83AF-4818-9765-A8AD0ABF668C}" dt="2023-01-10T15:56:42.257" v="1018" actId="6549"/>
          <ac:spMkLst>
            <pc:docMk/>
            <pc:sldMk cId="3217466722" sldId="406"/>
            <ac:spMk id="4" creationId="{384A810C-4EF3-6202-D30C-C6C1400F09E4}"/>
          </ac:spMkLst>
        </pc:spChg>
      </pc:sldChg>
      <pc:sldChg chg="addSp delSp modSp add mod">
        <pc:chgData name="Chittaranjan Hens" userId="6fc03958433e8a43" providerId="LiveId" clId="{75957767-83AF-4818-9765-A8AD0ABF668C}" dt="2023-01-11T07:50:27.805" v="1284"/>
        <pc:sldMkLst>
          <pc:docMk/>
          <pc:sldMk cId="2023451463" sldId="407"/>
        </pc:sldMkLst>
        <pc:spChg chg="mod">
          <ac:chgData name="Chittaranjan Hens" userId="6fc03958433e8a43" providerId="LiveId" clId="{75957767-83AF-4818-9765-A8AD0ABF668C}" dt="2023-01-10T15:06:41.567" v="688" actId="20577"/>
          <ac:spMkLst>
            <pc:docMk/>
            <pc:sldMk cId="2023451463" sldId="407"/>
            <ac:spMk id="3" creationId="{77AFFB7B-7359-7A6D-781F-D28C47D5A4BD}"/>
          </ac:spMkLst>
        </pc:spChg>
        <pc:spChg chg="del mod">
          <ac:chgData name="Chittaranjan Hens" userId="6fc03958433e8a43" providerId="LiveId" clId="{75957767-83AF-4818-9765-A8AD0ABF668C}" dt="2023-01-11T07:50:27.057" v="1283" actId="478"/>
          <ac:spMkLst>
            <pc:docMk/>
            <pc:sldMk cId="2023451463" sldId="407"/>
            <ac:spMk id="4" creationId="{384A810C-4EF3-6202-D30C-C6C1400F09E4}"/>
          </ac:spMkLst>
        </pc:spChg>
        <pc:spChg chg="mod">
          <ac:chgData name="Chittaranjan Hens" userId="6fc03958433e8a43" providerId="LiveId" clId="{75957767-83AF-4818-9765-A8AD0ABF668C}" dt="2023-01-10T15:07:02.265" v="729" actId="20577"/>
          <ac:spMkLst>
            <pc:docMk/>
            <pc:sldMk cId="2023451463" sldId="407"/>
            <ac:spMk id="5" creationId="{D06A8CF9-A880-2338-5D89-D4BDD8BD55E0}"/>
          </ac:spMkLst>
        </pc:spChg>
        <pc:spChg chg="add mod">
          <ac:chgData name="Chittaranjan Hens" userId="6fc03958433e8a43" providerId="LiveId" clId="{75957767-83AF-4818-9765-A8AD0ABF668C}" dt="2023-01-11T07:50:27.805" v="1284"/>
          <ac:spMkLst>
            <pc:docMk/>
            <pc:sldMk cId="2023451463" sldId="407"/>
            <ac:spMk id="6" creationId="{CF8627FB-5831-749C-F248-201ABF1F4DD1}"/>
          </ac:spMkLst>
        </pc:spChg>
        <pc:picChg chg="del">
          <ac:chgData name="Chittaranjan Hens" userId="6fc03958433e8a43" providerId="LiveId" clId="{75957767-83AF-4818-9765-A8AD0ABF668C}" dt="2023-01-10T15:16:10.431" v="730" actId="478"/>
          <ac:picMkLst>
            <pc:docMk/>
            <pc:sldMk cId="2023451463" sldId="407"/>
            <ac:picMk id="7" creationId="{5963A68C-9140-4A2E-8D8B-F90DAB3B8E9C}"/>
          </ac:picMkLst>
        </pc:picChg>
        <pc:picChg chg="add del mod modCrop">
          <ac:chgData name="Chittaranjan Hens" userId="6fc03958433e8a43" providerId="LiveId" clId="{75957767-83AF-4818-9765-A8AD0ABF668C}" dt="2023-01-10T15:43:32.081" v="775" actId="21"/>
          <ac:picMkLst>
            <pc:docMk/>
            <pc:sldMk cId="2023451463" sldId="407"/>
            <ac:picMk id="8" creationId="{AFFBA294-2C7B-FC05-AF6F-19D2663F4B0B}"/>
          </ac:picMkLst>
        </pc:picChg>
        <pc:picChg chg="add del mod modCrop">
          <ac:chgData name="Chittaranjan Hens" userId="6fc03958433e8a43" providerId="LiveId" clId="{75957767-83AF-4818-9765-A8AD0ABF668C}" dt="2023-01-10T15:43:32.081" v="775" actId="21"/>
          <ac:picMkLst>
            <pc:docMk/>
            <pc:sldMk cId="2023451463" sldId="407"/>
            <ac:picMk id="11" creationId="{E93FB5D3-1B95-19BD-88CF-441B710CC899}"/>
          </ac:picMkLst>
        </pc:picChg>
        <pc:picChg chg="add del mod modCrop">
          <ac:chgData name="Chittaranjan Hens" userId="6fc03958433e8a43" providerId="LiveId" clId="{75957767-83AF-4818-9765-A8AD0ABF668C}" dt="2023-01-10T15:43:32.081" v="775" actId="21"/>
          <ac:picMkLst>
            <pc:docMk/>
            <pc:sldMk cId="2023451463" sldId="407"/>
            <ac:picMk id="13" creationId="{87745D28-7857-2842-9C7E-53EA02095BD3}"/>
          </ac:picMkLst>
        </pc:picChg>
        <pc:picChg chg="add del mod modCrop">
          <ac:chgData name="Chittaranjan Hens" userId="6fc03958433e8a43" providerId="LiveId" clId="{75957767-83AF-4818-9765-A8AD0ABF668C}" dt="2023-01-10T15:43:32.081" v="775" actId="21"/>
          <ac:picMkLst>
            <pc:docMk/>
            <pc:sldMk cId="2023451463" sldId="407"/>
            <ac:picMk id="15" creationId="{6CFCB7B2-A66A-567C-BCAB-A58DAEADBB49}"/>
          </ac:picMkLst>
        </pc:picChg>
        <pc:picChg chg="add del mod modCrop">
          <ac:chgData name="Chittaranjan Hens" userId="6fc03958433e8a43" providerId="LiveId" clId="{75957767-83AF-4818-9765-A8AD0ABF668C}" dt="2023-01-10T15:43:32.081" v="775" actId="21"/>
          <ac:picMkLst>
            <pc:docMk/>
            <pc:sldMk cId="2023451463" sldId="407"/>
            <ac:picMk id="17" creationId="{69629622-B973-4796-D833-D570A11EC76E}"/>
          </ac:picMkLst>
        </pc:picChg>
      </pc:sldChg>
      <pc:sldChg chg="addSp delSp modSp add mod ord">
        <pc:chgData name="Chittaranjan Hens" userId="6fc03958433e8a43" providerId="LiveId" clId="{75957767-83AF-4818-9765-A8AD0ABF668C}" dt="2023-01-11T07:50:19.919" v="1282" actId="6549"/>
        <pc:sldMkLst>
          <pc:docMk/>
          <pc:sldMk cId="1511349444" sldId="408"/>
        </pc:sldMkLst>
        <pc:spChg chg="mod">
          <ac:chgData name="Chittaranjan Hens" userId="6fc03958433e8a43" providerId="LiveId" clId="{75957767-83AF-4818-9765-A8AD0ABF668C}" dt="2023-01-11T07:50:19.919" v="1282" actId="6549"/>
          <ac:spMkLst>
            <pc:docMk/>
            <pc:sldMk cId="1511349444" sldId="408"/>
            <ac:spMk id="4" creationId="{384A810C-4EF3-6202-D30C-C6C1400F09E4}"/>
          </ac:spMkLst>
        </pc:spChg>
        <pc:spChg chg="del">
          <ac:chgData name="Chittaranjan Hens" userId="6fc03958433e8a43" providerId="LiveId" clId="{75957767-83AF-4818-9765-A8AD0ABF668C}" dt="2023-01-10T15:43:43.322" v="777" actId="478"/>
          <ac:spMkLst>
            <pc:docMk/>
            <pc:sldMk cId="1511349444" sldId="408"/>
            <ac:spMk id="5" creationId="{D06A8CF9-A880-2338-5D89-D4BDD8BD55E0}"/>
          </ac:spMkLst>
        </pc:spChg>
        <pc:picChg chg="add mod">
          <ac:chgData name="Chittaranjan Hens" userId="6fc03958433e8a43" providerId="LiveId" clId="{75957767-83AF-4818-9765-A8AD0ABF668C}" dt="2023-01-10T15:44:59.979" v="800" actId="1037"/>
          <ac:picMkLst>
            <pc:docMk/>
            <pc:sldMk cId="1511349444" sldId="408"/>
            <ac:picMk id="6" creationId="{CD3DB3FE-501C-E783-DFEF-F4254F268751}"/>
          </ac:picMkLst>
        </pc:picChg>
        <pc:picChg chg="add mod">
          <ac:chgData name="Chittaranjan Hens" userId="6fc03958433e8a43" providerId="LiveId" clId="{75957767-83AF-4818-9765-A8AD0ABF668C}" dt="2023-01-10T15:44:39.011" v="794" actId="1076"/>
          <ac:picMkLst>
            <pc:docMk/>
            <pc:sldMk cId="1511349444" sldId="408"/>
            <ac:picMk id="7" creationId="{705FE947-04E4-449B-0273-33C67A0AE6E4}"/>
          </ac:picMkLst>
        </pc:picChg>
        <pc:picChg chg="add mod">
          <ac:chgData name="Chittaranjan Hens" userId="6fc03958433e8a43" providerId="LiveId" clId="{75957767-83AF-4818-9765-A8AD0ABF668C}" dt="2023-01-10T15:44:49.506" v="797" actId="1076"/>
          <ac:picMkLst>
            <pc:docMk/>
            <pc:sldMk cId="1511349444" sldId="408"/>
            <ac:picMk id="8" creationId="{37723B53-AEFD-3197-F261-FBEC94528745}"/>
          </ac:picMkLst>
        </pc:picChg>
        <pc:picChg chg="add mod">
          <ac:chgData name="Chittaranjan Hens" userId="6fc03958433e8a43" providerId="LiveId" clId="{75957767-83AF-4818-9765-A8AD0ABF668C}" dt="2023-01-10T15:44:45.045" v="796" actId="1076"/>
          <ac:picMkLst>
            <pc:docMk/>
            <pc:sldMk cId="1511349444" sldId="408"/>
            <ac:picMk id="9" creationId="{350F5C41-6303-C971-1754-F6E7D556CB76}"/>
          </ac:picMkLst>
        </pc:picChg>
        <pc:picChg chg="add mod">
          <ac:chgData name="Chittaranjan Hens" userId="6fc03958433e8a43" providerId="LiveId" clId="{75957767-83AF-4818-9765-A8AD0ABF668C}" dt="2023-01-10T15:44:41.449" v="795" actId="1076"/>
          <ac:picMkLst>
            <pc:docMk/>
            <pc:sldMk cId="1511349444" sldId="408"/>
            <ac:picMk id="11" creationId="{1E91EE0E-5D5C-89DA-1FD7-680A483DEDC9}"/>
          </ac:picMkLst>
        </pc:picChg>
      </pc:sldChg>
      <pc:sldChg chg="modSp add del mod">
        <pc:chgData name="Chittaranjan Hens" userId="6fc03958433e8a43" providerId="LiveId" clId="{75957767-83AF-4818-9765-A8AD0ABF668C}" dt="2023-01-10T15:43:27.903" v="773"/>
        <pc:sldMkLst>
          <pc:docMk/>
          <pc:sldMk cId="3091902894" sldId="408"/>
        </pc:sldMkLst>
        <pc:spChg chg="mod">
          <ac:chgData name="Chittaranjan Hens" userId="6fc03958433e8a43" providerId="LiveId" clId="{75957767-83AF-4818-9765-A8AD0ABF668C}" dt="2023-01-10T15:43:27.372" v="772" actId="1076"/>
          <ac:spMkLst>
            <pc:docMk/>
            <pc:sldMk cId="3091902894" sldId="408"/>
            <ac:spMk id="5" creationId="{D06A8CF9-A880-2338-5D89-D4BDD8BD55E0}"/>
          </ac:spMkLst>
        </pc:spChg>
      </pc:sldChg>
      <pc:sldChg chg="addSp delSp modSp add mod ord">
        <pc:chgData name="Chittaranjan Hens" userId="6fc03958433e8a43" providerId="LiveId" clId="{75957767-83AF-4818-9765-A8AD0ABF668C}" dt="2023-01-11T07:50:32.073" v="1286" actId="20577"/>
        <pc:sldMkLst>
          <pc:docMk/>
          <pc:sldMk cId="749861628" sldId="409"/>
        </pc:sldMkLst>
        <pc:spChg chg="del">
          <ac:chgData name="Chittaranjan Hens" userId="6fc03958433e8a43" providerId="LiveId" clId="{75957767-83AF-4818-9765-A8AD0ABF668C}" dt="2023-01-10T15:56:21.986" v="999" actId="478"/>
          <ac:spMkLst>
            <pc:docMk/>
            <pc:sldMk cId="749861628" sldId="409"/>
            <ac:spMk id="4" creationId="{384A810C-4EF3-6202-D30C-C6C1400F09E4}"/>
          </ac:spMkLst>
        </pc:spChg>
        <pc:spChg chg="add del mod">
          <ac:chgData name="Chittaranjan Hens" userId="6fc03958433e8a43" providerId="LiveId" clId="{75957767-83AF-4818-9765-A8AD0ABF668C}" dt="2023-01-10T15:46:06.900" v="824" actId="21"/>
          <ac:spMkLst>
            <pc:docMk/>
            <pc:sldMk cId="749861628" sldId="409"/>
            <ac:spMk id="12" creationId="{F259B436-D576-EBE3-891E-E3E75E7B4817}"/>
          </ac:spMkLst>
        </pc:spChg>
        <pc:spChg chg="add del mod">
          <ac:chgData name="Chittaranjan Hens" userId="6fc03958433e8a43" providerId="LiveId" clId="{75957767-83AF-4818-9765-A8AD0ABF668C}" dt="2023-01-10T15:46:09.978" v="826"/>
          <ac:spMkLst>
            <pc:docMk/>
            <pc:sldMk cId="749861628" sldId="409"/>
            <ac:spMk id="13" creationId="{6585BA5B-1882-154D-FA06-9E61D2C368FE}"/>
          </ac:spMkLst>
        </pc:spChg>
        <pc:spChg chg="add del mod">
          <ac:chgData name="Chittaranjan Hens" userId="6fc03958433e8a43" providerId="LiveId" clId="{75957767-83AF-4818-9765-A8AD0ABF668C}" dt="2023-01-10T15:47:02.043" v="843" actId="478"/>
          <ac:spMkLst>
            <pc:docMk/>
            <pc:sldMk cId="749861628" sldId="409"/>
            <ac:spMk id="14" creationId="{0E866CF0-4673-9EA3-D7B8-CAB451A785DB}"/>
          </ac:spMkLst>
        </pc:spChg>
        <pc:spChg chg="add del mod ord">
          <ac:chgData name="Chittaranjan Hens" userId="6fc03958433e8a43" providerId="LiveId" clId="{75957767-83AF-4818-9765-A8AD0ABF668C}" dt="2023-01-10T15:46:42.003" v="838"/>
          <ac:spMkLst>
            <pc:docMk/>
            <pc:sldMk cId="749861628" sldId="409"/>
            <ac:spMk id="15" creationId="{FF3C1037-236D-5C8D-0008-AE50668E4DC4}"/>
          </ac:spMkLst>
        </pc:spChg>
        <pc:spChg chg="add del mod">
          <ac:chgData name="Chittaranjan Hens" userId="6fc03958433e8a43" providerId="LiveId" clId="{75957767-83AF-4818-9765-A8AD0ABF668C}" dt="2023-01-10T15:46:36.202" v="834"/>
          <ac:spMkLst>
            <pc:docMk/>
            <pc:sldMk cId="749861628" sldId="409"/>
            <ac:spMk id="16" creationId="{F6495ED1-0D90-DB5D-3E80-36A614711A34}"/>
          </ac:spMkLst>
        </pc:spChg>
        <pc:spChg chg="add del mod">
          <ac:chgData name="Chittaranjan Hens" userId="6fc03958433e8a43" providerId="LiveId" clId="{75957767-83AF-4818-9765-A8AD0ABF668C}" dt="2023-01-10T15:46:52.603" v="841" actId="478"/>
          <ac:spMkLst>
            <pc:docMk/>
            <pc:sldMk cId="749861628" sldId="409"/>
            <ac:spMk id="17" creationId="{F12F3584-BAB3-EED5-A9BB-CE6CE94CBFC9}"/>
          </ac:spMkLst>
        </pc:spChg>
        <pc:spChg chg="add del mod">
          <ac:chgData name="Chittaranjan Hens" userId="6fc03958433e8a43" providerId="LiveId" clId="{75957767-83AF-4818-9765-A8AD0ABF668C}" dt="2023-01-10T15:47:57.336" v="862" actId="478"/>
          <ac:spMkLst>
            <pc:docMk/>
            <pc:sldMk cId="749861628" sldId="409"/>
            <ac:spMk id="19" creationId="{274DB8B4-D70A-CB57-16C1-1471FB4B6242}"/>
          </ac:spMkLst>
        </pc:spChg>
        <pc:spChg chg="add mod">
          <ac:chgData name="Chittaranjan Hens" userId="6fc03958433e8a43" providerId="LiveId" clId="{75957767-83AF-4818-9765-A8AD0ABF668C}" dt="2023-01-10T15:48:08.380" v="865"/>
          <ac:spMkLst>
            <pc:docMk/>
            <pc:sldMk cId="749861628" sldId="409"/>
            <ac:spMk id="20" creationId="{62B0CA86-834F-38D1-5359-7148194FCC91}"/>
          </ac:spMkLst>
        </pc:spChg>
        <pc:spChg chg="add mod">
          <ac:chgData name="Chittaranjan Hens" userId="6fc03958433e8a43" providerId="LiveId" clId="{75957767-83AF-4818-9765-A8AD0ABF668C}" dt="2023-01-10T15:48:47.401" v="870" actId="207"/>
          <ac:spMkLst>
            <pc:docMk/>
            <pc:sldMk cId="749861628" sldId="409"/>
            <ac:spMk id="22" creationId="{EC8690C2-E1C9-BAF7-B04F-3784220E3FA1}"/>
          </ac:spMkLst>
        </pc:spChg>
        <pc:spChg chg="add del mod">
          <ac:chgData name="Chittaranjan Hens" userId="6fc03958433e8a43" providerId="LiveId" clId="{75957767-83AF-4818-9765-A8AD0ABF668C}" dt="2023-01-10T15:49:31.901" v="879" actId="478"/>
          <ac:spMkLst>
            <pc:docMk/>
            <pc:sldMk cId="749861628" sldId="409"/>
            <ac:spMk id="24" creationId="{18CCD595-9978-8765-9B3D-032594710BEF}"/>
          </ac:spMkLst>
        </pc:spChg>
        <pc:spChg chg="add mod">
          <ac:chgData name="Chittaranjan Hens" userId="6fc03958433e8a43" providerId="LiveId" clId="{75957767-83AF-4818-9765-A8AD0ABF668C}" dt="2023-01-11T07:50:32.073" v="1286" actId="20577"/>
          <ac:spMkLst>
            <pc:docMk/>
            <pc:sldMk cId="749861628" sldId="409"/>
            <ac:spMk id="25" creationId="{8B5EFA7A-F126-C286-C286-CB2BDB020495}"/>
          </ac:spMkLst>
        </pc:spChg>
        <pc:picChg chg="mod ord">
          <ac:chgData name="Chittaranjan Hens" userId="6fc03958433e8a43" providerId="LiveId" clId="{75957767-83AF-4818-9765-A8AD0ABF668C}" dt="2023-01-10T15:46:41.478" v="837" actId="1076"/>
          <ac:picMkLst>
            <pc:docMk/>
            <pc:sldMk cId="749861628" sldId="409"/>
            <ac:picMk id="2" creationId="{9BB13743-CC5F-8137-EF3B-D006170EB59A}"/>
          </ac:picMkLst>
        </pc:picChg>
        <pc:picChg chg="del">
          <ac:chgData name="Chittaranjan Hens" userId="6fc03958433e8a43" providerId="LiveId" clId="{75957767-83AF-4818-9765-A8AD0ABF668C}" dt="2023-01-10T15:45:26.254" v="802" actId="478"/>
          <ac:picMkLst>
            <pc:docMk/>
            <pc:sldMk cId="749861628" sldId="409"/>
            <ac:picMk id="6" creationId="{CD3DB3FE-501C-E783-DFEF-F4254F268751}"/>
          </ac:picMkLst>
        </pc:picChg>
        <pc:picChg chg="del">
          <ac:chgData name="Chittaranjan Hens" userId="6fc03958433e8a43" providerId="LiveId" clId="{75957767-83AF-4818-9765-A8AD0ABF668C}" dt="2023-01-10T15:45:26.254" v="802" actId="478"/>
          <ac:picMkLst>
            <pc:docMk/>
            <pc:sldMk cId="749861628" sldId="409"/>
            <ac:picMk id="7" creationId="{705FE947-04E4-449B-0273-33C67A0AE6E4}"/>
          </ac:picMkLst>
        </pc:picChg>
        <pc:picChg chg="del">
          <ac:chgData name="Chittaranjan Hens" userId="6fc03958433e8a43" providerId="LiveId" clId="{75957767-83AF-4818-9765-A8AD0ABF668C}" dt="2023-01-10T15:45:26.254" v="802" actId="478"/>
          <ac:picMkLst>
            <pc:docMk/>
            <pc:sldMk cId="749861628" sldId="409"/>
            <ac:picMk id="8" creationId="{37723B53-AEFD-3197-F261-FBEC94528745}"/>
          </ac:picMkLst>
        </pc:picChg>
        <pc:picChg chg="del">
          <ac:chgData name="Chittaranjan Hens" userId="6fc03958433e8a43" providerId="LiveId" clId="{75957767-83AF-4818-9765-A8AD0ABF668C}" dt="2023-01-10T15:45:26.254" v="802" actId="478"/>
          <ac:picMkLst>
            <pc:docMk/>
            <pc:sldMk cId="749861628" sldId="409"/>
            <ac:picMk id="9" creationId="{350F5C41-6303-C971-1754-F6E7D556CB76}"/>
          </ac:picMkLst>
        </pc:picChg>
        <pc:picChg chg="del">
          <ac:chgData name="Chittaranjan Hens" userId="6fc03958433e8a43" providerId="LiveId" clId="{75957767-83AF-4818-9765-A8AD0ABF668C}" dt="2023-01-10T15:45:26.254" v="802" actId="478"/>
          <ac:picMkLst>
            <pc:docMk/>
            <pc:sldMk cId="749861628" sldId="409"/>
            <ac:picMk id="11" creationId="{1E91EE0E-5D5C-89DA-1FD7-680A483DEDC9}"/>
          </ac:picMkLst>
        </pc:picChg>
      </pc:sldChg>
      <pc:sldChg chg="add del">
        <pc:chgData name="Chittaranjan Hens" userId="6fc03958433e8a43" providerId="LiveId" clId="{75957767-83AF-4818-9765-A8AD0ABF668C}" dt="2023-01-10T15:43:17.752" v="769"/>
        <pc:sldMkLst>
          <pc:docMk/>
          <pc:sldMk cId="2357810372" sldId="409"/>
        </pc:sldMkLst>
      </pc:sldChg>
      <pc:sldChg chg="add del">
        <pc:chgData name="Chittaranjan Hens" userId="6fc03958433e8a43" providerId="LiveId" clId="{75957767-83AF-4818-9765-A8AD0ABF668C}" dt="2023-01-10T15:43:26.858" v="771"/>
        <pc:sldMkLst>
          <pc:docMk/>
          <pc:sldMk cId="4016465640" sldId="409"/>
        </pc:sldMkLst>
      </pc:sldChg>
      <pc:sldChg chg="addSp delSp modSp add mod">
        <pc:chgData name="Chittaranjan Hens" userId="6fc03958433e8a43" providerId="LiveId" clId="{75957767-83AF-4818-9765-A8AD0ABF668C}" dt="2023-01-10T17:46:22.017" v="1021" actId="20577"/>
        <pc:sldMkLst>
          <pc:docMk/>
          <pc:sldMk cId="1793905522" sldId="410"/>
        </pc:sldMkLst>
        <pc:spChg chg="mod">
          <ac:chgData name="Chittaranjan Hens" userId="6fc03958433e8a43" providerId="LiveId" clId="{75957767-83AF-4818-9765-A8AD0ABF668C}" dt="2023-01-10T15:51:19.323" v="900" actId="14100"/>
          <ac:spMkLst>
            <pc:docMk/>
            <pc:sldMk cId="1793905522" sldId="410"/>
            <ac:spMk id="3" creationId="{77AFFB7B-7359-7A6D-781F-D28C47D5A4BD}"/>
          </ac:spMkLst>
        </pc:spChg>
        <pc:spChg chg="mod">
          <ac:chgData name="Chittaranjan Hens" userId="6fc03958433e8a43" providerId="LiveId" clId="{75957767-83AF-4818-9765-A8AD0ABF668C}" dt="2023-01-10T17:46:22.017" v="1021" actId="20577"/>
          <ac:spMkLst>
            <pc:docMk/>
            <pc:sldMk cId="1793905522" sldId="410"/>
            <ac:spMk id="4" creationId="{384A810C-4EF3-6202-D30C-C6C1400F09E4}"/>
          </ac:spMkLst>
        </pc:spChg>
        <pc:spChg chg="add del mod">
          <ac:chgData name="Chittaranjan Hens" userId="6fc03958433e8a43" providerId="LiveId" clId="{75957767-83AF-4818-9765-A8AD0ABF668C}" dt="2023-01-10T15:51:12.586" v="889" actId="478"/>
          <ac:spMkLst>
            <pc:docMk/>
            <pc:sldMk cId="1793905522" sldId="410"/>
            <ac:spMk id="6" creationId="{63958E2B-08C8-6A62-EAAC-B73B8948AF48}"/>
          </ac:spMkLst>
        </pc:spChg>
        <pc:spChg chg="del">
          <ac:chgData name="Chittaranjan Hens" userId="6fc03958433e8a43" providerId="LiveId" clId="{75957767-83AF-4818-9765-A8AD0ABF668C}" dt="2023-01-10T15:51:12.586" v="889" actId="478"/>
          <ac:spMkLst>
            <pc:docMk/>
            <pc:sldMk cId="1793905522" sldId="410"/>
            <ac:spMk id="22" creationId="{EC8690C2-E1C9-BAF7-B04F-3784220E3FA1}"/>
          </ac:spMkLst>
        </pc:spChg>
        <pc:spChg chg="del">
          <ac:chgData name="Chittaranjan Hens" userId="6fc03958433e8a43" providerId="LiveId" clId="{75957767-83AF-4818-9765-A8AD0ABF668C}" dt="2023-01-10T15:51:12.586" v="889" actId="478"/>
          <ac:spMkLst>
            <pc:docMk/>
            <pc:sldMk cId="1793905522" sldId="410"/>
            <ac:spMk id="24" creationId="{18CCD595-9978-8765-9B3D-032594710BEF}"/>
          </ac:spMkLst>
        </pc:spChg>
        <pc:picChg chg="mod">
          <ac:chgData name="Chittaranjan Hens" userId="6fc03958433e8a43" providerId="LiveId" clId="{75957767-83AF-4818-9765-A8AD0ABF668C}" dt="2023-01-10T15:49:44.816" v="881" actId="1076"/>
          <ac:picMkLst>
            <pc:docMk/>
            <pc:sldMk cId="1793905522" sldId="410"/>
            <ac:picMk id="2" creationId="{9BB13743-CC5F-8137-EF3B-D006170EB59A}"/>
          </ac:picMkLst>
        </pc:picChg>
        <pc:picChg chg="add mod">
          <ac:chgData name="Chittaranjan Hens" userId="6fc03958433e8a43" providerId="LiveId" clId="{75957767-83AF-4818-9765-A8AD0ABF668C}" dt="2023-01-10T15:51:46.330" v="907" actId="1076"/>
          <ac:picMkLst>
            <pc:docMk/>
            <pc:sldMk cId="1793905522" sldId="410"/>
            <ac:picMk id="8" creationId="{B10178E2-38B5-4CD6-4ADC-07EDFE8ACBBE}"/>
          </ac:picMkLst>
        </pc:picChg>
      </pc:sldChg>
      <pc:sldChg chg="modSp add mod ord">
        <pc:chgData name="Chittaranjan Hens" userId="6fc03958433e8a43" providerId="LiveId" clId="{75957767-83AF-4818-9765-A8AD0ABF668C}" dt="2023-01-11T07:49:40.365" v="1274"/>
        <pc:sldMkLst>
          <pc:docMk/>
          <pc:sldMk cId="3097714748" sldId="411"/>
        </pc:sldMkLst>
        <pc:spChg chg="mod">
          <ac:chgData name="Chittaranjan Hens" userId="6fc03958433e8a43" providerId="LiveId" clId="{75957767-83AF-4818-9765-A8AD0ABF668C}" dt="2023-01-10T15:56:14.057" v="998" actId="20577"/>
          <ac:spMkLst>
            <pc:docMk/>
            <pc:sldMk cId="3097714748" sldId="411"/>
            <ac:spMk id="4" creationId="{384A810C-4EF3-6202-D30C-C6C1400F09E4}"/>
          </ac:spMkLst>
        </pc:spChg>
      </pc:sldChg>
      <pc:sldChg chg="addSp delSp modSp add mod">
        <pc:chgData name="Chittaranjan Hens" userId="6fc03958433e8a43" providerId="LiveId" clId="{75957767-83AF-4818-9765-A8AD0ABF668C}" dt="2023-01-10T15:55:37.164" v="979" actId="478"/>
        <pc:sldMkLst>
          <pc:docMk/>
          <pc:sldMk cId="2107108130" sldId="412"/>
        </pc:sldMkLst>
        <pc:spChg chg="del mod">
          <ac:chgData name="Chittaranjan Hens" userId="6fc03958433e8a43" providerId="LiveId" clId="{75957767-83AF-4818-9765-A8AD0ABF668C}" dt="2023-01-10T15:55:37.164" v="979" actId="478"/>
          <ac:spMkLst>
            <pc:docMk/>
            <pc:sldMk cId="2107108130" sldId="412"/>
            <ac:spMk id="3" creationId="{77AFFB7B-7359-7A6D-781F-D28C47D5A4BD}"/>
          </ac:spMkLst>
        </pc:spChg>
        <pc:spChg chg="mod">
          <ac:chgData name="Chittaranjan Hens" userId="6fc03958433e8a43" providerId="LiveId" clId="{75957767-83AF-4818-9765-A8AD0ABF668C}" dt="2023-01-10T15:55:30.289" v="978" actId="20577"/>
          <ac:spMkLst>
            <pc:docMk/>
            <pc:sldMk cId="2107108130" sldId="412"/>
            <ac:spMk id="4" creationId="{384A810C-4EF3-6202-D30C-C6C1400F09E4}"/>
          </ac:spMkLst>
        </pc:spChg>
        <pc:picChg chg="add mod">
          <ac:chgData name="Chittaranjan Hens" userId="6fc03958433e8a43" providerId="LiveId" clId="{75957767-83AF-4818-9765-A8AD0ABF668C}" dt="2023-01-10T15:52:38.954" v="921" actId="1076"/>
          <ac:picMkLst>
            <pc:docMk/>
            <pc:sldMk cId="2107108130" sldId="412"/>
            <ac:picMk id="6" creationId="{0F20FDAE-C4C6-85C6-6E10-0C22891452B4}"/>
          </ac:picMkLst>
        </pc:picChg>
        <pc:picChg chg="del">
          <ac:chgData name="Chittaranjan Hens" userId="6fc03958433e8a43" providerId="LiveId" clId="{75957767-83AF-4818-9765-A8AD0ABF668C}" dt="2023-01-10T15:52:13.128" v="909" actId="478"/>
          <ac:picMkLst>
            <pc:docMk/>
            <pc:sldMk cId="2107108130" sldId="412"/>
            <ac:picMk id="8" creationId="{B10178E2-38B5-4CD6-4ADC-07EDFE8ACBBE}"/>
          </ac:picMkLst>
        </pc:picChg>
      </pc:sldChg>
      <pc:sldChg chg="add del">
        <pc:chgData name="Chittaranjan Hens" userId="6fc03958433e8a43" providerId="LiveId" clId="{75957767-83AF-4818-9765-A8AD0ABF668C}" dt="2023-01-10T15:51:23.841" v="902"/>
        <pc:sldMkLst>
          <pc:docMk/>
          <pc:sldMk cId="3786236963" sldId="412"/>
        </pc:sldMkLst>
      </pc:sldChg>
      <pc:sldChg chg="addSp delSp modSp add mod">
        <pc:chgData name="Chittaranjan Hens" userId="6fc03958433e8a43" providerId="LiveId" clId="{75957767-83AF-4818-9765-A8AD0ABF668C}" dt="2023-01-10T15:55:11.898" v="953" actId="6549"/>
        <pc:sldMkLst>
          <pc:docMk/>
          <pc:sldMk cId="894495771" sldId="413"/>
        </pc:sldMkLst>
        <pc:spChg chg="del">
          <ac:chgData name="Chittaranjan Hens" userId="6fc03958433e8a43" providerId="LiveId" clId="{75957767-83AF-4818-9765-A8AD0ABF668C}" dt="2023-01-10T15:52:46.344" v="923" actId="478"/>
          <ac:spMkLst>
            <pc:docMk/>
            <pc:sldMk cId="894495771" sldId="413"/>
            <ac:spMk id="3" creationId="{77AFFB7B-7359-7A6D-781F-D28C47D5A4BD}"/>
          </ac:spMkLst>
        </pc:spChg>
        <pc:spChg chg="mod">
          <ac:chgData name="Chittaranjan Hens" userId="6fc03958433e8a43" providerId="LiveId" clId="{75957767-83AF-4818-9765-A8AD0ABF668C}" dt="2023-01-10T15:55:11.898" v="953" actId="6549"/>
          <ac:spMkLst>
            <pc:docMk/>
            <pc:sldMk cId="894495771" sldId="413"/>
            <ac:spMk id="4" creationId="{384A810C-4EF3-6202-D30C-C6C1400F09E4}"/>
          </ac:spMkLst>
        </pc:spChg>
        <pc:picChg chg="del">
          <ac:chgData name="Chittaranjan Hens" userId="6fc03958433e8a43" providerId="LiveId" clId="{75957767-83AF-4818-9765-A8AD0ABF668C}" dt="2023-01-10T15:52:46.344" v="923" actId="478"/>
          <ac:picMkLst>
            <pc:docMk/>
            <pc:sldMk cId="894495771" sldId="413"/>
            <ac:picMk id="6" creationId="{0F20FDAE-C4C6-85C6-6E10-0C22891452B4}"/>
          </ac:picMkLst>
        </pc:picChg>
        <pc:picChg chg="add mod">
          <ac:chgData name="Chittaranjan Hens" userId="6fc03958433e8a43" providerId="LiveId" clId="{75957767-83AF-4818-9765-A8AD0ABF668C}" dt="2023-01-10T15:54:31.395" v="925" actId="1076"/>
          <ac:picMkLst>
            <pc:docMk/>
            <pc:sldMk cId="894495771" sldId="413"/>
            <ac:picMk id="7" creationId="{92D6E013-9CE3-B787-B458-8ECEBAB9CCFF}"/>
          </ac:picMkLst>
        </pc:picChg>
      </pc:sldChg>
      <pc:sldChg chg="add del">
        <pc:chgData name="Chittaranjan Hens" userId="6fc03958433e8a43" providerId="LiveId" clId="{75957767-83AF-4818-9765-A8AD0ABF668C}" dt="2023-01-10T15:52:24.300" v="919"/>
        <pc:sldMkLst>
          <pc:docMk/>
          <pc:sldMk cId="4023514294" sldId="413"/>
        </pc:sldMkLst>
      </pc:sldChg>
      <pc:sldChg chg="addSp modSp add mod">
        <pc:chgData name="Chittaranjan Hens" userId="6fc03958433e8a43" providerId="LiveId" clId="{75957767-83AF-4818-9765-A8AD0ABF668C}" dt="2023-01-10T18:05:45.454" v="1070" actId="1076"/>
        <pc:sldMkLst>
          <pc:docMk/>
          <pc:sldMk cId="182902104" sldId="414"/>
        </pc:sldMkLst>
        <pc:spChg chg="add mod">
          <ac:chgData name="Chittaranjan Hens" userId="6fc03958433e8a43" providerId="LiveId" clId="{75957767-83AF-4818-9765-A8AD0ABF668C}" dt="2023-01-10T18:05:45.454" v="1070" actId="1076"/>
          <ac:spMkLst>
            <pc:docMk/>
            <pc:sldMk cId="182902104" sldId="414"/>
            <ac:spMk id="8" creationId="{F4157478-AAE6-623C-C4C1-DCFC8AE88EB7}"/>
          </ac:spMkLst>
        </pc:spChg>
      </pc:sldChg>
      <pc:sldChg chg="addSp delSp modSp add del mod">
        <pc:chgData name="Chittaranjan Hens" userId="6fc03958433e8a43" providerId="LiveId" clId="{75957767-83AF-4818-9765-A8AD0ABF668C}" dt="2023-01-10T18:03:39.945" v="1058" actId="2696"/>
        <pc:sldMkLst>
          <pc:docMk/>
          <pc:sldMk cId="3948841694" sldId="414"/>
        </pc:sldMkLst>
        <pc:spChg chg="add mod">
          <ac:chgData name="Chittaranjan Hens" userId="6fc03958433e8a43" providerId="LiveId" clId="{75957767-83AF-4818-9765-A8AD0ABF668C}" dt="2023-01-10T18:03:10.705" v="1056" actId="404"/>
          <ac:spMkLst>
            <pc:docMk/>
            <pc:sldMk cId="3948841694" sldId="414"/>
            <ac:spMk id="6" creationId="{1C2FC360-CB18-6F82-032D-B1BC6327E2E4}"/>
          </ac:spMkLst>
        </pc:spChg>
        <pc:spChg chg="add del">
          <ac:chgData name="Chittaranjan Hens" userId="6fc03958433e8a43" providerId="LiveId" clId="{75957767-83AF-4818-9765-A8AD0ABF668C}" dt="2023-01-10T18:02:56.756" v="1046" actId="478"/>
          <ac:spMkLst>
            <pc:docMk/>
            <pc:sldMk cId="3948841694" sldId="414"/>
            <ac:spMk id="10" creationId="{00000000-0000-0000-0000-000000000000}"/>
          </ac:spMkLst>
        </pc:spChg>
        <pc:picChg chg="mod">
          <ac:chgData name="Chittaranjan Hens" userId="6fc03958433e8a43" providerId="LiveId" clId="{75957767-83AF-4818-9765-A8AD0ABF668C}" dt="2023-01-10T18:03:17.692" v="1057" actId="1076"/>
          <ac:picMkLst>
            <pc:docMk/>
            <pc:sldMk cId="3948841694" sldId="414"/>
            <ac:picMk id="12" creationId="{971DC7D9-8B7A-E77C-F6BC-8B81E792CAC3}"/>
          </ac:picMkLst>
        </pc:picChg>
      </pc:sldChg>
      <pc:sldChg chg="addSp modSp add mod">
        <pc:chgData name="Chittaranjan Hens" userId="6fc03958433e8a43" providerId="LiveId" clId="{75957767-83AF-4818-9765-A8AD0ABF668C}" dt="2023-01-11T07:35:20.618" v="1214" actId="20577"/>
        <pc:sldMkLst>
          <pc:docMk/>
          <pc:sldMk cId="2081964594" sldId="415"/>
        </pc:sldMkLst>
        <pc:spChg chg="add mod">
          <ac:chgData name="Chittaranjan Hens" userId="6fc03958433e8a43" providerId="LiveId" clId="{75957767-83AF-4818-9765-A8AD0ABF668C}" dt="2023-01-11T07:35:20.618" v="1214" actId="20577"/>
          <ac:spMkLst>
            <pc:docMk/>
            <pc:sldMk cId="2081964594" sldId="415"/>
            <ac:spMk id="2" creationId="{CA69668F-6A16-2441-49EA-835A5F2C66E7}"/>
          </ac:spMkLst>
        </pc:spChg>
      </pc:sldChg>
      <pc:sldChg chg="addSp delSp modSp add del mod">
        <pc:chgData name="Chittaranjan Hens" userId="6fc03958433e8a43" providerId="LiveId" clId="{75957767-83AF-4818-9765-A8AD0ABF668C}" dt="2023-01-11T07:34:27.906" v="1146" actId="2696"/>
        <pc:sldMkLst>
          <pc:docMk/>
          <pc:sldMk cId="2720564350" sldId="415"/>
        </pc:sldMkLst>
        <pc:spChg chg="add del mod">
          <ac:chgData name="Chittaranjan Hens" userId="6fc03958433e8a43" providerId="LiveId" clId="{75957767-83AF-4818-9765-A8AD0ABF668C}" dt="2023-01-11T07:27:34.760" v="1076" actId="478"/>
          <ac:spMkLst>
            <pc:docMk/>
            <pc:sldMk cId="2720564350" sldId="415"/>
            <ac:spMk id="3" creationId="{0B227612-46C1-6E5F-8CA9-0A0FD040C02B}"/>
          </ac:spMkLst>
        </pc:spChg>
        <pc:spChg chg="del">
          <ac:chgData name="Chittaranjan Hens" userId="6fc03958433e8a43" providerId="LiveId" clId="{75957767-83AF-4818-9765-A8AD0ABF668C}" dt="2023-01-11T07:27:20.516" v="1072" actId="478"/>
          <ac:spMkLst>
            <pc:docMk/>
            <pc:sldMk cId="2720564350" sldId="415"/>
            <ac:spMk id="4" creationId="{7C5F0D91-F484-67FF-9BC3-F2A658D32838}"/>
          </ac:spMkLst>
        </pc:spChg>
        <pc:spChg chg="add mod">
          <ac:chgData name="Chittaranjan Hens" userId="6fc03958433e8a43" providerId="LiveId" clId="{75957767-83AF-4818-9765-A8AD0ABF668C}" dt="2023-01-11T07:34:13.938" v="1145" actId="20577"/>
          <ac:spMkLst>
            <pc:docMk/>
            <pc:sldMk cId="2720564350" sldId="415"/>
            <ac:spMk id="5" creationId="{086DCCDE-9919-6461-47BB-0690068E667B}"/>
          </ac:spMkLst>
        </pc:spChg>
        <pc:picChg chg="del">
          <ac:chgData name="Chittaranjan Hens" userId="6fc03958433e8a43" providerId="LiveId" clId="{75957767-83AF-4818-9765-A8AD0ABF668C}" dt="2023-01-11T07:27:24.909" v="1073" actId="478"/>
          <ac:picMkLst>
            <pc:docMk/>
            <pc:sldMk cId="2720564350" sldId="415"/>
            <ac:picMk id="6" creationId="{9F4EC22D-4EA5-1F42-D2A4-377FFEB43CAB}"/>
          </ac:picMkLst>
        </pc:picChg>
        <pc:picChg chg="del">
          <ac:chgData name="Chittaranjan Hens" userId="6fc03958433e8a43" providerId="LiveId" clId="{75957767-83AF-4818-9765-A8AD0ABF668C}" dt="2023-01-11T07:27:24.909" v="1073" actId="478"/>
          <ac:picMkLst>
            <pc:docMk/>
            <pc:sldMk cId="2720564350" sldId="415"/>
            <ac:picMk id="7" creationId="{3CA558C9-F988-D1C3-D2C9-940F555ED430}"/>
          </ac:picMkLst>
        </pc:picChg>
        <pc:picChg chg="del">
          <ac:chgData name="Chittaranjan Hens" userId="6fc03958433e8a43" providerId="LiveId" clId="{75957767-83AF-4818-9765-A8AD0ABF668C}" dt="2023-01-11T07:27:24.909" v="1073" actId="478"/>
          <ac:picMkLst>
            <pc:docMk/>
            <pc:sldMk cId="2720564350" sldId="415"/>
            <ac:picMk id="8" creationId="{C6B9171F-C170-1D2C-4F97-A40B590E243F}"/>
          </ac:picMkLst>
        </pc:picChg>
        <pc:picChg chg="del">
          <ac:chgData name="Chittaranjan Hens" userId="6fc03958433e8a43" providerId="LiveId" clId="{75957767-83AF-4818-9765-A8AD0ABF668C}" dt="2023-01-11T07:27:24.909" v="1073" actId="478"/>
          <ac:picMkLst>
            <pc:docMk/>
            <pc:sldMk cId="2720564350" sldId="415"/>
            <ac:picMk id="9" creationId="{FBD688D2-A23B-449C-5AAC-59E8E9CF7113}"/>
          </ac:picMkLst>
        </pc:picChg>
        <pc:picChg chg="add del">
          <ac:chgData name="Chittaranjan Hens" userId="6fc03958433e8a43" providerId="LiveId" clId="{75957767-83AF-4818-9765-A8AD0ABF668C}" dt="2023-01-11T07:27:29.052" v="1075" actId="478"/>
          <ac:picMkLst>
            <pc:docMk/>
            <pc:sldMk cId="2720564350" sldId="415"/>
            <ac:picMk id="10" creationId="{4CED25B2-E3B4-057C-A82B-7A94B234189F}"/>
          </ac:picMkLst>
        </pc:picChg>
        <pc:picChg chg="add del mod">
          <ac:chgData name="Chittaranjan Hens" userId="6fc03958433e8a43" providerId="LiveId" clId="{75957767-83AF-4818-9765-A8AD0ABF668C}" dt="2023-01-11T07:33:50.206" v="1122" actId="478"/>
          <ac:picMkLst>
            <pc:docMk/>
            <pc:sldMk cId="2720564350" sldId="415"/>
            <ac:picMk id="12" creationId="{7D6C9D1C-D1BC-9E87-F9A3-B77F496E4DAC}"/>
          </ac:picMkLst>
        </pc:picChg>
        <pc:picChg chg="add mod">
          <ac:chgData name="Chittaranjan Hens" userId="6fc03958433e8a43" providerId="LiveId" clId="{75957767-83AF-4818-9765-A8AD0ABF668C}" dt="2023-01-11T07:33:59.881" v="1133" actId="1076"/>
          <ac:picMkLst>
            <pc:docMk/>
            <pc:sldMk cId="2720564350" sldId="415"/>
            <ac:picMk id="14" creationId="{8CE3DB1A-EFC2-DC60-E40A-2FD47B81BCEB}"/>
          </ac:picMkLst>
        </pc:picChg>
        <pc:picChg chg="add mod">
          <ac:chgData name="Chittaranjan Hens" userId="6fc03958433e8a43" providerId="LiveId" clId="{75957767-83AF-4818-9765-A8AD0ABF668C}" dt="2023-01-11T07:34:03.503" v="1135" actId="14100"/>
          <ac:picMkLst>
            <pc:docMk/>
            <pc:sldMk cId="2720564350" sldId="415"/>
            <ac:picMk id="16" creationId="{B2F44AD6-D13D-0432-C8FE-F2616D606AE4}"/>
          </ac:picMkLst>
        </pc:picChg>
      </pc:sldChg>
      <pc:sldChg chg="addSp delSp modSp add mod">
        <pc:chgData name="Chittaranjan Hens" userId="6fc03958433e8a43" providerId="LiveId" clId="{75957767-83AF-4818-9765-A8AD0ABF668C}" dt="2023-01-11T07:44:43.530" v="1242" actId="1076"/>
        <pc:sldMkLst>
          <pc:docMk/>
          <pc:sldMk cId="2131207288" sldId="416"/>
        </pc:sldMkLst>
        <pc:spChg chg="mod">
          <ac:chgData name="Chittaranjan Hens" userId="6fc03958433e8a43" providerId="LiveId" clId="{75957767-83AF-4818-9765-A8AD0ABF668C}" dt="2023-01-11T07:35:33.336" v="1217" actId="1076"/>
          <ac:spMkLst>
            <pc:docMk/>
            <pc:sldMk cId="2131207288" sldId="416"/>
            <ac:spMk id="2" creationId="{CA69668F-6A16-2441-49EA-835A5F2C66E7}"/>
          </ac:spMkLst>
        </pc:spChg>
        <pc:picChg chg="add del mod">
          <ac:chgData name="Chittaranjan Hens" userId="6fc03958433e8a43" providerId="LiveId" clId="{75957767-83AF-4818-9765-A8AD0ABF668C}" dt="2023-01-11T07:44:11.260" v="1225" actId="478"/>
          <ac:picMkLst>
            <pc:docMk/>
            <pc:sldMk cId="2131207288" sldId="416"/>
            <ac:picMk id="4" creationId="{5E322E4A-E042-3046-DD8A-F497BCD70FD9}"/>
          </ac:picMkLst>
        </pc:picChg>
        <pc:picChg chg="add del mod">
          <ac:chgData name="Chittaranjan Hens" userId="6fc03958433e8a43" providerId="LiveId" clId="{75957767-83AF-4818-9765-A8AD0ABF668C}" dt="2023-01-11T07:44:30.872" v="1237" actId="478"/>
          <ac:picMkLst>
            <pc:docMk/>
            <pc:sldMk cId="2131207288" sldId="416"/>
            <ac:picMk id="7" creationId="{C994CE2F-3A11-2DE7-CD50-BDFB2AA2F5F2}"/>
          </ac:picMkLst>
        </pc:picChg>
        <pc:picChg chg="add mod">
          <ac:chgData name="Chittaranjan Hens" userId="6fc03958433e8a43" providerId="LiveId" clId="{75957767-83AF-4818-9765-A8AD0ABF668C}" dt="2023-01-11T07:44:43.530" v="1242" actId="1076"/>
          <ac:picMkLst>
            <pc:docMk/>
            <pc:sldMk cId="2131207288" sldId="416"/>
            <ac:picMk id="9" creationId="{12BBBC96-BCD5-FB64-02EC-FECCAAE4EFAA}"/>
          </ac:picMkLst>
        </pc:picChg>
        <pc:picChg chg="del">
          <ac:chgData name="Chittaranjan Hens" userId="6fc03958433e8a43" providerId="LiveId" clId="{75957767-83AF-4818-9765-A8AD0ABF668C}" dt="2023-01-11T07:35:30.945" v="1216" actId="478"/>
          <ac:picMkLst>
            <pc:docMk/>
            <pc:sldMk cId="2131207288" sldId="416"/>
            <ac:picMk id="14" creationId="{8CE3DB1A-EFC2-DC60-E40A-2FD47B81BCEB}"/>
          </ac:picMkLst>
        </pc:picChg>
        <pc:picChg chg="del">
          <ac:chgData name="Chittaranjan Hens" userId="6fc03958433e8a43" providerId="LiveId" clId="{75957767-83AF-4818-9765-A8AD0ABF668C}" dt="2023-01-11T07:35:30.945" v="1216" actId="478"/>
          <ac:picMkLst>
            <pc:docMk/>
            <pc:sldMk cId="2131207288" sldId="416"/>
            <ac:picMk id="16" creationId="{B2F44AD6-D13D-0432-C8FE-F2616D606AE4}"/>
          </ac:picMkLst>
        </pc:picChg>
      </pc:sldChg>
      <pc:sldChg chg="delSp modSp add mod">
        <pc:chgData name="Chittaranjan Hens" userId="6fc03958433e8a43" providerId="LiveId" clId="{75957767-83AF-4818-9765-A8AD0ABF668C}" dt="2023-01-11T07:44:39.293" v="1241" actId="1076"/>
        <pc:sldMkLst>
          <pc:docMk/>
          <pc:sldMk cId="874902520" sldId="417"/>
        </pc:sldMkLst>
        <pc:picChg chg="mod">
          <ac:chgData name="Chittaranjan Hens" userId="6fc03958433e8a43" providerId="LiveId" clId="{75957767-83AF-4818-9765-A8AD0ABF668C}" dt="2023-01-11T07:44:39.293" v="1241" actId="1076"/>
          <ac:picMkLst>
            <pc:docMk/>
            <pc:sldMk cId="874902520" sldId="417"/>
            <ac:picMk id="7" creationId="{C994CE2F-3A11-2DE7-CD50-BDFB2AA2F5F2}"/>
          </ac:picMkLst>
        </pc:picChg>
        <pc:picChg chg="del">
          <ac:chgData name="Chittaranjan Hens" userId="6fc03958433e8a43" providerId="LiveId" clId="{75957767-83AF-4818-9765-A8AD0ABF668C}" dt="2023-01-11T07:44:33.447" v="1238" actId="478"/>
          <ac:picMkLst>
            <pc:docMk/>
            <pc:sldMk cId="874902520" sldId="417"/>
            <ac:picMk id="9" creationId="{12BBBC96-BCD5-FB64-02EC-FECCAAE4EFAA}"/>
          </ac:picMkLst>
        </pc:picChg>
      </pc:sldChg>
      <pc:sldChg chg="addSp delSp modSp add mod">
        <pc:chgData name="Chittaranjan Hens" userId="6fc03958433e8a43" providerId="LiveId" clId="{75957767-83AF-4818-9765-A8AD0ABF668C}" dt="2023-01-11T07:46:28.149" v="1264" actId="2711"/>
        <pc:sldMkLst>
          <pc:docMk/>
          <pc:sldMk cId="3156316396" sldId="418"/>
        </pc:sldMkLst>
        <pc:spChg chg="del">
          <ac:chgData name="Chittaranjan Hens" userId="6fc03958433e8a43" providerId="LiveId" clId="{75957767-83AF-4818-9765-A8AD0ABF668C}" dt="2023-01-11T07:44:57.186" v="1245" actId="478"/>
          <ac:spMkLst>
            <pc:docMk/>
            <pc:sldMk cId="3156316396" sldId="418"/>
            <ac:spMk id="2" creationId="{CA69668F-6A16-2441-49EA-835A5F2C66E7}"/>
          </ac:spMkLst>
        </pc:spChg>
        <pc:spChg chg="add mod">
          <ac:chgData name="Chittaranjan Hens" userId="6fc03958433e8a43" providerId="LiveId" clId="{75957767-83AF-4818-9765-A8AD0ABF668C}" dt="2023-01-11T07:46:28.149" v="1264" actId="2711"/>
          <ac:spMkLst>
            <pc:docMk/>
            <pc:sldMk cId="3156316396" sldId="418"/>
            <ac:spMk id="4" creationId="{2AC1251C-6A47-078E-0540-605F889BCA96}"/>
          </ac:spMkLst>
        </pc:spChg>
        <pc:picChg chg="del">
          <ac:chgData name="Chittaranjan Hens" userId="6fc03958433e8a43" providerId="LiveId" clId="{75957767-83AF-4818-9765-A8AD0ABF668C}" dt="2023-01-11T07:44:55.198" v="1244" actId="478"/>
          <ac:picMkLst>
            <pc:docMk/>
            <pc:sldMk cId="3156316396" sldId="418"/>
            <ac:picMk id="7" creationId="{C994CE2F-3A11-2DE7-CD50-BDFB2AA2F5F2}"/>
          </ac:picMkLst>
        </pc:picChg>
        <pc:picChg chg="mod">
          <ac:chgData name="Chittaranjan Hens" userId="6fc03958433e8a43" providerId="LiveId" clId="{75957767-83AF-4818-9765-A8AD0ABF668C}" dt="2023-01-11T07:45:47.984" v="1252" actId="1076"/>
          <ac:picMkLst>
            <pc:docMk/>
            <pc:sldMk cId="3156316396" sldId="418"/>
            <ac:picMk id="10" creationId="{4CED25B2-E3B4-057C-A82B-7A94B234189F}"/>
          </ac:picMkLst>
        </pc:picChg>
      </pc:sldChg>
      <pc:sldChg chg="addSp delSp modSp add del mod">
        <pc:chgData name="Chittaranjan Hens" userId="6fc03958433e8a43" providerId="LiveId" clId="{75957767-83AF-4818-9765-A8AD0ABF668C}" dt="2023-01-11T13:35:14.596" v="1660" actId="478"/>
        <pc:sldMkLst>
          <pc:docMk/>
          <pc:sldMk cId="2917271900" sldId="419"/>
        </pc:sldMkLst>
        <pc:spChg chg="mod">
          <ac:chgData name="Chittaranjan Hens" userId="6fc03958433e8a43" providerId="LiveId" clId="{75957767-83AF-4818-9765-A8AD0ABF668C}" dt="2023-01-11T13:35:12.334" v="1659" actId="1076"/>
          <ac:spMkLst>
            <pc:docMk/>
            <pc:sldMk cId="2917271900" sldId="419"/>
            <ac:spMk id="4" creationId="{384A810C-4EF3-6202-D30C-C6C1400F09E4}"/>
          </ac:spMkLst>
        </pc:spChg>
        <pc:spChg chg="add del mod">
          <ac:chgData name="Chittaranjan Hens" userId="6fc03958433e8a43" providerId="LiveId" clId="{75957767-83AF-4818-9765-A8AD0ABF668C}" dt="2023-01-11T13:35:14.596" v="1660" actId="478"/>
          <ac:spMkLst>
            <pc:docMk/>
            <pc:sldMk cId="2917271900" sldId="419"/>
            <ac:spMk id="6" creationId="{7B98AA71-41D9-C79C-88F1-E2EDD6491A86}"/>
          </ac:spMkLst>
        </pc:spChg>
        <pc:spChg chg="add del mod">
          <ac:chgData name="Chittaranjan Hens" userId="6fc03958433e8a43" providerId="LiveId" clId="{75957767-83AF-4818-9765-A8AD0ABF668C}" dt="2023-01-11T13:35:14.596" v="1660" actId="478"/>
          <ac:spMkLst>
            <pc:docMk/>
            <pc:sldMk cId="2917271900" sldId="419"/>
            <ac:spMk id="7" creationId="{86C00C2F-175E-6F85-612A-612F9A4491F0}"/>
          </ac:spMkLst>
        </pc:spChg>
        <pc:spChg chg="add del mod">
          <ac:chgData name="Chittaranjan Hens" userId="6fc03958433e8a43" providerId="LiveId" clId="{75957767-83AF-4818-9765-A8AD0ABF668C}" dt="2023-01-11T13:35:14.596" v="1660" actId="478"/>
          <ac:spMkLst>
            <pc:docMk/>
            <pc:sldMk cId="2917271900" sldId="419"/>
            <ac:spMk id="8" creationId="{504F009B-4391-42FB-47B0-F40CF4C6574F}"/>
          </ac:spMkLst>
        </pc:spChg>
        <pc:spChg chg="add del mod">
          <ac:chgData name="Chittaranjan Hens" userId="6fc03958433e8a43" providerId="LiveId" clId="{75957767-83AF-4818-9765-A8AD0ABF668C}" dt="2023-01-11T13:35:14.596" v="1660" actId="478"/>
          <ac:spMkLst>
            <pc:docMk/>
            <pc:sldMk cId="2917271900" sldId="419"/>
            <ac:spMk id="9" creationId="{81BB43B8-A84A-5D8B-CA14-A5FA72092214}"/>
          </ac:spMkLst>
        </pc:spChg>
        <pc:spChg chg="add del">
          <ac:chgData name="Chittaranjan Hens" userId="6fc03958433e8a43" providerId="LiveId" clId="{75957767-83AF-4818-9765-A8AD0ABF668C}" dt="2023-01-11T13:35:09.661" v="1652" actId="478"/>
          <ac:spMkLst>
            <pc:docMk/>
            <pc:sldMk cId="2917271900" sldId="419"/>
            <ac:spMk id="10" creationId="{00000000-0000-0000-0000-000000000000}"/>
          </ac:spMkLst>
        </pc:spChg>
        <pc:spChg chg="add del mod">
          <ac:chgData name="Chittaranjan Hens" userId="6fc03958433e8a43" providerId="LiveId" clId="{75957767-83AF-4818-9765-A8AD0ABF668C}" dt="2023-01-11T13:35:14.596" v="1660" actId="478"/>
          <ac:spMkLst>
            <pc:docMk/>
            <pc:sldMk cId="2917271900" sldId="419"/>
            <ac:spMk id="11" creationId="{0FAA91A5-0148-630A-6A65-B81DED4DBCAE}"/>
          </ac:spMkLst>
        </pc:spChg>
        <pc:picChg chg="add del">
          <ac:chgData name="Chittaranjan Hens" userId="6fc03958433e8a43" providerId="LiveId" clId="{75957767-83AF-4818-9765-A8AD0ABF668C}" dt="2023-01-11T13:30:51.718" v="1582" actId="21"/>
          <ac:picMkLst>
            <pc:docMk/>
            <pc:sldMk cId="2917271900" sldId="419"/>
            <ac:picMk id="5" creationId="{8A96348D-6B32-3332-187D-359F901B0676}"/>
          </ac:picMkLst>
        </pc:picChg>
      </pc:sldChg>
      <pc:sldChg chg="new del">
        <pc:chgData name="Chittaranjan Hens" userId="6fc03958433e8a43" providerId="LiveId" clId="{75957767-83AF-4818-9765-A8AD0ABF668C}" dt="2023-01-11T08:28:25.486" v="1288" actId="47"/>
        <pc:sldMkLst>
          <pc:docMk/>
          <pc:sldMk cId="3067103430" sldId="419"/>
        </pc:sldMkLst>
      </pc:sldChg>
      <pc:sldChg chg="addSp modSp add mod">
        <pc:chgData name="Chittaranjan Hens" userId="6fc03958433e8a43" providerId="LiveId" clId="{75957767-83AF-4818-9765-A8AD0ABF668C}" dt="2023-01-11T13:03:29.237" v="1374" actId="1076"/>
        <pc:sldMkLst>
          <pc:docMk/>
          <pc:sldMk cId="3803126661" sldId="420"/>
        </pc:sldMkLst>
        <pc:picChg chg="add mod">
          <ac:chgData name="Chittaranjan Hens" userId="6fc03958433e8a43" providerId="LiveId" clId="{75957767-83AF-4818-9765-A8AD0ABF668C}" dt="2023-01-11T13:03:29.237" v="1374" actId="1076"/>
          <ac:picMkLst>
            <pc:docMk/>
            <pc:sldMk cId="3803126661" sldId="420"/>
            <ac:picMk id="6" creationId="{6EA91C92-6151-6EB6-BA59-B55E6D413C83}"/>
          </ac:picMkLst>
        </pc:picChg>
      </pc:sldChg>
      <pc:sldChg chg="add">
        <pc:chgData name="Chittaranjan Hens" userId="6fc03958433e8a43" providerId="LiveId" clId="{75957767-83AF-4818-9765-A8AD0ABF668C}" dt="2023-01-11T13:06:25.887" v="1375"/>
        <pc:sldMkLst>
          <pc:docMk/>
          <pc:sldMk cId="1629794233" sldId="421"/>
        </pc:sldMkLst>
      </pc:sldChg>
      <pc:sldChg chg="add">
        <pc:chgData name="Chittaranjan Hens" userId="6fc03958433e8a43" providerId="LiveId" clId="{75957767-83AF-4818-9765-A8AD0ABF668C}" dt="2023-01-11T14:03:20.814" v="1914"/>
        <pc:sldMkLst>
          <pc:docMk/>
          <pc:sldMk cId="902908148" sldId="799"/>
        </pc:sldMkLst>
      </pc:sldChg>
      <pc:sldChg chg="modSp add del mod">
        <pc:chgData name="Chittaranjan Hens" userId="6fc03958433e8a43" providerId="LiveId" clId="{75957767-83AF-4818-9765-A8AD0ABF668C}" dt="2023-01-11T14:06:19.364" v="1919" actId="47"/>
        <pc:sldMkLst>
          <pc:docMk/>
          <pc:sldMk cId="2927353652" sldId="821"/>
        </pc:sldMkLst>
        <pc:spChg chg="mod">
          <ac:chgData name="Chittaranjan Hens" userId="6fc03958433e8a43" providerId="LiveId" clId="{75957767-83AF-4818-9765-A8AD0ABF668C}" dt="2023-01-11T14:03:20.934" v="1916" actId="27636"/>
          <ac:spMkLst>
            <pc:docMk/>
            <pc:sldMk cId="2927353652" sldId="821"/>
            <ac:spMk id="3" creationId="{00000000-0000-0000-0000-000000000000}"/>
          </ac:spMkLst>
        </pc:spChg>
        <pc:spChg chg="mod">
          <ac:chgData name="Chittaranjan Hens" userId="6fc03958433e8a43" providerId="LiveId" clId="{75957767-83AF-4818-9765-A8AD0ABF668C}" dt="2023-01-11T14:06:12.380" v="1918" actId="1076"/>
          <ac:spMkLst>
            <pc:docMk/>
            <pc:sldMk cId="2927353652" sldId="821"/>
            <ac:spMk id="5" creationId="{00000000-0000-0000-0000-000000000000}"/>
          </ac:spMkLst>
        </pc:spChg>
      </pc:sldChg>
      <pc:sldChg chg="modSp add mod">
        <pc:chgData name="Chittaranjan Hens" userId="6fc03958433e8a43" providerId="LiveId" clId="{75957767-83AF-4818-9765-A8AD0ABF668C}" dt="2023-01-11T14:03:20.918" v="1915" actId="27636"/>
        <pc:sldMkLst>
          <pc:docMk/>
          <pc:sldMk cId="687460073" sldId="841"/>
        </pc:sldMkLst>
        <pc:spChg chg="mod">
          <ac:chgData name="Chittaranjan Hens" userId="6fc03958433e8a43" providerId="LiveId" clId="{75957767-83AF-4818-9765-A8AD0ABF668C}" dt="2023-01-11T14:03:20.918" v="1915" actId="27636"/>
          <ac:spMkLst>
            <pc:docMk/>
            <pc:sldMk cId="687460073" sldId="841"/>
            <ac:spMk id="3" creationId="{00000000-0000-0000-0000-000000000000}"/>
          </ac:spMkLst>
        </pc:spChg>
      </pc:sldChg>
      <pc:sldChg chg="addSp modSp add mod">
        <pc:chgData name="Chittaranjan Hens" userId="6fc03958433e8a43" providerId="LiveId" clId="{75957767-83AF-4818-9765-A8AD0ABF668C}" dt="2023-01-11T13:31:35.849" v="1607" actId="404"/>
        <pc:sldMkLst>
          <pc:docMk/>
          <pc:sldMk cId="3794449381" sldId="851"/>
        </pc:sldMkLst>
        <pc:spChg chg="mod">
          <ac:chgData name="Chittaranjan Hens" userId="6fc03958433e8a43" providerId="LiveId" clId="{75957767-83AF-4818-9765-A8AD0ABF668C}" dt="2023-01-11T13:31:35.849" v="1607" actId="404"/>
          <ac:spMkLst>
            <pc:docMk/>
            <pc:sldMk cId="3794449381" sldId="851"/>
            <ac:spMk id="2" creationId="{00000000-0000-0000-0000-000000000000}"/>
          </ac:spMkLst>
        </pc:spChg>
        <pc:spChg chg="mod">
          <ac:chgData name="Chittaranjan Hens" userId="6fc03958433e8a43" providerId="LiveId" clId="{75957767-83AF-4818-9765-A8AD0ABF668C}" dt="2023-01-11T13:12:10.596" v="1401" actId="1076"/>
          <ac:spMkLst>
            <pc:docMk/>
            <pc:sldMk cId="3794449381" sldId="851"/>
            <ac:spMk id="5" creationId="{00000000-0000-0000-0000-000000000000}"/>
          </ac:spMkLst>
        </pc:spChg>
        <pc:spChg chg="mod">
          <ac:chgData name="Chittaranjan Hens" userId="6fc03958433e8a43" providerId="LiveId" clId="{75957767-83AF-4818-9765-A8AD0ABF668C}" dt="2023-01-11T13:10:44.445" v="1387" actId="1582"/>
          <ac:spMkLst>
            <pc:docMk/>
            <pc:sldMk cId="3794449381" sldId="851"/>
            <ac:spMk id="9" creationId="{00000000-0000-0000-0000-000000000000}"/>
          </ac:spMkLst>
        </pc:spChg>
        <pc:spChg chg="mod">
          <ac:chgData name="Chittaranjan Hens" userId="6fc03958433e8a43" providerId="LiveId" clId="{75957767-83AF-4818-9765-A8AD0ABF668C}" dt="2023-01-11T13:10:44.445" v="1387" actId="1582"/>
          <ac:spMkLst>
            <pc:docMk/>
            <pc:sldMk cId="3794449381" sldId="851"/>
            <ac:spMk id="10" creationId="{00000000-0000-0000-0000-000000000000}"/>
          </ac:spMkLst>
        </pc:spChg>
        <pc:spChg chg="mod">
          <ac:chgData name="Chittaranjan Hens" userId="6fc03958433e8a43" providerId="LiveId" clId="{75957767-83AF-4818-9765-A8AD0ABF668C}" dt="2023-01-11T13:11:51.354" v="1397" actId="2711"/>
          <ac:spMkLst>
            <pc:docMk/>
            <pc:sldMk cId="3794449381" sldId="851"/>
            <ac:spMk id="12" creationId="{00000000-0000-0000-0000-000000000000}"/>
          </ac:spMkLst>
        </pc:spChg>
        <pc:spChg chg="mod">
          <ac:chgData name="Chittaranjan Hens" userId="6fc03958433e8a43" providerId="LiveId" clId="{75957767-83AF-4818-9765-A8AD0ABF668C}" dt="2023-01-11T13:11:51.354" v="1397" actId="2711"/>
          <ac:spMkLst>
            <pc:docMk/>
            <pc:sldMk cId="3794449381" sldId="851"/>
            <ac:spMk id="14" creationId="{00000000-0000-0000-0000-000000000000}"/>
          </ac:spMkLst>
        </pc:spChg>
        <pc:spChg chg="mod">
          <ac:chgData name="Chittaranjan Hens" userId="6fc03958433e8a43" providerId="LiveId" clId="{75957767-83AF-4818-9765-A8AD0ABF668C}" dt="2023-01-11T13:10:53.078" v="1390" actId="14100"/>
          <ac:spMkLst>
            <pc:docMk/>
            <pc:sldMk cId="3794449381" sldId="851"/>
            <ac:spMk id="16" creationId="{00000000-0000-0000-0000-000000000000}"/>
          </ac:spMkLst>
        </pc:spChg>
        <pc:spChg chg="mod">
          <ac:chgData name="Chittaranjan Hens" userId="6fc03958433e8a43" providerId="LiveId" clId="{75957767-83AF-4818-9765-A8AD0ABF668C}" dt="2023-01-11T13:11:51.354" v="1397" actId="2711"/>
          <ac:spMkLst>
            <pc:docMk/>
            <pc:sldMk cId="3794449381" sldId="851"/>
            <ac:spMk id="17" creationId="{00000000-0000-0000-0000-000000000000}"/>
          </ac:spMkLst>
        </pc:spChg>
        <pc:spChg chg="mod">
          <ac:chgData name="Chittaranjan Hens" userId="6fc03958433e8a43" providerId="LiveId" clId="{75957767-83AF-4818-9765-A8AD0ABF668C}" dt="2023-01-11T13:11:51.354" v="1397" actId="2711"/>
          <ac:spMkLst>
            <pc:docMk/>
            <pc:sldMk cId="3794449381" sldId="851"/>
            <ac:spMk id="19" creationId="{00000000-0000-0000-0000-000000000000}"/>
          </ac:spMkLst>
        </pc:spChg>
        <pc:picChg chg="add mod ord">
          <ac:chgData name="Chittaranjan Hens" userId="6fc03958433e8a43" providerId="LiveId" clId="{75957767-83AF-4818-9765-A8AD0ABF668C}" dt="2023-01-11T13:11:03.846" v="1391" actId="1076"/>
          <ac:picMkLst>
            <pc:docMk/>
            <pc:sldMk cId="3794449381" sldId="851"/>
            <ac:picMk id="3" creationId="{0116F8C3-C8EE-43B8-5712-20721E6661B9}"/>
          </ac:picMkLst>
        </pc:picChg>
        <pc:cxnChg chg="mod">
          <ac:chgData name="Chittaranjan Hens" userId="6fc03958433e8a43" providerId="LiveId" clId="{75957767-83AF-4818-9765-A8AD0ABF668C}" dt="2023-01-11T13:10:44.445" v="1387" actId="1582"/>
          <ac:cxnSpMkLst>
            <pc:docMk/>
            <pc:sldMk cId="3794449381" sldId="851"/>
            <ac:cxnSpMk id="15" creationId="{00000000-0000-0000-0000-000000000000}"/>
          </ac:cxnSpMkLst>
        </pc:cxnChg>
      </pc:sldChg>
      <pc:sldChg chg="addSp delSp modSp add del mod modAnim">
        <pc:chgData name="Chittaranjan Hens" userId="6fc03958433e8a43" providerId="LiveId" clId="{75957767-83AF-4818-9765-A8AD0ABF668C}" dt="2023-01-11T13:18:28.521" v="1502" actId="47"/>
        <pc:sldMkLst>
          <pc:docMk/>
          <pc:sldMk cId="3929581419" sldId="896"/>
        </pc:sldMkLst>
        <pc:spChg chg="add del mod">
          <ac:chgData name="Chittaranjan Hens" userId="6fc03958433e8a43" providerId="LiveId" clId="{75957767-83AF-4818-9765-A8AD0ABF668C}" dt="2023-01-11T13:13:55.132" v="1429" actId="478"/>
          <ac:spMkLst>
            <pc:docMk/>
            <pc:sldMk cId="3929581419" sldId="896"/>
            <ac:spMk id="4" creationId="{D825A42C-F93F-972C-FDA0-6AE955BAF14C}"/>
          </ac:spMkLst>
        </pc:spChg>
        <pc:spChg chg="add mod">
          <ac:chgData name="Chittaranjan Hens" userId="6fc03958433e8a43" providerId="LiveId" clId="{75957767-83AF-4818-9765-A8AD0ABF668C}" dt="2023-01-11T13:13:56.064" v="1430"/>
          <ac:spMkLst>
            <pc:docMk/>
            <pc:sldMk cId="3929581419" sldId="896"/>
            <ac:spMk id="5" creationId="{CB232085-B432-5F7F-2872-DD2742324E72}"/>
          </ac:spMkLst>
        </pc:spChg>
        <pc:spChg chg="del">
          <ac:chgData name="Chittaranjan Hens" userId="6fc03958433e8a43" providerId="LiveId" clId="{75957767-83AF-4818-9765-A8AD0ABF668C}" dt="2023-01-11T13:13:16.525" v="1417" actId="478"/>
          <ac:spMkLst>
            <pc:docMk/>
            <pc:sldMk cId="3929581419" sldId="896"/>
            <ac:spMk id="6" creationId="{00000000-0000-0000-0000-000000000000}"/>
          </ac:spMkLst>
        </pc:spChg>
        <pc:graphicFrameChg chg="mod modGraphic">
          <ac:chgData name="Chittaranjan Hens" userId="6fc03958433e8a43" providerId="LiveId" clId="{75957767-83AF-4818-9765-A8AD0ABF668C}" dt="2023-01-11T13:14:44.109" v="1438" actId="6549"/>
          <ac:graphicFrameMkLst>
            <pc:docMk/>
            <pc:sldMk cId="3929581419" sldId="896"/>
            <ac:graphicFrameMk id="9" creationId="{00000000-0000-0000-0000-000000000000}"/>
          </ac:graphicFrameMkLst>
        </pc:graphicFrameChg>
        <pc:picChg chg="add mod ord">
          <ac:chgData name="Chittaranjan Hens" userId="6fc03958433e8a43" providerId="LiveId" clId="{75957767-83AF-4818-9765-A8AD0ABF668C}" dt="2023-01-11T13:13:11.734" v="1416" actId="167"/>
          <ac:picMkLst>
            <pc:docMk/>
            <pc:sldMk cId="3929581419" sldId="896"/>
            <ac:picMk id="2" creationId="{61A5FA30-F6AB-753B-3EEC-E57661DE6B5D}"/>
          </ac:picMkLst>
        </pc:picChg>
      </pc:sldChg>
      <pc:sldChg chg="addSp delSp modSp add del mod">
        <pc:chgData name="Chittaranjan Hens" userId="6fc03958433e8a43" providerId="LiveId" clId="{75957767-83AF-4818-9765-A8AD0ABF668C}" dt="2023-01-11T13:30:18.970" v="1561" actId="47"/>
        <pc:sldMkLst>
          <pc:docMk/>
          <pc:sldMk cId="2701607539" sldId="897"/>
        </pc:sldMkLst>
        <pc:spChg chg="add mod">
          <ac:chgData name="Chittaranjan Hens" userId="6fc03958433e8a43" providerId="LiveId" clId="{75957767-83AF-4818-9765-A8AD0ABF668C}" dt="2023-01-11T13:15:42.462" v="1442" actId="478"/>
          <ac:spMkLst>
            <pc:docMk/>
            <pc:sldMk cId="2701607539" sldId="897"/>
            <ac:spMk id="3" creationId="{B21F7247-D5BF-2A9E-D7E4-E3B132986161}"/>
          </ac:spMkLst>
        </pc:spChg>
        <pc:spChg chg="del">
          <ac:chgData name="Chittaranjan Hens" userId="6fc03958433e8a43" providerId="LiveId" clId="{75957767-83AF-4818-9765-A8AD0ABF668C}" dt="2023-01-11T13:15:45.920" v="1443" actId="478"/>
          <ac:spMkLst>
            <pc:docMk/>
            <pc:sldMk cId="2701607539" sldId="897"/>
            <ac:spMk id="5" creationId="{00000000-0000-0000-0000-000000000000}"/>
          </ac:spMkLst>
        </pc:spChg>
        <pc:spChg chg="del">
          <ac:chgData name="Chittaranjan Hens" userId="6fc03958433e8a43" providerId="LiveId" clId="{75957767-83AF-4818-9765-A8AD0ABF668C}" dt="2023-01-11T13:15:42.462" v="1442" actId="478"/>
          <ac:spMkLst>
            <pc:docMk/>
            <pc:sldMk cId="2701607539" sldId="897"/>
            <ac:spMk id="6" creationId="{00000000-0000-0000-0000-000000000000}"/>
          </ac:spMkLst>
        </pc:spChg>
        <pc:graphicFrameChg chg="del">
          <ac:chgData name="Chittaranjan Hens" userId="6fc03958433e8a43" providerId="LiveId" clId="{75957767-83AF-4818-9765-A8AD0ABF668C}" dt="2023-01-11T13:15:39.748" v="1441" actId="478"/>
          <ac:graphicFrameMkLst>
            <pc:docMk/>
            <pc:sldMk cId="2701607539" sldId="897"/>
            <ac:graphicFrameMk id="9" creationId="{00000000-0000-0000-0000-000000000000}"/>
          </ac:graphicFrameMkLst>
        </pc:graphicFrameChg>
      </pc:sldChg>
      <pc:sldChg chg="modSp add del mod modAnim">
        <pc:chgData name="Chittaranjan Hens" userId="6fc03958433e8a43" providerId="LiveId" clId="{75957767-83AF-4818-9765-A8AD0ABF668C}" dt="2023-01-11T13:18:26.099" v="1501" actId="47"/>
        <pc:sldMkLst>
          <pc:docMk/>
          <pc:sldMk cId="3100084678" sldId="898"/>
        </pc:sldMkLst>
        <pc:graphicFrameChg chg="modGraphic">
          <ac:chgData name="Chittaranjan Hens" userId="6fc03958433e8a43" providerId="LiveId" clId="{75957767-83AF-4818-9765-A8AD0ABF668C}" dt="2023-01-11T13:15:01.238" v="1440" actId="6549"/>
          <ac:graphicFrameMkLst>
            <pc:docMk/>
            <pc:sldMk cId="3100084678" sldId="898"/>
            <ac:graphicFrameMk id="9" creationId="{00000000-0000-0000-0000-000000000000}"/>
          </ac:graphicFrameMkLst>
        </pc:graphicFrameChg>
      </pc:sldChg>
      <pc:sldChg chg="add del modAnim">
        <pc:chgData name="Chittaranjan Hens" userId="6fc03958433e8a43" providerId="LiveId" clId="{75957767-83AF-4818-9765-A8AD0ABF668C}" dt="2023-01-11T13:18:22.348" v="1500" actId="47"/>
        <pc:sldMkLst>
          <pc:docMk/>
          <pc:sldMk cId="2353990077" sldId="899"/>
        </pc:sldMkLst>
      </pc:sldChg>
      <pc:sldChg chg="modSp add mod modAnim">
        <pc:chgData name="Chittaranjan Hens" userId="6fc03958433e8a43" providerId="LiveId" clId="{75957767-83AF-4818-9765-A8AD0ABF668C}" dt="2023-01-11T13:31:44.088" v="1611" actId="404"/>
        <pc:sldMkLst>
          <pc:docMk/>
          <pc:sldMk cId="3519733627" sldId="900"/>
        </pc:sldMkLst>
        <pc:spChg chg="mod">
          <ac:chgData name="Chittaranjan Hens" userId="6fc03958433e8a43" providerId="LiveId" clId="{75957767-83AF-4818-9765-A8AD0ABF668C}" dt="2023-01-11T13:31:44.088" v="1611" actId="404"/>
          <ac:spMkLst>
            <pc:docMk/>
            <pc:sldMk cId="3519733627" sldId="900"/>
            <ac:spMk id="5" creationId="{CB232085-B432-5F7F-2872-DD2742324E72}"/>
          </ac:spMkLst>
        </pc:spChg>
        <pc:graphicFrameChg chg="mod modGraphic">
          <ac:chgData name="Chittaranjan Hens" userId="6fc03958433e8a43" providerId="LiveId" clId="{75957767-83AF-4818-9765-A8AD0ABF668C}" dt="2023-01-11T13:18:44.770" v="1506" actId="6549"/>
          <ac:graphicFrameMkLst>
            <pc:docMk/>
            <pc:sldMk cId="3519733627" sldId="900"/>
            <ac:graphicFrameMk id="9" creationId="{00000000-0000-0000-0000-000000000000}"/>
          </ac:graphicFrameMkLst>
        </pc:graphicFrameChg>
      </pc:sldChg>
      <pc:sldChg chg="modSp add mod">
        <pc:chgData name="Chittaranjan Hens" userId="6fc03958433e8a43" providerId="LiveId" clId="{75957767-83AF-4818-9765-A8AD0ABF668C}" dt="2023-01-11T13:31:25.420" v="1603" actId="404"/>
        <pc:sldMkLst>
          <pc:docMk/>
          <pc:sldMk cId="2037033415" sldId="901"/>
        </pc:sldMkLst>
        <pc:spChg chg="mod">
          <ac:chgData name="Chittaranjan Hens" userId="6fc03958433e8a43" providerId="LiveId" clId="{75957767-83AF-4818-9765-A8AD0ABF668C}" dt="2023-01-11T13:31:25.420" v="1603" actId="404"/>
          <ac:spMkLst>
            <pc:docMk/>
            <pc:sldMk cId="2037033415" sldId="901"/>
            <ac:spMk id="5" creationId="{CB232085-B432-5F7F-2872-DD2742324E72}"/>
          </ac:spMkLst>
        </pc:spChg>
        <pc:graphicFrameChg chg="mod modGraphic">
          <ac:chgData name="Chittaranjan Hens" userId="6fc03958433e8a43" providerId="LiveId" clId="{75957767-83AF-4818-9765-A8AD0ABF668C}" dt="2023-01-11T13:20:47.591" v="1519" actId="113"/>
          <ac:graphicFrameMkLst>
            <pc:docMk/>
            <pc:sldMk cId="2037033415" sldId="901"/>
            <ac:graphicFrameMk id="9" creationId="{00000000-0000-0000-0000-000000000000}"/>
          </ac:graphicFrameMkLst>
        </pc:graphicFrameChg>
      </pc:sldChg>
      <pc:sldChg chg="modSp add mod">
        <pc:chgData name="Chittaranjan Hens" userId="6fc03958433e8a43" providerId="LiveId" clId="{75957767-83AF-4818-9765-A8AD0ABF668C}" dt="2023-01-11T13:54:25.474" v="1828" actId="113"/>
        <pc:sldMkLst>
          <pc:docMk/>
          <pc:sldMk cId="4173074466" sldId="902"/>
        </pc:sldMkLst>
        <pc:spChg chg="mod">
          <ac:chgData name="Chittaranjan Hens" userId="6fc03958433e8a43" providerId="LiveId" clId="{75957767-83AF-4818-9765-A8AD0ABF668C}" dt="2023-01-11T13:31:18.620" v="1599" actId="404"/>
          <ac:spMkLst>
            <pc:docMk/>
            <pc:sldMk cId="4173074466" sldId="902"/>
            <ac:spMk id="5" creationId="{CB232085-B432-5F7F-2872-DD2742324E72}"/>
          </ac:spMkLst>
        </pc:spChg>
        <pc:graphicFrameChg chg="mod modGraphic">
          <ac:chgData name="Chittaranjan Hens" userId="6fc03958433e8a43" providerId="LiveId" clId="{75957767-83AF-4818-9765-A8AD0ABF668C}" dt="2023-01-11T13:54:25.474" v="1828" actId="113"/>
          <ac:graphicFrameMkLst>
            <pc:docMk/>
            <pc:sldMk cId="4173074466" sldId="902"/>
            <ac:graphicFrameMk id="9" creationId="{00000000-0000-0000-0000-000000000000}"/>
          </ac:graphicFrameMkLst>
        </pc:graphicFrameChg>
      </pc:sldChg>
      <pc:sldChg chg="addSp modSp add mod">
        <pc:chgData name="Chittaranjan Hens" userId="6fc03958433e8a43" providerId="LiveId" clId="{75957767-83AF-4818-9765-A8AD0ABF668C}" dt="2023-01-11T13:31:09.983" v="1595" actId="404"/>
        <pc:sldMkLst>
          <pc:docMk/>
          <pc:sldMk cId="3317888655" sldId="903"/>
        </pc:sldMkLst>
        <pc:spChg chg="add mod">
          <ac:chgData name="Chittaranjan Hens" userId="6fc03958433e8a43" providerId="LiveId" clId="{75957767-83AF-4818-9765-A8AD0ABF668C}" dt="2023-01-11T13:19:41.624" v="1516" actId="1076"/>
          <ac:spMkLst>
            <pc:docMk/>
            <pc:sldMk cId="3317888655" sldId="903"/>
            <ac:spMk id="3" creationId="{3BD62603-CFF5-5234-7CFE-3C0DEA775A4D}"/>
          </ac:spMkLst>
        </pc:spChg>
        <pc:spChg chg="mod">
          <ac:chgData name="Chittaranjan Hens" userId="6fc03958433e8a43" providerId="LiveId" clId="{75957767-83AF-4818-9765-A8AD0ABF668C}" dt="2023-01-11T13:31:09.983" v="1595" actId="404"/>
          <ac:spMkLst>
            <pc:docMk/>
            <pc:sldMk cId="3317888655" sldId="903"/>
            <ac:spMk id="5" creationId="{CB232085-B432-5F7F-2872-DD2742324E72}"/>
          </ac:spMkLst>
        </pc:spChg>
        <pc:graphicFrameChg chg="mod modGraphic">
          <ac:chgData name="Chittaranjan Hens" userId="6fc03958433e8a43" providerId="LiveId" clId="{75957767-83AF-4818-9765-A8AD0ABF668C}" dt="2023-01-11T13:21:36.643" v="1528" actId="113"/>
          <ac:graphicFrameMkLst>
            <pc:docMk/>
            <pc:sldMk cId="3317888655" sldId="903"/>
            <ac:graphicFrameMk id="9" creationId="{00000000-0000-0000-0000-000000000000}"/>
          </ac:graphicFrameMkLst>
        </pc:graphicFrameChg>
      </pc:sldChg>
      <pc:sldChg chg="addSp delSp modSp add mod">
        <pc:chgData name="Chittaranjan Hens" userId="6fc03958433e8a43" providerId="LiveId" clId="{75957767-83AF-4818-9765-A8AD0ABF668C}" dt="2023-01-11T13:55:31.801" v="1845" actId="20577"/>
        <pc:sldMkLst>
          <pc:docMk/>
          <pc:sldMk cId="2071995793" sldId="904"/>
        </pc:sldMkLst>
        <pc:spChg chg="mod">
          <ac:chgData name="Chittaranjan Hens" userId="6fc03958433e8a43" providerId="LiveId" clId="{75957767-83AF-4818-9765-A8AD0ABF668C}" dt="2023-01-11T13:55:31.801" v="1845" actId="20577"/>
          <ac:spMkLst>
            <pc:docMk/>
            <pc:sldMk cId="2071995793" sldId="904"/>
            <ac:spMk id="3" creationId="{3BD62603-CFF5-5234-7CFE-3C0DEA775A4D}"/>
          </ac:spMkLst>
        </pc:spChg>
        <pc:spChg chg="mod">
          <ac:chgData name="Chittaranjan Hens" userId="6fc03958433e8a43" providerId="LiveId" clId="{75957767-83AF-4818-9765-A8AD0ABF668C}" dt="2023-01-11T13:31:04.817" v="1591" actId="404"/>
          <ac:spMkLst>
            <pc:docMk/>
            <pc:sldMk cId="2071995793" sldId="904"/>
            <ac:spMk id="5" creationId="{CB232085-B432-5F7F-2872-DD2742324E72}"/>
          </ac:spMkLst>
        </pc:spChg>
        <pc:spChg chg="add del">
          <ac:chgData name="Chittaranjan Hens" userId="6fc03958433e8a43" providerId="LiveId" clId="{75957767-83AF-4818-9765-A8AD0ABF668C}" dt="2023-01-11T13:28:19.155" v="1549" actId="22"/>
          <ac:spMkLst>
            <pc:docMk/>
            <pc:sldMk cId="2071995793" sldId="904"/>
            <ac:spMk id="6" creationId="{AD5F05DB-A04C-3040-EBAE-EF199C9312FA}"/>
          </ac:spMkLst>
        </pc:spChg>
        <pc:spChg chg="add mod">
          <ac:chgData name="Chittaranjan Hens" userId="6fc03958433e8a43" providerId="LiveId" clId="{75957767-83AF-4818-9765-A8AD0ABF668C}" dt="2023-01-11T13:28:40.248" v="1559" actId="1076"/>
          <ac:spMkLst>
            <pc:docMk/>
            <pc:sldMk cId="2071995793" sldId="904"/>
            <ac:spMk id="10" creationId="{80ADCE25-A84D-A536-158A-38E354FF7786}"/>
          </ac:spMkLst>
        </pc:spChg>
        <pc:graphicFrameChg chg="mod modGraphic">
          <ac:chgData name="Chittaranjan Hens" userId="6fc03958433e8a43" providerId="LiveId" clId="{75957767-83AF-4818-9765-A8AD0ABF668C}" dt="2023-01-11T13:27:51.880" v="1547" actId="255"/>
          <ac:graphicFrameMkLst>
            <pc:docMk/>
            <pc:sldMk cId="2071995793" sldId="904"/>
            <ac:graphicFrameMk id="9" creationId="{00000000-0000-0000-0000-000000000000}"/>
          </ac:graphicFrameMkLst>
        </pc:graphicFrameChg>
      </pc:sldChg>
      <pc:sldChg chg="addSp delSp modSp add mod">
        <pc:chgData name="Chittaranjan Hens" userId="6fc03958433e8a43" providerId="LiveId" clId="{75957767-83AF-4818-9765-A8AD0ABF668C}" dt="2023-01-11T15:57:53.775" v="1928"/>
        <pc:sldMkLst>
          <pc:docMk/>
          <pc:sldMk cId="88818499" sldId="905"/>
        </pc:sldMkLst>
        <pc:spChg chg="mod">
          <ac:chgData name="Chittaranjan Hens" userId="6fc03958433e8a43" providerId="LiveId" clId="{75957767-83AF-4818-9765-A8AD0ABF668C}" dt="2023-01-11T13:30:59.571" v="1587" actId="404"/>
          <ac:spMkLst>
            <pc:docMk/>
            <pc:sldMk cId="88818499" sldId="905"/>
            <ac:spMk id="5" creationId="{CB232085-B432-5F7F-2872-DD2742324E72}"/>
          </ac:spMkLst>
        </pc:spChg>
        <pc:spChg chg="add mod">
          <ac:chgData name="Chittaranjan Hens" userId="6fc03958433e8a43" providerId="LiveId" clId="{75957767-83AF-4818-9765-A8AD0ABF668C}" dt="2023-01-11T13:47:56.552" v="1820" actId="1076"/>
          <ac:spMkLst>
            <pc:docMk/>
            <pc:sldMk cId="88818499" sldId="905"/>
            <ac:spMk id="8" creationId="{A999B276-DE7E-FF29-D63F-065F36369FA5}"/>
          </ac:spMkLst>
        </pc:spChg>
        <pc:graphicFrameChg chg="del">
          <ac:chgData name="Chittaranjan Hens" userId="6fc03958433e8a43" providerId="LiveId" clId="{75957767-83AF-4818-9765-A8AD0ABF668C}" dt="2023-01-11T13:30:32.725" v="1578" actId="478"/>
          <ac:graphicFrameMkLst>
            <pc:docMk/>
            <pc:sldMk cId="88818499" sldId="905"/>
            <ac:graphicFrameMk id="9" creationId="{00000000-0000-0000-0000-000000000000}"/>
          </ac:graphicFrameMkLst>
        </pc:graphicFrameChg>
        <pc:picChg chg="add mod">
          <ac:chgData name="Chittaranjan Hens" userId="6fc03958433e8a43" providerId="LiveId" clId="{75957767-83AF-4818-9765-A8AD0ABF668C}" dt="2023-01-11T13:30:54.220" v="1583"/>
          <ac:picMkLst>
            <pc:docMk/>
            <pc:sldMk cId="88818499" sldId="905"/>
            <ac:picMk id="4" creationId="{230E82A0-EFBF-34E8-A0A0-F9629B63D529}"/>
          </ac:picMkLst>
        </pc:picChg>
        <pc:picChg chg="add del mod">
          <ac:chgData name="Chittaranjan Hens" userId="6fc03958433e8a43" providerId="LiveId" clId="{75957767-83AF-4818-9765-A8AD0ABF668C}" dt="2023-01-11T15:57:53.775" v="1928"/>
          <ac:picMkLst>
            <pc:docMk/>
            <pc:sldMk cId="88818499" sldId="905"/>
            <ac:picMk id="9" creationId="{4AD2E9B7-DED0-69C1-A094-B6C99FE94340}"/>
          </ac:picMkLst>
        </pc:picChg>
      </pc:sldChg>
      <pc:sldChg chg="add del">
        <pc:chgData name="Chittaranjan Hens" userId="6fc03958433e8a43" providerId="LiveId" clId="{75957767-83AF-4818-9765-A8AD0ABF668C}" dt="2023-01-11T13:30:36.419" v="1580"/>
        <pc:sldMkLst>
          <pc:docMk/>
          <pc:sldMk cId="1947188822" sldId="906"/>
        </pc:sldMkLst>
      </pc:sldChg>
      <pc:sldChg chg="addSp delSp modSp add del mod">
        <pc:chgData name="Chittaranjan Hens" userId="6fc03958433e8a43" providerId="LiveId" clId="{75957767-83AF-4818-9765-A8AD0ABF668C}" dt="2023-01-11T13:39:53.070" v="1742" actId="47"/>
        <pc:sldMkLst>
          <pc:docMk/>
          <pc:sldMk cId="2714859947" sldId="906"/>
        </pc:sldMkLst>
        <pc:spChg chg="mod">
          <ac:chgData name="Chittaranjan Hens" userId="6fc03958433e8a43" providerId="LiveId" clId="{75957767-83AF-4818-9765-A8AD0ABF668C}" dt="2023-01-11T13:34:09.229" v="1632" actId="20577"/>
          <ac:spMkLst>
            <pc:docMk/>
            <pc:sldMk cId="2714859947" sldId="906"/>
            <ac:spMk id="5" creationId="{CB232085-B432-5F7F-2872-DD2742324E72}"/>
          </ac:spMkLst>
        </pc:spChg>
        <pc:spChg chg="add mod">
          <ac:chgData name="Chittaranjan Hens" userId="6fc03958433e8a43" providerId="LiveId" clId="{75957767-83AF-4818-9765-A8AD0ABF668C}" dt="2023-01-11T13:37:57.641" v="1708" actId="113"/>
          <ac:spMkLst>
            <pc:docMk/>
            <pc:sldMk cId="2714859947" sldId="906"/>
            <ac:spMk id="8" creationId="{24BCD0CE-259F-F404-BC8D-1E8D82395877}"/>
          </ac:spMkLst>
        </pc:spChg>
        <pc:graphicFrameChg chg="add mod">
          <ac:chgData name="Chittaranjan Hens" userId="6fc03958433e8a43" providerId="LiveId" clId="{75957767-83AF-4818-9765-A8AD0ABF668C}" dt="2023-01-11T13:37:48.809" v="1705" actId="14100"/>
          <ac:graphicFrameMkLst>
            <pc:docMk/>
            <pc:sldMk cId="2714859947" sldId="906"/>
            <ac:graphicFrameMk id="9" creationId="{01CC7F71-9D4C-1536-E146-34BC12B5EE7B}"/>
          </ac:graphicFrameMkLst>
        </pc:graphicFrameChg>
        <pc:picChg chg="del">
          <ac:chgData name="Chittaranjan Hens" userId="6fc03958433e8a43" providerId="LiveId" clId="{75957767-83AF-4818-9765-A8AD0ABF668C}" dt="2023-01-11T13:34:11.561" v="1633" actId="478"/>
          <ac:picMkLst>
            <pc:docMk/>
            <pc:sldMk cId="2714859947" sldId="906"/>
            <ac:picMk id="4" creationId="{230E82A0-EFBF-34E8-A0A0-F9629B63D529}"/>
          </ac:picMkLst>
        </pc:picChg>
      </pc:sldChg>
      <pc:sldChg chg="add del">
        <pc:chgData name="Chittaranjan Hens" userId="6fc03958433e8a43" providerId="LiveId" clId="{75957767-83AF-4818-9765-A8AD0ABF668C}" dt="2023-01-11T13:34:13.709" v="1635"/>
        <pc:sldMkLst>
          <pc:docMk/>
          <pc:sldMk cId="582157550" sldId="907"/>
        </pc:sldMkLst>
      </pc:sldChg>
      <pc:sldChg chg="addSp delSp modSp add mod ord">
        <pc:chgData name="Chittaranjan Hens" userId="6fc03958433e8a43" providerId="LiveId" clId="{75957767-83AF-4818-9765-A8AD0ABF668C}" dt="2023-01-11T16:34:01.376" v="1962" actId="14100"/>
        <pc:sldMkLst>
          <pc:docMk/>
          <pc:sldMk cId="3009276418" sldId="907"/>
        </pc:sldMkLst>
        <pc:spChg chg="add mod">
          <ac:chgData name="Chittaranjan Hens" userId="6fc03958433e8a43" providerId="LiveId" clId="{75957767-83AF-4818-9765-A8AD0ABF668C}" dt="2023-01-11T16:34:01.376" v="1962" actId="14100"/>
          <ac:spMkLst>
            <pc:docMk/>
            <pc:sldMk cId="3009276418" sldId="907"/>
            <ac:spMk id="4" creationId="{CC3FC162-67CA-AEB4-C673-285238F94524}"/>
          </ac:spMkLst>
        </pc:spChg>
        <pc:spChg chg="add mod">
          <ac:chgData name="Chittaranjan Hens" userId="6fc03958433e8a43" providerId="LiveId" clId="{75957767-83AF-4818-9765-A8AD0ABF668C}" dt="2023-01-11T13:41:07.977" v="1788" actId="1076"/>
          <ac:spMkLst>
            <pc:docMk/>
            <pc:sldMk cId="3009276418" sldId="907"/>
            <ac:spMk id="6" creationId="{4253A7F1-9696-380B-F841-229C4AC354BF}"/>
          </ac:spMkLst>
        </pc:spChg>
        <pc:spChg chg="mod">
          <ac:chgData name="Chittaranjan Hens" userId="6fc03958433e8a43" providerId="LiveId" clId="{75957767-83AF-4818-9765-A8AD0ABF668C}" dt="2023-01-11T13:39:21.792" v="1722" actId="20578"/>
          <ac:spMkLst>
            <pc:docMk/>
            <pc:sldMk cId="3009276418" sldId="907"/>
            <ac:spMk id="7" creationId="{00000000-0000-0000-0000-000000000000}"/>
          </ac:spMkLst>
        </pc:spChg>
        <pc:spChg chg="mod">
          <ac:chgData name="Chittaranjan Hens" userId="6fc03958433e8a43" providerId="LiveId" clId="{75957767-83AF-4818-9765-A8AD0ABF668C}" dt="2023-01-11T13:55:15.169" v="1837" actId="6549"/>
          <ac:spMkLst>
            <pc:docMk/>
            <pc:sldMk cId="3009276418" sldId="907"/>
            <ac:spMk id="8" creationId="{24BCD0CE-259F-F404-BC8D-1E8D82395877}"/>
          </ac:spMkLst>
        </pc:spChg>
        <pc:spChg chg="add mod">
          <ac:chgData name="Chittaranjan Hens" userId="6fc03958433e8a43" providerId="LiveId" clId="{75957767-83AF-4818-9765-A8AD0ABF668C}" dt="2023-01-11T13:55:07.547" v="1836" actId="20577"/>
          <ac:spMkLst>
            <pc:docMk/>
            <pc:sldMk cId="3009276418" sldId="907"/>
            <ac:spMk id="11" creationId="{4AB97A3F-DC36-858D-1E0F-EFD84A96525C}"/>
          </ac:spMkLst>
        </pc:spChg>
        <pc:graphicFrameChg chg="del mod">
          <ac:chgData name="Chittaranjan Hens" userId="6fc03958433e8a43" providerId="LiveId" clId="{75957767-83AF-4818-9765-A8AD0ABF668C}" dt="2023-01-11T13:40:17.473" v="1746" actId="478"/>
          <ac:graphicFrameMkLst>
            <pc:docMk/>
            <pc:sldMk cId="3009276418" sldId="907"/>
            <ac:graphicFrameMk id="9" creationId="{01CC7F71-9D4C-1536-E146-34BC12B5EE7B}"/>
          </ac:graphicFrameMkLst>
        </pc:graphicFrameChg>
      </pc:sldChg>
      <pc:sldChg chg="addSp delSp modSp add mod">
        <pc:chgData name="Chittaranjan Hens" userId="6fc03958433e8a43" providerId="LiveId" clId="{75957767-83AF-4818-9765-A8AD0ABF668C}" dt="2023-01-11T13:55:45.484" v="1850" actId="2711"/>
        <pc:sldMkLst>
          <pc:docMk/>
          <pc:sldMk cId="1497811975" sldId="908"/>
        </pc:sldMkLst>
        <pc:spChg chg="mod">
          <ac:chgData name="Chittaranjan Hens" userId="6fc03958433e8a43" providerId="LiveId" clId="{75957767-83AF-4818-9765-A8AD0ABF668C}" dt="2023-01-11T13:43:29.109" v="1803" actId="6549"/>
          <ac:spMkLst>
            <pc:docMk/>
            <pc:sldMk cId="1497811975" sldId="908"/>
            <ac:spMk id="5" creationId="{CB232085-B432-5F7F-2872-DD2742324E72}"/>
          </ac:spMkLst>
        </pc:spChg>
        <pc:spChg chg="del">
          <ac:chgData name="Chittaranjan Hens" userId="6fc03958433e8a43" providerId="LiveId" clId="{75957767-83AF-4818-9765-A8AD0ABF668C}" dt="2023-01-11T13:43:41.740" v="1806" actId="478"/>
          <ac:spMkLst>
            <pc:docMk/>
            <pc:sldMk cId="1497811975" sldId="908"/>
            <ac:spMk id="6" creationId="{4253A7F1-9696-380B-F841-229C4AC354BF}"/>
          </ac:spMkLst>
        </pc:spChg>
        <pc:spChg chg="del">
          <ac:chgData name="Chittaranjan Hens" userId="6fc03958433e8a43" providerId="LiveId" clId="{75957767-83AF-4818-9765-A8AD0ABF668C}" dt="2023-01-11T13:43:31.408" v="1804" actId="478"/>
          <ac:spMkLst>
            <pc:docMk/>
            <pc:sldMk cId="1497811975" sldId="908"/>
            <ac:spMk id="8" creationId="{24BCD0CE-259F-F404-BC8D-1E8D82395877}"/>
          </ac:spMkLst>
        </pc:spChg>
        <pc:spChg chg="add mod">
          <ac:chgData name="Chittaranjan Hens" userId="6fc03958433e8a43" providerId="LiveId" clId="{75957767-83AF-4818-9765-A8AD0ABF668C}" dt="2023-01-11T13:55:45.484" v="1850" actId="2711"/>
          <ac:spMkLst>
            <pc:docMk/>
            <pc:sldMk cId="1497811975" sldId="908"/>
            <ac:spMk id="9" creationId="{49C9AFB8-98BB-D4BF-5955-DD11C1579B8A}"/>
          </ac:spMkLst>
        </pc:spChg>
        <pc:spChg chg="del">
          <ac:chgData name="Chittaranjan Hens" userId="6fc03958433e8a43" providerId="LiveId" clId="{75957767-83AF-4818-9765-A8AD0ABF668C}" dt="2023-01-11T13:43:39.134" v="1805" actId="478"/>
          <ac:spMkLst>
            <pc:docMk/>
            <pc:sldMk cId="1497811975" sldId="908"/>
            <ac:spMk id="11" creationId="{4AB97A3F-DC36-858D-1E0F-EFD84A96525C}"/>
          </ac:spMkLst>
        </pc:spChg>
      </pc:sldChg>
      <pc:sldChg chg="add del">
        <pc:chgData name="Chittaranjan Hens" userId="6fc03958433e8a43" providerId="LiveId" clId="{75957767-83AF-4818-9765-A8AD0ABF668C}" dt="2023-01-11T13:38:31.960" v="1711"/>
        <pc:sldMkLst>
          <pc:docMk/>
          <pc:sldMk cId="2811044983" sldId="908"/>
        </pc:sldMkLst>
      </pc:sldChg>
      <pc:sldChg chg="add del">
        <pc:chgData name="Chittaranjan Hens" userId="6fc03958433e8a43" providerId="LiveId" clId="{75957767-83AF-4818-9765-A8AD0ABF668C}" dt="2023-01-11T13:43:44.222" v="1808"/>
        <pc:sldMkLst>
          <pc:docMk/>
          <pc:sldMk cId="711410920" sldId="909"/>
        </pc:sldMkLst>
      </pc:sldChg>
      <pc:sldChg chg="modSp add mod">
        <pc:chgData name="Chittaranjan Hens" userId="6fc03958433e8a43" providerId="LiveId" clId="{75957767-83AF-4818-9765-A8AD0ABF668C}" dt="2023-01-11T13:59:47.835" v="1897" actId="6549"/>
        <pc:sldMkLst>
          <pc:docMk/>
          <pc:sldMk cId="1965528994" sldId="909"/>
        </pc:sldMkLst>
        <pc:spChg chg="mod">
          <ac:chgData name="Chittaranjan Hens" userId="6fc03958433e8a43" providerId="LiveId" clId="{75957767-83AF-4818-9765-A8AD0ABF668C}" dt="2023-01-11T13:59:47.835" v="1897" actId="6549"/>
          <ac:spMkLst>
            <pc:docMk/>
            <pc:sldMk cId="1965528994" sldId="909"/>
            <ac:spMk id="9" creationId="{49C9AFB8-98BB-D4BF-5955-DD11C1579B8A}"/>
          </ac:spMkLst>
        </pc:spChg>
      </pc:sldChg>
      <pc:sldChg chg="add del">
        <pc:chgData name="Chittaranjan Hens" userId="6fc03958433e8a43" providerId="LiveId" clId="{75957767-83AF-4818-9765-A8AD0ABF668C}" dt="2023-01-11T13:57:09.508" v="1853"/>
        <pc:sldMkLst>
          <pc:docMk/>
          <pc:sldMk cId="1407622858" sldId="910"/>
        </pc:sldMkLst>
      </pc:sldChg>
      <pc:sldChg chg="modSp add mod">
        <pc:chgData name="Chittaranjan Hens" userId="6fc03958433e8a43" providerId="LiveId" clId="{75957767-83AF-4818-9765-A8AD0ABF668C}" dt="2023-01-11T14:06:34.618" v="1920" actId="21"/>
        <pc:sldMkLst>
          <pc:docMk/>
          <pc:sldMk cId="3933476246" sldId="910"/>
        </pc:sldMkLst>
        <pc:spChg chg="mod">
          <ac:chgData name="Chittaranjan Hens" userId="6fc03958433e8a43" providerId="LiveId" clId="{75957767-83AF-4818-9765-A8AD0ABF668C}" dt="2023-01-11T14:06:34.618" v="1920" actId="21"/>
          <ac:spMkLst>
            <pc:docMk/>
            <pc:sldMk cId="3933476246" sldId="910"/>
            <ac:spMk id="9" creationId="{49C9AFB8-98BB-D4BF-5955-DD11C1579B8A}"/>
          </ac:spMkLst>
        </pc:spChg>
      </pc:sldChg>
      <pc:sldChg chg="addSp modSp add mod">
        <pc:chgData name="Chittaranjan Hens" userId="6fc03958433e8a43" providerId="LiveId" clId="{75957767-83AF-4818-9765-A8AD0ABF668C}" dt="2023-01-11T14:06:51.360" v="1926" actId="1076"/>
        <pc:sldMkLst>
          <pc:docMk/>
          <pc:sldMk cId="1292102895" sldId="911"/>
        </pc:sldMkLst>
        <pc:spChg chg="add mod">
          <ac:chgData name="Chittaranjan Hens" userId="6fc03958433e8a43" providerId="LiveId" clId="{75957767-83AF-4818-9765-A8AD0ABF668C}" dt="2023-01-11T14:06:51.360" v="1926" actId="1076"/>
          <ac:spMkLst>
            <pc:docMk/>
            <pc:sldMk cId="1292102895" sldId="911"/>
            <ac:spMk id="6" creationId="{59B3DB26-877D-CD57-722C-E1AA81343C9F}"/>
          </ac:spMkLst>
        </pc:spChg>
        <pc:spChg chg="mod">
          <ac:chgData name="Chittaranjan Hens" userId="6fc03958433e8a43" providerId="LiveId" clId="{75957767-83AF-4818-9765-A8AD0ABF668C}" dt="2023-01-11T14:02:27.313" v="1905" actId="6549"/>
          <ac:spMkLst>
            <pc:docMk/>
            <pc:sldMk cId="1292102895" sldId="911"/>
            <ac:spMk id="9" creationId="{49C9AFB8-98BB-D4BF-5955-DD11C1579B8A}"/>
          </ac:spMkLst>
        </pc:spChg>
      </pc:sldChg>
      <pc:sldChg chg="add del">
        <pc:chgData name="Chittaranjan Hens" userId="6fc03958433e8a43" providerId="LiveId" clId="{75957767-83AF-4818-9765-A8AD0ABF668C}" dt="2023-01-11T14:02:29.772" v="1907"/>
        <pc:sldMkLst>
          <pc:docMk/>
          <pc:sldMk cId="1957854450" sldId="912"/>
        </pc:sldMkLst>
      </pc:sldChg>
      <pc:sldChg chg="addSp delSp modSp add mod">
        <pc:chgData name="Chittaranjan Hens" userId="6fc03958433e8a43" providerId="LiveId" clId="{75957767-83AF-4818-9765-A8AD0ABF668C}" dt="2023-01-11T15:58:49.890" v="1947" actId="20577"/>
        <pc:sldMkLst>
          <pc:docMk/>
          <pc:sldMk cId="3720878598" sldId="912"/>
        </pc:sldMkLst>
        <pc:spChg chg="mod">
          <ac:chgData name="Chittaranjan Hens" userId="6fc03958433e8a43" providerId="LiveId" clId="{75957767-83AF-4818-9765-A8AD0ABF668C}" dt="2023-01-11T15:58:49.890" v="1947" actId="20577"/>
          <ac:spMkLst>
            <pc:docMk/>
            <pc:sldMk cId="3720878598" sldId="912"/>
            <ac:spMk id="5" creationId="{CB232085-B432-5F7F-2872-DD2742324E72}"/>
          </ac:spMkLst>
        </pc:spChg>
        <pc:spChg chg="del">
          <ac:chgData name="Chittaranjan Hens" userId="6fc03958433e8a43" providerId="LiveId" clId="{75957767-83AF-4818-9765-A8AD0ABF668C}" dt="2023-01-11T15:58:04.703" v="1931" actId="478"/>
          <ac:spMkLst>
            <pc:docMk/>
            <pc:sldMk cId="3720878598" sldId="912"/>
            <ac:spMk id="8" creationId="{A999B276-DE7E-FF29-D63F-065F36369FA5}"/>
          </ac:spMkLst>
        </pc:spChg>
        <pc:picChg chg="del">
          <ac:chgData name="Chittaranjan Hens" userId="6fc03958433e8a43" providerId="LiveId" clId="{75957767-83AF-4818-9765-A8AD0ABF668C}" dt="2023-01-11T15:57:59.244" v="1930" actId="478"/>
          <ac:picMkLst>
            <pc:docMk/>
            <pc:sldMk cId="3720878598" sldId="912"/>
            <ac:picMk id="4" creationId="{230E82A0-EFBF-34E8-A0A0-F9629B63D529}"/>
          </ac:picMkLst>
        </pc:picChg>
        <pc:picChg chg="add mod">
          <ac:chgData name="Chittaranjan Hens" userId="6fc03958433e8a43" providerId="LiveId" clId="{75957767-83AF-4818-9765-A8AD0ABF668C}" dt="2023-01-11T15:58:38.678" v="1935" actId="14100"/>
          <ac:picMkLst>
            <pc:docMk/>
            <pc:sldMk cId="3720878598" sldId="912"/>
            <ac:picMk id="9" creationId="{975F8E2A-6715-7F30-49E7-1A08169549D5}"/>
          </ac:picMkLst>
        </pc:picChg>
      </pc:sldChg>
      <pc:sldChg chg="addSp delSp modSp add mod">
        <pc:chgData name="Chittaranjan Hens" userId="6fc03958433e8a43" providerId="LiveId" clId="{75957767-83AF-4818-9765-A8AD0ABF668C}" dt="2023-01-11T16:46:16.816" v="2462" actId="6549"/>
        <pc:sldMkLst>
          <pc:docMk/>
          <pc:sldMk cId="367682191" sldId="913"/>
        </pc:sldMkLst>
        <pc:spChg chg="add del mod">
          <ac:chgData name="Chittaranjan Hens" userId="6fc03958433e8a43" providerId="LiveId" clId="{75957767-83AF-4818-9765-A8AD0ABF668C}" dt="2023-01-11T16:40:02.174" v="2051" actId="478"/>
          <ac:spMkLst>
            <pc:docMk/>
            <pc:sldMk cId="367682191" sldId="913"/>
            <ac:spMk id="6" creationId="{B7FA575B-95B6-F4CF-E6C3-9A0EDDA6297D}"/>
          </ac:spMkLst>
        </pc:spChg>
        <pc:spChg chg="add del mod">
          <ac:chgData name="Chittaranjan Hens" userId="6fc03958433e8a43" providerId="LiveId" clId="{75957767-83AF-4818-9765-A8AD0ABF668C}" dt="2023-01-11T16:39:52.050" v="2046"/>
          <ac:spMkLst>
            <pc:docMk/>
            <pc:sldMk cId="367682191" sldId="913"/>
            <ac:spMk id="8" creationId="{27FEA6C3-D81F-B659-B9AC-4E279D39209D}"/>
          </ac:spMkLst>
        </pc:spChg>
        <pc:spChg chg="add del mod">
          <ac:chgData name="Chittaranjan Hens" userId="6fc03958433e8a43" providerId="LiveId" clId="{75957767-83AF-4818-9765-A8AD0ABF668C}" dt="2023-01-11T16:39:46.584" v="2041" actId="767"/>
          <ac:spMkLst>
            <pc:docMk/>
            <pc:sldMk cId="367682191" sldId="913"/>
            <ac:spMk id="11" creationId="{C0D54464-C71F-71AA-7F35-A8C803EDB5F1}"/>
          </ac:spMkLst>
        </pc:spChg>
        <pc:spChg chg="add del mod">
          <ac:chgData name="Chittaranjan Hens" userId="6fc03958433e8a43" providerId="LiveId" clId="{75957767-83AF-4818-9765-A8AD0ABF668C}" dt="2023-01-11T16:39:45.855" v="2040"/>
          <ac:spMkLst>
            <pc:docMk/>
            <pc:sldMk cId="367682191" sldId="913"/>
            <ac:spMk id="12" creationId="{197B3D59-504C-C529-468F-0F991CCCE611}"/>
          </ac:spMkLst>
        </pc:spChg>
        <pc:spChg chg="add mod ord">
          <ac:chgData name="Chittaranjan Hens" userId="6fc03958433e8a43" providerId="LiveId" clId="{75957767-83AF-4818-9765-A8AD0ABF668C}" dt="2023-01-11T16:46:16.816" v="2462" actId="6549"/>
          <ac:spMkLst>
            <pc:docMk/>
            <pc:sldMk cId="367682191" sldId="913"/>
            <ac:spMk id="13" creationId="{66081775-054E-1AC8-44EB-2DDED3620DA0}"/>
          </ac:spMkLst>
        </pc:spChg>
        <pc:picChg chg="mod">
          <ac:chgData name="Chittaranjan Hens" userId="6fc03958433e8a43" providerId="LiveId" clId="{75957767-83AF-4818-9765-A8AD0ABF668C}" dt="2023-01-11T16:38:28.822" v="1967" actId="1076"/>
          <ac:picMkLst>
            <pc:docMk/>
            <pc:sldMk cId="367682191" sldId="913"/>
            <ac:picMk id="2" creationId="{61A5FA30-F6AB-753B-3EEC-E57661DE6B5D}"/>
          </ac:picMkLst>
        </pc:picChg>
        <pc:picChg chg="mod ord modCrop">
          <ac:chgData name="Chittaranjan Hens" userId="6fc03958433e8a43" providerId="LiveId" clId="{75957767-83AF-4818-9765-A8AD0ABF668C}" dt="2023-01-11T16:43:40.480" v="2327" actId="166"/>
          <ac:picMkLst>
            <pc:docMk/>
            <pc:sldMk cId="367682191" sldId="913"/>
            <ac:picMk id="9" creationId="{975F8E2A-6715-7F30-49E7-1A08169549D5}"/>
          </ac:picMkLst>
        </pc:picChg>
      </pc:sldChg>
      <pc:sldChg chg="addSp delSp modSp new mod">
        <pc:chgData name="Chittaranjan Hens" userId="6fc03958433e8a43" providerId="LiveId" clId="{75957767-83AF-4818-9765-A8AD0ABF668C}" dt="2023-01-11T16:41:42.812" v="2283" actId="21"/>
        <pc:sldMkLst>
          <pc:docMk/>
          <pc:sldMk cId="2447229631" sldId="914"/>
        </pc:sldMkLst>
        <pc:spChg chg="del mod">
          <ac:chgData name="Chittaranjan Hens" userId="6fc03958433e8a43" providerId="LiveId" clId="{75957767-83AF-4818-9765-A8AD0ABF668C}" dt="2023-01-11T16:41:42.812" v="2283" actId="21"/>
          <ac:spMkLst>
            <pc:docMk/>
            <pc:sldMk cId="2447229631" sldId="914"/>
            <ac:spMk id="3" creationId="{340DD971-5975-B855-CD4F-B7B58432FF90}"/>
          </ac:spMkLst>
        </pc:spChg>
        <pc:spChg chg="add mod">
          <ac:chgData name="Chittaranjan Hens" userId="6fc03958433e8a43" providerId="LiveId" clId="{75957767-83AF-4818-9765-A8AD0ABF668C}" dt="2023-01-11T16:41:42.812" v="2283" actId="21"/>
          <ac:spMkLst>
            <pc:docMk/>
            <pc:sldMk cId="2447229631" sldId="914"/>
            <ac:spMk id="6" creationId="{B82E86F6-5B26-727E-B7B4-96A146F2A636}"/>
          </ac:spMkLst>
        </pc:spChg>
      </pc:sldChg>
      <pc:sldChg chg="add del">
        <pc:chgData name="Chittaranjan Hens" userId="6fc03958433e8a43" providerId="LiveId" clId="{75957767-83AF-4818-9765-A8AD0ABF668C}" dt="2023-01-11T16:38:31.445" v="1969"/>
        <pc:sldMkLst>
          <pc:docMk/>
          <pc:sldMk cId="3337765619" sldId="914"/>
        </pc:sldMkLst>
      </pc:sldChg>
      <pc:sldChg chg="addSp modSp add mod">
        <pc:chgData name="Chittaranjan Hens" userId="6fc03958433e8a43" providerId="LiveId" clId="{75957767-83AF-4818-9765-A8AD0ABF668C}" dt="2023-01-11T16:52:03.960" v="2482" actId="1076"/>
        <pc:sldMkLst>
          <pc:docMk/>
          <pc:sldMk cId="2375273952" sldId="915"/>
        </pc:sldMkLst>
        <pc:spChg chg="mod">
          <ac:chgData name="Chittaranjan Hens" userId="6fc03958433e8a43" providerId="LiveId" clId="{75957767-83AF-4818-9765-A8AD0ABF668C}" dt="2023-01-11T16:52:03.960" v="2482" actId="1076"/>
          <ac:spMkLst>
            <pc:docMk/>
            <pc:sldMk cId="2375273952" sldId="915"/>
            <ac:spMk id="6" creationId="{59B3DB26-877D-CD57-722C-E1AA81343C9F}"/>
          </ac:spMkLst>
        </pc:spChg>
        <pc:picChg chg="add mod">
          <ac:chgData name="Chittaranjan Hens" userId="6fc03958433e8a43" providerId="LiveId" clId="{75957767-83AF-4818-9765-A8AD0ABF668C}" dt="2023-01-11T16:52:01.271" v="2481" actId="1076"/>
          <ac:picMkLst>
            <pc:docMk/>
            <pc:sldMk cId="2375273952" sldId="915"/>
            <ac:picMk id="4" creationId="{5F008112-9DC5-E618-649B-2AD23CF4ABB9}"/>
          </ac:picMkLst>
        </pc:picChg>
      </pc:sldChg>
      <pc:sldChg chg="add del">
        <pc:chgData name="Chittaranjan Hens" userId="6fc03958433e8a43" providerId="LiveId" clId="{75957767-83AF-4818-9765-A8AD0ABF668C}" dt="2023-01-11T16:40:23.134" v="2054"/>
        <pc:sldMkLst>
          <pc:docMk/>
          <pc:sldMk cId="3826042810" sldId="915"/>
        </pc:sldMkLst>
      </pc:sldChg>
    </pc:docChg>
  </pc:docChgLst>
  <pc:docChgLst>
    <pc:chgData name="Chittaranjan Hens" userId="6fc03958433e8a43" providerId="LiveId" clId="{401DE1B9-C626-4D74-A1F1-09683ABDD9F1}"/>
    <pc:docChg chg="custSel modSld">
      <pc:chgData name="Chittaranjan Hens" userId="6fc03958433e8a43" providerId="LiveId" clId="{401DE1B9-C626-4D74-A1F1-09683ABDD9F1}" dt="2023-01-18T19:53:54.972" v="353" actId="207"/>
      <pc:docMkLst>
        <pc:docMk/>
      </pc:docMkLst>
      <pc:sldChg chg="modSp mod">
        <pc:chgData name="Chittaranjan Hens" userId="6fc03958433e8a43" providerId="LiveId" clId="{401DE1B9-C626-4D74-A1F1-09683ABDD9F1}" dt="2023-01-18T19:53:54.972" v="353" actId="207"/>
        <pc:sldMkLst>
          <pc:docMk/>
          <pc:sldMk cId="2917271900" sldId="419"/>
        </pc:sldMkLst>
        <pc:spChg chg="mod">
          <ac:chgData name="Chittaranjan Hens" userId="6fc03958433e8a43" providerId="LiveId" clId="{401DE1B9-C626-4D74-A1F1-09683ABDD9F1}" dt="2023-01-18T19:53:54.972" v="353" actId="207"/>
          <ac:spMkLst>
            <pc:docMk/>
            <pc:sldMk cId="2917271900" sldId="419"/>
            <ac:spMk id="4" creationId="{384A810C-4EF3-6202-D30C-C6C1400F09E4}"/>
          </ac:spMkLst>
        </pc:spChg>
      </pc:sldChg>
    </pc:docChg>
  </pc:docChgLst>
  <pc:docChgLst>
    <pc:chgData name="Chittaranjan Hens" userId="6fc03958433e8a43" providerId="LiveId" clId="{2791953A-569C-4581-A5F2-161E885C8B9E}"/>
    <pc:docChg chg="undo custSel addSld delSld modSld sldOrd">
      <pc:chgData name="Chittaranjan Hens" userId="6fc03958433e8a43" providerId="LiveId" clId="{2791953A-569C-4581-A5F2-161E885C8B9E}" dt="2023-01-06T19:24:26.698" v="922" actId="404"/>
      <pc:docMkLst>
        <pc:docMk/>
      </pc:docMkLst>
      <pc:sldChg chg="addSp modSp mod">
        <pc:chgData name="Chittaranjan Hens" userId="6fc03958433e8a43" providerId="LiveId" clId="{2791953A-569C-4581-A5F2-161E885C8B9E}" dt="2023-01-04T11:34:41.008" v="266" actId="1076"/>
        <pc:sldMkLst>
          <pc:docMk/>
          <pc:sldMk cId="0" sldId="256"/>
        </pc:sldMkLst>
        <pc:spChg chg="add mod">
          <ac:chgData name="Chittaranjan Hens" userId="6fc03958433e8a43" providerId="LiveId" clId="{2791953A-569C-4581-A5F2-161E885C8B9E}" dt="2023-01-04T11:32:24.531" v="233" actId="404"/>
          <ac:spMkLst>
            <pc:docMk/>
            <pc:sldMk cId="0" sldId="256"/>
            <ac:spMk id="2" creationId="{DF806519-E65B-89A3-8224-B41E170FD3FF}"/>
          </ac:spMkLst>
        </pc:spChg>
        <pc:picChg chg="add mod ord">
          <ac:chgData name="Chittaranjan Hens" userId="6fc03958433e8a43" providerId="LiveId" clId="{2791953A-569C-4581-A5F2-161E885C8B9E}" dt="2023-01-04T11:34:41.008" v="266" actId="1076"/>
          <ac:picMkLst>
            <pc:docMk/>
            <pc:sldMk cId="0" sldId="256"/>
            <ac:picMk id="4" creationId="{96D3FBB0-D960-5A16-D10C-F9BA35E36E86}"/>
          </ac:picMkLst>
        </pc:picChg>
      </pc:sldChg>
      <pc:sldChg chg="addSp modSp del mod">
        <pc:chgData name="Chittaranjan Hens" userId="6fc03958433e8a43" providerId="LiveId" clId="{2791953A-569C-4581-A5F2-161E885C8B9E}" dt="2023-01-04T11:25:01.228" v="85" actId="47"/>
        <pc:sldMkLst>
          <pc:docMk/>
          <pc:sldMk cId="0" sldId="261"/>
        </pc:sldMkLst>
        <pc:spChg chg="mod">
          <ac:chgData name="Chittaranjan Hens" userId="6fc03958433e8a43" providerId="LiveId" clId="{2791953A-569C-4581-A5F2-161E885C8B9E}" dt="2023-01-04T11:24:54.981" v="84" actId="255"/>
          <ac:spMkLst>
            <pc:docMk/>
            <pc:sldMk cId="0" sldId="261"/>
            <ac:spMk id="3" creationId="{00000000-0000-0000-0000-000000000000}"/>
          </ac:spMkLst>
        </pc:spChg>
        <pc:spChg chg="mod">
          <ac:chgData name="Chittaranjan Hens" userId="6fc03958433e8a43" providerId="LiveId" clId="{2791953A-569C-4581-A5F2-161E885C8B9E}" dt="2023-01-04T11:23:17.937" v="76" actId="1076"/>
          <ac:spMkLst>
            <pc:docMk/>
            <pc:sldMk cId="0" sldId="261"/>
            <ac:spMk id="5" creationId="{00000000-0000-0000-0000-000000000000}"/>
          </ac:spMkLst>
        </pc:spChg>
        <pc:spChg chg="mod">
          <ac:chgData name="Chittaranjan Hens" userId="6fc03958433e8a43" providerId="LiveId" clId="{2791953A-569C-4581-A5F2-161E885C8B9E}" dt="2023-01-04T11:22:55.098" v="68" actId="1076"/>
          <ac:spMkLst>
            <pc:docMk/>
            <pc:sldMk cId="0" sldId="261"/>
            <ac:spMk id="6" creationId="{00000000-0000-0000-0000-000000000000}"/>
          </ac:spMkLst>
        </pc:spChg>
        <pc:picChg chg="add mod ord">
          <ac:chgData name="Chittaranjan Hens" userId="6fc03958433e8a43" providerId="LiveId" clId="{2791953A-569C-4581-A5F2-161E885C8B9E}" dt="2023-01-04T11:21:40.470" v="45" actId="167"/>
          <ac:picMkLst>
            <pc:docMk/>
            <pc:sldMk cId="0" sldId="261"/>
            <ac:picMk id="2" creationId="{8E2E03CC-A7F6-0CBD-8B2E-473D3290D223}"/>
          </ac:picMkLst>
        </pc:picChg>
        <pc:picChg chg="mod">
          <ac:chgData name="Chittaranjan Hens" userId="6fc03958433e8a43" providerId="LiveId" clId="{2791953A-569C-4581-A5F2-161E885C8B9E}" dt="2023-01-04T11:22:52.453" v="67" actId="1076"/>
          <ac:picMkLst>
            <pc:docMk/>
            <pc:sldMk cId="0" sldId="261"/>
            <ac:picMk id="1027" creationId="{00000000-0000-0000-0000-000000000000}"/>
          </ac:picMkLst>
        </pc:picChg>
      </pc:sldChg>
      <pc:sldChg chg="addSp delSp modSp mod">
        <pc:chgData name="Chittaranjan Hens" userId="6fc03958433e8a43" providerId="LiveId" clId="{2791953A-569C-4581-A5F2-161E885C8B9E}" dt="2023-01-04T11:34:20.327" v="265" actId="1076"/>
        <pc:sldMkLst>
          <pc:docMk/>
          <pc:sldMk cId="188632298" sldId="262"/>
        </pc:sldMkLst>
        <pc:spChg chg="mod">
          <ac:chgData name="Chittaranjan Hens" userId="6fc03958433e8a43" providerId="LiveId" clId="{2791953A-569C-4581-A5F2-161E885C8B9E}" dt="2023-01-04T11:28:10.670" v="159" actId="207"/>
          <ac:spMkLst>
            <pc:docMk/>
            <pc:sldMk cId="188632298" sldId="262"/>
            <ac:spMk id="3" creationId="{00000000-0000-0000-0000-000000000000}"/>
          </ac:spMkLst>
        </pc:spChg>
        <pc:spChg chg="mod">
          <ac:chgData name="Chittaranjan Hens" userId="6fc03958433e8a43" providerId="LiveId" clId="{2791953A-569C-4581-A5F2-161E885C8B9E}" dt="2023-01-04T11:34:20.327" v="265" actId="1076"/>
          <ac:spMkLst>
            <pc:docMk/>
            <pc:sldMk cId="188632298" sldId="262"/>
            <ac:spMk id="5" creationId="{00000000-0000-0000-0000-000000000000}"/>
          </ac:spMkLst>
        </pc:spChg>
        <pc:spChg chg="mod">
          <ac:chgData name="Chittaranjan Hens" userId="6fc03958433e8a43" providerId="LiveId" clId="{2791953A-569C-4581-A5F2-161E885C8B9E}" dt="2023-01-04T11:33:15.080" v="246" actId="14100"/>
          <ac:spMkLst>
            <pc:docMk/>
            <pc:sldMk cId="188632298" sldId="262"/>
            <ac:spMk id="8" creationId="{00000000-0000-0000-0000-000000000000}"/>
          </ac:spMkLst>
        </pc:spChg>
        <pc:picChg chg="add del mod ord">
          <ac:chgData name="Chittaranjan Hens" userId="6fc03958433e8a43" providerId="LiveId" clId="{2791953A-569C-4581-A5F2-161E885C8B9E}" dt="2023-01-04T11:33:03.139" v="243" actId="478"/>
          <ac:picMkLst>
            <pc:docMk/>
            <pc:sldMk cId="188632298" sldId="262"/>
            <ac:picMk id="2" creationId="{48C886EE-B692-B2DC-EE69-EEABF8A7870A}"/>
          </ac:picMkLst>
        </pc:picChg>
        <pc:picChg chg="mod">
          <ac:chgData name="Chittaranjan Hens" userId="6fc03958433e8a43" providerId="LiveId" clId="{2791953A-569C-4581-A5F2-161E885C8B9E}" dt="2023-01-04T11:30:31.260" v="197"/>
          <ac:picMkLst>
            <pc:docMk/>
            <pc:sldMk cId="188632298" sldId="262"/>
            <ac:picMk id="4" creationId="{00000000-0000-0000-0000-000000000000}"/>
          </ac:picMkLst>
        </pc:picChg>
        <pc:picChg chg="add mod ord">
          <ac:chgData name="Chittaranjan Hens" userId="6fc03958433e8a43" providerId="LiveId" clId="{2791953A-569C-4581-A5F2-161E885C8B9E}" dt="2023-01-04T11:33:11.267" v="245" actId="167"/>
          <ac:picMkLst>
            <pc:docMk/>
            <pc:sldMk cId="188632298" sldId="262"/>
            <ac:picMk id="7" creationId="{D445956C-1C88-59D7-7FD0-1359575FCC1F}"/>
          </ac:picMkLst>
        </pc:picChg>
      </pc:sldChg>
      <pc:sldChg chg="addSp delSp modSp mod">
        <pc:chgData name="Chittaranjan Hens" userId="6fc03958433e8a43" providerId="LiveId" clId="{2791953A-569C-4581-A5F2-161E885C8B9E}" dt="2023-01-04T11:32:59.552" v="242" actId="167"/>
        <pc:sldMkLst>
          <pc:docMk/>
          <pc:sldMk cId="3900047214" sldId="263"/>
        </pc:sldMkLst>
        <pc:spChg chg="mod">
          <ac:chgData name="Chittaranjan Hens" userId="6fc03958433e8a43" providerId="LiveId" clId="{2791953A-569C-4581-A5F2-161E885C8B9E}" dt="2023-01-04T11:29:41.040" v="192" actId="20577"/>
          <ac:spMkLst>
            <pc:docMk/>
            <pc:sldMk cId="3900047214" sldId="263"/>
            <ac:spMk id="3" creationId="{00000000-0000-0000-0000-000000000000}"/>
          </ac:spMkLst>
        </pc:spChg>
        <pc:spChg chg="mod">
          <ac:chgData name="Chittaranjan Hens" userId="6fc03958433e8a43" providerId="LiveId" clId="{2791953A-569C-4581-A5F2-161E885C8B9E}" dt="2023-01-04T11:27:07.131" v="124" actId="2711"/>
          <ac:spMkLst>
            <pc:docMk/>
            <pc:sldMk cId="3900047214" sldId="263"/>
            <ac:spMk id="7" creationId="{00000000-0000-0000-0000-000000000000}"/>
          </ac:spMkLst>
        </pc:spChg>
        <pc:spChg chg="del mod">
          <ac:chgData name="Chittaranjan Hens" userId="6fc03958433e8a43" providerId="LiveId" clId="{2791953A-569C-4581-A5F2-161E885C8B9E}" dt="2023-01-04T11:29:52.400" v="194" actId="478"/>
          <ac:spMkLst>
            <pc:docMk/>
            <pc:sldMk cId="3900047214" sldId="263"/>
            <ac:spMk id="10" creationId="{00000000-0000-0000-0000-000000000000}"/>
          </ac:spMkLst>
        </pc:spChg>
        <pc:spChg chg="mod">
          <ac:chgData name="Chittaranjan Hens" userId="6fc03958433e8a43" providerId="LiveId" clId="{2791953A-569C-4581-A5F2-161E885C8B9E}" dt="2023-01-04T11:28:45.702" v="176" actId="207"/>
          <ac:spMkLst>
            <pc:docMk/>
            <pc:sldMk cId="3900047214" sldId="263"/>
            <ac:spMk id="11" creationId="{00000000-0000-0000-0000-000000000000}"/>
          </ac:spMkLst>
        </pc:spChg>
        <pc:picChg chg="add del mod ord">
          <ac:chgData name="Chittaranjan Hens" userId="6fc03958433e8a43" providerId="LiveId" clId="{2791953A-569C-4581-A5F2-161E885C8B9E}" dt="2023-01-04T11:32:56.374" v="240" actId="478"/>
          <ac:picMkLst>
            <pc:docMk/>
            <pc:sldMk cId="3900047214" sldId="263"/>
            <ac:picMk id="2" creationId="{91363193-2895-5228-158E-D37DE1E822F1}"/>
          </ac:picMkLst>
        </pc:picChg>
        <pc:picChg chg="add mod ord">
          <ac:chgData name="Chittaranjan Hens" userId="6fc03958433e8a43" providerId="LiveId" clId="{2791953A-569C-4581-A5F2-161E885C8B9E}" dt="2023-01-04T11:32:59.552" v="242" actId="167"/>
          <ac:picMkLst>
            <pc:docMk/>
            <pc:sldMk cId="3900047214" sldId="263"/>
            <ac:picMk id="4" creationId="{81885428-14D3-495E-6867-A2F4B853B9E7}"/>
          </ac:picMkLst>
        </pc:picChg>
        <pc:picChg chg="del mod">
          <ac:chgData name="Chittaranjan Hens" userId="6fc03958433e8a43" providerId="LiveId" clId="{2791953A-569C-4581-A5F2-161E885C8B9E}" dt="2023-01-04T11:29:52.400" v="194" actId="478"/>
          <ac:picMkLst>
            <pc:docMk/>
            <pc:sldMk cId="3900047214" sldId="263"/>
            <ac:picMk id="9" creationId="{00000000-0000-0000-0000-000000000000}"/>
          </ac:picMkLst>
        </pc:picChg>
        <pc:picChg chg="mod">
          <ac:chgData name="Chittaranjan Hens" userId="6fc03958433e8a43" providerId="LiveId" clId="{2791953A-569C-4581-A5F2-161E885C8B9E}" dt="2023-01-04T11:29:37.648" v="191" actId="1076"/>
          <ac:picMkLst>
            <pc:docMk/>
            <pc:sldMk cId="3900047214" sldId="263"/>
            <ac:picMk id="1030" creationId="{00000000-0000-0000-0000-000000000000}"/>
          </ac:picMkLst>
        </pc:picChg>
      </pc:sldChg>
      <pc:sldChg chg="addSp delSp modSp del mod">
        <pc:chgData name="Chittaranjan Hens" userId="6fc03958433e8a43" providerId="LiveId" clId="{2791953A-569C-4581-A5F2-161E885C8B9E}" dt="2023-01-04T11:31:04.275" v="204" actId="47"/>
        <pc:sldMkLst>
          <pc:docMk/>
          <pc:sldMk cId="0" sldId="264"/>
        </pc:sldMkLst>
        <pc:spChg chg="mod">
          <ac:chgData name="Chittaranjan Hens" userId="6fc03958433e8a43" providerId="LiveId" clId="{2791953A-569C-4581-A5F2-161E885C8B9E}" dt="2023-01-04T11:25:24.584" v="91" actId="1076"/>
          <ac:spMkLst>
            <pc:docMk/>
            <pc:sldMk cId="0" sldId="264"/>
            <ac:spMk id="7" creationId="{00000000-0000-0000-0000-000000000000}"/>
          </ac:spMkLst>
        </pc:spChg>
        <pc:spChg chg="mod">
          <ac:chgData name="Chittaranjan Hens" userId="6fc03958433e8a43" providerId="LiveId" clId="{2791953A-569C-4581-A5F2-161E885C8B9E}" dt="2023-01-04T11:25:28.491" v="92" actId="1076"/>
          <ac:spMkLst>
            <pc:docMk/>
            <pc:sldMk cId="0" sldId="264"/>
            <ac:spMk id="10" creationId="{00000000-0000-0000-0000-000000000000}"/>
          </ac:spMkLst>
        </pc:spChg>
        <pc:picChg chg="add mod">
          <ac:chgData name="Chittaranjan Hens" userId="6fc03958433e8a43" providerId="LiveId" clId="{2791953A-569C-4581-A5F2-161E885C8B9E}" dt="2023-01-04T11:30:48.108" v="203" actId="1076"/>
          <ac:picMkLst>
            <pc:docMk/>
            <pc:sldMk cId="0" sldId="264"/>
            <ac:picMk id="2" creationId="{11A58788-1471-6121-3A36-CE2CB6990B0E}"/>
          </ac:picMkLst>
        </pc:picChg>
        <pc:picChg chg="del mod">
          <ac:chgData name="Chittaranjan Hens" userId="6fc03958433e8a43" providerId="LiveId" clId="{2791953A-569C-4581-A5F2-161E885C8B9E}" dt="2023-01-04T11:30:45.320" v="201" actId="478"/>
          <ac:picMkLst>
            <pc:docMk/>
            <pc:sldMk cId="0" sldId="264"/>
            <ac:picMk id="9" creationId="{00000000-0000-0000-0000-000000000000}"/>
          </ac:picMkLst>
        </pc:picChg>
        <pc:picChg chg="mod">
          <ac:chgData name="Chittaranjan Hens" userId="6fc03958433e8a43" providerId="LiveId" clId="{2791953A-569C-4581-A5F2-161E885C8B9E}" dt="2023-01-04T11:25:21.394" v="90" actId="1076"/>
          <ac:picMkLst>
            <pc:docMk/>
            <pc:sldMk cId="0" sldId="264"/>
            <ac:picMk id="1030" creationId="{00000000-0000-0000-0000-000000000000}"/>
          </ac:picMkLst>
        </pc:picChg>
      </pc:sldChg>
      <pc:sldChg chg="addSp modSp mod">
        <pc:chgData name="Chittaranjan Hens" userId="6fc03958433e8a43" providerId="LiveId" clId="{2791953A-569C-4581-A5F2-161E885C8B9E}" dt="2023-01-04T11:40:44.818" v="359" actId="1076"/>
        <pc:sldMkLst>
          <pc:docMk/>
          <pc:sldMk cId="3974928976" sldId="265"/>
        </pc:sldMkLst>
        <pc:spChg chg="mod">
          <ac:chgData name="Chittaranjan Hens" userId="6fc03958433e8a43" providerId="LiveId" clId="{2791953A-569C-4581-A5F2-161E885C8B9E}" dt="2023-01-04T11:40:37.567" v="356" actId="1076"/>
          <ac:spMkLst>
            <pc:docMk/>
            <pc:sldMk cId="3974928976" sldId="265"/>
            <ac:spMk id="9" creationId="{00000000-0000-0000-0000-000000000000}"/>
          </ac:spMkLst>
        </pc:spChg>
        <pc:picChg chg="add mod ord">
          <ac:chgData name="Chittaranjan Hens" userId="6fc03958433e8a43" providerId="LiveId" clId="{2791953A-569C-4581-A5F2-161E885C8B9E}" dt="2023-01-04T11:40:23.836" v="348" actId="167"/>
          <ac:picMkLst>
            <pc:docMk/>
            <pc:sldMk cId="3974928976" sldId="265"/>
            <ac:picMk id="2" creationId="{1B3C7E57-5E2F-E17A-9DFF-7E5787F2B78A}"/>
          </ac:picMkLst>
        </pc:picChg>
        <pc:picChg chg="mod">
          <ac:chgData name="Chittaranjan Hens" userId="6fc03958433e8a43" providerId="LiveId" clId="{2791953A-569C-4581-A5F2-161E885C8B9E}" dt="2023-01-04T11:40:43.191" v="358" actId="1076"/>
          <ac:picMkLst>
            <pc:docMk/>
            <pc:sldMk cId="3974928976" sldId="265"/>
            <ac:picMk id="2053" creationId="{00000000-0000-0000-0000-000000000000}"/>
          </ac:picMkLst>
        </pc:picChg>
        <pc:picChg chg="mod">
          <ac:chgData name="Chittaranjan Hens" userId="6fc03958433e8a43" providerId="LiveId" clId="{2791953A-569C-4581-A5F2-161E885C8B9E}" dt="2023-01-04T11:40:44.818" v="359" actId="1076"/>
          <ac:picMkLst>
            <pc:docMk/>
            <pc:sldMk cId="3974928976" sldId="265"/>
            <ac:picMk id="2054" creationId="{00000000-0000-0000-0000-000000000000}"/>
          </ac:picMkLst>
        </pc:picChg>
      </pc:sldChg>
      <pc:sldChg chg="addSp modSp mod">
        <pc:chgData name="Chittaranjan Hens" userId="6fc03958433e8a43" providerId="LiveId" clId="{2791953A-569C-4581-A5F2-161E885C8B9E}" dt="2023-01-04T11:35:50.690" v="290" actId="20577"/>
        <pc:sldMkLst>
          <pc:docMk/>
          <pc:sldMk cId="0" sldId="267"/>
        </pc:sldMkLst>
        <pc:spChg chg="mod">
          <ac:chgData name="Chittaranjan Hens" userId="6fc03958433e8a43" providerId="LiveId" clId="{2791953A-569C-4581-A5F2-161E885C8B9E}" dt="2023-01-04T11:35:08.270" v="278" actId="207"/>
          <ac:spMkLst>
            <pc:docMk/>
            <pc:sldMk cId="0" sldId="267"/>
            <ac:spMk id="2" creationId="{00000000-0000-0000-0000-000000000000}"/>
          </ac:spMkLst>
        </pc:spChg>
        <pc:spChg chg="mod">
          <ac:chgData name="Chittaranjan Hens" userId="6fc03958433e8a43" providerId="LiveId" clId="{2791953A-569C-4581-A5F2-161E885C8B9E}" dt="2023-01-04T11:35:50.690" v="290" actId="20577"/>
          <ac:spMkLst>
            <pc:docMk/>
            <pc:sldMk cId="0" sldId="267"/>
            <ac:spMk id="3" creationId="{00000000-0000-0000-0000-000000000000}"/>
          </ac:spMkLst>
        </pc:spChg>
        <pc:spChg chg="mod">
          <ac:chgData name="Chittaranjan Hens" userId="6fc03958433e8a43" providerId="LiveId" clId="{2791953A-569C-4581-A5F2-161E885C8B9E}" dt="2023-01-04T11:35:12.820" v="279" actId="1076"/>
          <ac:spMkLst>
            <pc:docMk/>
            <pc:sldMk cId="0" sldId="267"/>
            <ac:spMk id="11" creationId="{00000000-0000-0000-0000-000000000000}"/>
          </ac:spMkLst>
        </pc:spChg>
        <pc:picChg chg="add mod ord">
          <ac:chgData name="Chittaranjan Hens" userId="6fc03958433e8a43" providerId="LiveId" clId="{2791953A-569C-4581-A5F2-161E885C8B9E}" dt="2023-01-04T11:34:48.002" v="268" actId="167"/>
          <ac:picMkLst>
            <pc:docMk/>
            <pc:sldMk cId="0" sldId="267"/>
            <ac:picMk id="4" creationId="{BD912DC8-6C07-B323-87FF-BA6D5B187BFC}"/>
          </ac:picMkLst>
        </pc:picChg>
      </pc:sldChg>
      <pc:sldChg chg="addSp delSp modSp mod setBg">
        <pc:chgData name="Chittaranjan Hens" userId="6fc03958433e8a43" providerId="LiveId" clId="{2791953A-569C-4581-A5F2-161E885C8B9E}" dt="2023-01-04T11:32:18.740" v="231" actId="14100"/>
        <pc:sldMkLst>
          <pc:docMk/>
          <pc:sldMk cId="0" sldId="268"/>
        </pc:sldMkLst>
        <pc:spChg chg="mod">
          <ac:chgData name="Chittaranjan Hens" userId="6fc03958433e8a43" providerId="LiveId" clId="{2791953A-569C-4581-A5F2-161E885C8B9E}" dt="2023-01-04T11:31:55.945" v="228" actId="26606"/>
          <ac:spMkLst>
            <pc:docMk/>
            <pc:sldMk cId="0" sldId="268"/>
            <ac:spMk id="10" creationId="{00000000-0000-0000-0000-000000000000}"/>
          </ac:spMkLst>
        </pc:spChg>
        <pc:spChg chg="add del">
          <ac:chgData name="Chittaranjan Hens" userId="6fc03958433e8a43" providerId="LiveId" clId="{2791953A-569C-4581-A5F2-161E885C8B9E}" dt="2023-01-04T11:31:55.945" v="228" actId="26606"/>
          <ac:spMkLst>
            <pc:docMk/>
            <pc:sldMk cId="0" sldId="268"/>
            <ac:spMk id="4108" creationId="{E1750109-3B91-4506-B997-0CD8E35A1488}"/>
          </ac:spMkLst>
        </pc:spChg>
        <pc:spChg chg="add del">
          <ac:chgData name="Chittaranjan Hens" userId="6fc03958433e8a43" providerId="LiveId" clId="{2791953A-569C-4581-A5F2-161E885C8B9E}" dt="2023-01-04T11:31:55.945" v="228" actId="26606"/>
          <ac:spMkLst>
            <pc:docMk/>
            <pc:sldMk cId="0" sldId="268"/>
            <ac:spMk id="4110" creationId="{E72D8D1B-59F6-4FF3-8547-9BBB6129F2FA}"/>
          </ac:spMkLst>
        </pc:spChg>
        <pc:spChg chg="add del">
          <ac:chgData name="Chittaranjan Hens" userId="6fc03958433e8a43" providerId="LiveId" clId="{2791953A-569C-4581-A5F2-161E885C8B9E}" dt="2023-01-04T11:31:55.945" v="228" actId="26606"/>
          <ac:spMkLst>
            <pc:docMk/>
            <pc:sldMk cId="0" sldId="268"/>
            <ac:spMk id="4112" creationId="{8FC8C21F-9484-4A71-ABFA-6C10682FAC3E}"/>
          </ac:spMkLst>
        </pc:spChg>
        <pc:spChg chg="add del">
          <ac:chgData name="Chittaranjan Hens" userId="6fc03958433e8a43" providerId="LiveId" clId="{2791953A-569C-4581-A5F2-161E885C8B9E}" dt="2023-01-04T11:31:55.945" v="228" actId="26606"/>
          <ac:spMkLst>
            <pc:docMk/>
            <pc:sldMk cId="0" sldId="268"/>
            <ac:spMk id="4114" creationId="{2C444748-5A8D-4B53-89FE-42B455DFA2D1}"/>
          </ac:spMkLst>
        </pc:spChg>
        <pc:spChg chg="add del">
          <ac:chgData name="Chittaranjan Hens" userId="6fc03958433e8a43" providerId="LiveId" clId="{2791953A-569C-4581-A5F2-161E885C8B9E}" dt="2023-01-04T11:31:55.945" v="228" actId="26606"/>
          <ac:spMkLst>
            <pc:docMk/>
            <pc:sldMk cId="0" sldId="268"/>
            <ac:spMk id="4116" creationId="{14044C96-7CFD-44DB-A579-D77B0D37C681}"/>
          </ac:spMkLst>
        </pc:spChg>
        <pc:picChg chg="add mod ord">
          <ac:chgData name="Chittaranjan Hens" userId="6fc03958433e8a43" providerId="LiveId" clId="{2791953A-569C-4581-A5F2-161E885C8B9E}" dt="2023-01-04T11:31:55.945" v="228" actId="26606"/>
          <ac:picMkLst>
            <pc:docMk/>
            <pc:sldMk cId="0" sldId="268"/>
            <ac:picMk id="2" creationId="{3DB26314-56F3-829C-0995-91357DCDF889}"/>
          </ac:picMkLst>
        </pc:picChg>
        <pc:picChg chg="mod ord">
          <ac:chgData name="Chittaranjan Hens" userId="6fc03958433e8a43" providerId="LiveId" clId="{2791953A-569C-4581-A5F2-161E885C8B9E}" dt="2023-01-04T11:32:18.740" v="231" actId="14100"/>
          <ac:picMkLst>
            <pc:docMk/>
            <pc:sldMk cId="0" sldId="268"/>
            <ac:picMk id="4099" creationId="{00000000-0000-0000-0000-000000000000}"/>
          </ac:picMkLst>
        </pc:picChg>
        <pc:picChg chg="mod">
          <ac:chgData name="Chittaranjan Hens" userId="6fc03958433e8a43" providerId="LiveId" clId="{2791953A-569C-4581-A5F2-161E885C8B9E}" dt="2023-01-04T11:32:04.139" v="230" actId="14100"/>
          <ac:picMkLst>
            <pc:docMk/>
            <pc:sldMk cId="0" sldId="268"/>
            <ac:picMk id="4102" creationId="{00000000-0000-0000-0000-000000000000}"/>
          </ac:picMkLst>
        </pc:picChg>
        <pc:picChg chg="mod">
          <ac:chgData name="Chittaranjan Hens" userId="6fc03958433e8a43" providerId="LiveId" clId="{2791953A-569C-4581-A5F2-161E885C8B9E}" dt="2023-01-04T11:32:00.972" v="229" actId="14100"/>
          <ac:picMkLst>
            <pc:docMk/>
            <pc:sldMk cId="0" sldId="268"/>
            <ac:picMk id="4103" creationId="{00000000-0000-0000-0000-000000000000}"/>
          </ac:picMkLst>
        </pc:picChg>
      </pc:sldChg>
      <pc:sldChg chg="addSp delSp modSp mod">
        <pc:chgData name="Chittaranjan Hens" userId="6fc03958433e8a43" providerId="LiveId" clId="{2791953A-569C-4581-A5F2-161E885C8B9E}" dt="2023-01-06T19:23:32.950" v="918" actId="115"/>
        <pc:sldMkLst>
          <pc:docMk/>
          <pc:sldMk cId="0" sldId="270"/>
        </pc:sldMkLst>
        <pc:spChg chg="mod">
          <ac:chgData name="Chittaranjan Hens" userId="6fc03958433e8a43" providerId="LiveId" clId="{2791953A-569C-4581-A5F2-161E885C8B9E}" dt="2023-01-06T19:23:32.950" v="918" actId="115"/>
          <ac:spMkLst>
            <pc:docMk/>
            <pc:sldMk cId="0" sldId="270"/>
            <ac:spMk id="3" creationId="{00000000-0000-0000-0000-000000000000}"/>
          </ac:spMkLst>
        </pc:spChg>
        <pc:spChg chg="mod">
          <ac:chgData name="Chittaranjan Hens" userId="6fc03958433e8a43" providerId="LiveId" clId="{2791953A-569C-4581-A5F2-161E885C8B9E}" dt="2023-01-04T12:04:01.757" v="599" actId="1076"/>
          <ac:spMkLst>
            <pc:docMk/>
            <pc:sldMk cId="0" sldId="270"/>
            <ac:spMk id="4" creationId="{00000000-0000-0000-0000-000000000000}"/>
          </ac:spMkLst>
        </pc:spChg>
        <pc:spChg chg="add mod">
          <ac:chgData name="Chittaranjan Hens" userId="6fc03958433e8a43" providerId="LiveId" clId="{2791953A-569C-4581-A5F2-161E885C8B9E}" dt="2023-01-06T19:21:52.538" v="909" actId="114"/>
          <ac:spMkLst>
            <pc:docMk/>
            <pc:sldMk cId="0" sldId="270"/>
            <ac:spMk id="7" creationId="{04572715-AF3B-5963-89F9-7B7DF0DEFAA9}"/>
          </ac:spMkLst>
        </pc:spChg>
        <pc:picChg chg="add mod ord">
          <ac:chgData name="Chittaranjan Hens" userId="6fc03958433e8a43" providerId="LiveId" clId="{2791953A-569C-4581-A5F2-161E885C8B9E}" dt="2023-01-04T12:03:31.380" v="584" actId="1076"/>
          <ac:picMkLst>
            <pc:docMk/>
            <pc:sldMk cId="0" sldId="270"/>
            <ac:picMk id="2" creationId="{71E1503B-6615-B2AB-52C3-D115D8481BA8}"/>
          </ac:picMkLst>
        </pc:picChg>
        <pc:picChg chg="add mod">
          <ac:chgData name="Chittaranjan Hens" userId="6fc03958433e8a43" providerId="LiveId" clId="{2791953A-569C-4581-A5F2-161E885C8B9E}" dt="2023-01-06T11:51:31.633" v="880" actId="1076"/>
          <ac:picMkLst>
            <pc:docMk/>
            <pc:sldMk cId="0" sldId="270"/>
            <ac:picMk id="6" creationId="{213462ED-514F-6772-D8EC-79F3BCE7AD99}"/>
          </ac:picMkLst>
        </pc:picChg>
        <pc:picChg chg="del mod">
          <ac:chgData name="Chittaranjan Hens" userId="6fc03958433e8a43" providerId="LiveId" clId="{2791953A-569C-4581-A5F2-161E885C8B9E}" dt="2023-01-06T11:49:09.993" v="857" actId="478"/>
          <ac:picMkLst>
            <pc:docMk/>
            <pc:sldMk cId="0" sldId="270"/>
            <ac:picMk id="1027" creationId="{00000000-0000-0000-0000-000000000000}"/>
          </ac:picMkLst>
        </pc:picChg>
      </pc:sldChg>
      <pc:sldChg chg="addSp modSp del mod">
        <pc:chgData name="Chittaranjan Hens" userId="6fc03958433e8a43" providerId="LiveId" clId="{2791953A-569C-4581-A5F2-161E885C8B9E}" dt="2023-01-04T11:48:09.709" v="457" actId="47"/>
        <pc:sldMkLst>
          <pc:docMk/>
          <pc:sldMk cId="0" sldId="271"/>
        </pc:sldMkLst>
        <pc:spChg chg="add mod">
          <ac:chgData name="Chittaranjan Hens" userId="6fc03958433e8a43" providerId="LiveId" clId="{2791953A-569C-4581-A5F2-161E885C8B9E}" dt="2023-01-04T11:44:29.619" v="417" actId="20577"/>
          <ac:spMkLst>
            <pc:docMk/>
            <pc:sldMk cId="0" sldId="271"/>
            <ac:spMk id="4" creationId="{CCCA8A31-A425-805B-7E82-14BF6F08B0E6}"/>
          </ac:spMkLst>
        </pc:spChg>
        <pc:spChg chg="mod">
          <ac:chgData name="Chittaranjan Hens" userId="6fc03958433e8a43" providerId="LiveId" clId="{2791953A-569C-4581-A5F2-161E885C8B9E}" dt="2023-01-04T11:44:44.618" v="419" actId="6549"/>
          <ac:spMkLst>
            <pc:docMk/>
            <pc:sldMk cId="0" sldId="271"/>
            <ac:spMk id="7" creationId="{00000000-0000-0000-0000-000000000000}"/>
          </ac:spMkLst>
        </pc:spChg>
        <pc:picChg chg="add mod ord">
          <ac:chgData name="Chittaranjan Hens" userId="6fc03958433e8a43" providerId="LiveId" clId="{2791953A-569C-4581-A5F2-161E885C8B9E}" dt="2023-01-04T11:40:53.843" v="361" actId="167"/>
          <ac:picMkLst>
            <pc:docMk/>
            <pc:sldMk cId="0" sldId="271"/>
            <ac:picMk id="3" creationId="{9645F0C6-7614-4E94-CA73-EA70AF900FC6}"/>
          </ac:picMkLst>
        </pc:picChg>
      </pc:sldChg>
      <pc:sldChg chg="addSp modSp del mod">
        <pc:chgData name="Chittaranjan Hens" userId="6fc03958433e8a43" providerId="LiveId" clId="{2791953A-569C-4581-A5F2-161E885C8B9E}" dt="2023-01-04T11:54:17.451" v="503" actId="47"/>
        <pc:sldMkLst>
          <pc:docMk/>
          <pc:sldMk cId="0" sldId="272"/>
        </pc:sldMkLst>
        <pc:spChg chg="mod">
          <ac:chgData name="Chittaranjan Hens" userId="6fc03958433e8a43" providerId="LiveId" clId="{2791953A-569C-4581-A5F2-161E885C8B9E}" dt="2023-01-04T11:41:35.118" v="369" actId="1076"/>
          <ac:spMkLst>
            <pc:docMk/>
            <pc:sldMk cId="0" sldId="272"/>
            <ac:spMk id="7" creationId="{00000000-0000-0000-0000-000000000000}"/>
          </ac:spMkLst>
        </pc:spChg>
        <pc:picChg chg="add mod ord">
          <ac:chgData name="Chittaranjan Hens" userId="6fc03958433e8a43" providerId="LiveId" clId="{2791953A-569C-4581-A5F2-161E885C8B9E}" dt="2023-01-04T11:41:30.275" v="368" actId="167"/>
          <ac:picMkLst>
            <pc:docMk/>
            <pc:sldMk cId="0" sldId="272"/>
            <ac:picMk id="2" creationId="{5A91400E-15DA-A0A5-1F71-44BF11C9492A}"/>
          </ac:picMkLst>
        </pc:picChg>
        <pc:picChg chg="mod">
          <ac:chgData name="Chittaranjan Hens" userId="6fc03958433e8a43" providerId="LiveId" clId="{2791953A-569C-4581-A5F2-161E885C8B9E}" dt="2023-01-04T11:41:20.094" v="366" actId="1076"/>
          <ac:picMkLst>
            <pc:docMk/>
            <pc:sldMk cId="0" sldId="272"/>
            <ac:picMk id="3075" creationId="{00000000-0000-0000-0000-000000000000}"/>
          </ac:picMkLst>
        </pc:picChg>
      </pc:sldChg>
      <pc:sldChg chg="addSp modSp mod">
        <pc:chgData name="Chittaranjan Hens" userId="6fc03958433e8a43" providerId="LiveId" clId="{2791953A-569C-4581-A5F2-161E885C8B9E}" dt="2023-01-06T19:24:26.698" v="922" actId="404"/>
        <pc:sldMkLst>
          <pc:docMk/>
          <pc:sldMk cId="0" sldId="273"/>
        </pc:sldMkLst>
        <pc:spChg chg="mod">
          <ac:chgData name="Chittaranjan Hens" userId="6fc03958433e8a43" providerId="LiveId" clId="{2791953A-569C-4581-A5F2-161E885C8B9E}" dt="2023-01-04T12:10:25.655" v="686" actId="207"/>
          <ac:spMkLst>
            <pc:docMk/>
            <pc:sldMk cId="0" sldId="273"/>
            <ac:spMk id="2" creationId="{00000000-0000-0000-0000-000000000000}"/>
          </ac:spMkLst>
        </pc:spChg>
        <pc:spChg chg="mod">
          <ac:chgData name="Chittaranjan Hens" userId="6fc03958433e8a43" providerId="LiveId" clId="{2791953A-569C-4581-A5F2-161E885C8B9E}" dt="2023-01-06T19:24:26.698" v="922" actId="404"/>
          <ac:spMkLst>
            <pc:docMk/>
            <pc:sldMk cId="0" sldId="273"/>
            <ac:spMk id="3" creationId="{00000000-0000-0000-0000-000000000000}"/>
          </ac:spMkLst>
        </pc:spChg>
        <pc:picChg chg="add mod ord">
          <ac:chgData name="Chittaranjan Hens" userId="6fc03958433e8a43" providerId="LiveId" clId="{2791953A-569C-4581-A5F2-161E885C8B9E}" dt="2023-01-04T12:10:02.075" v="680" actId="207"/>
          <ac:picMkLst>
            <pc:docMk/>
            <pc:sldMk cId="0" sldId="273"/>
            <ac:picMk id="5" creationId="{C9F4D3A7-0764-C980-E44C-074F8B19A91D}"/>
          </ac:picMkLst>
        </pc:picChg>
      </pc:sldChg>
      <pc:sldChg chg="addSp delSp modSp mod ord">
        <pc:chgData name="Chittaranjan Hens" userId="6fc03958433e8a43" providerId="LiveId" clId="{2791953A-569C-4581-A5F2-161E885C8B9E}" dt="2023-01-06T19:15:32.238" v="893"/>
        <pc:sldMkLst>
          <pc:docMk/>
          <pc:sldMk cId="0" sldId="275"/>
        </pc:sldMkLst>
        <pc:spChg chg="mod">
          <ac:chgData name="Chittaranjan Hens" userId="6fc03958433e8a43" providerId="LiveId" clId="{2791953A-569C-4581-A5F2-161E885C8B9E}" dt="2023-01-04T12:02:26.143" v="557" actId="1076"/>
          <ac:spMkLst>
            <pc:docMk/>
            <pc:sldMk cId="0" sldId="275"/>
            <ac:spMk id="3" creationId="{00000000-0000-0000-0000-000000000000}"/>
          </ac:spMkLst>
        </pc:spChg>
        <pc:spChg chg="mod">
          <ac:chgData name="Chittaranjan Hens" userId="6fc03958433e8a43" providerId="LiveId" clId="{2791953A-569C-4581-A5F2-161E885C8B9E}" dt="2023-01-04T12:02:55.126" v="569" actId="207"/>
          <ac:spMkLst>
            <pc:docMk/>
            <pc:sldMk cId="0" sldId="275"/>
            <ac:spMk id="8" creationId="{00000000-0000-0000-0000-000000000000}"/>
          </ac:spMkLst>
        </pc:spChg>
        <pc:spChg chg="mod">
          <ac:chgData name="Chittaranjan Hens" userId="6fc03958433e8a43" providerId="LiveId" clId="{2791953A-569C-4581-A5F2-161E885C8B9E}" dt="2023-01-04T12:02:28.641" v="558" actId="1076"/>
          <ac:spMkLst>
            <pc:docMk/>
            <pc:sldMk cId="0" sldId="275"/>
            <ac:spMk id="10" creationId="{00000000-0000-0000-0000-000000000000}"/>
          </ac:spMkLst>
        </pc:spChg>
        <pc:picChg chg="add mod ord">
          <ac:chgData name="Chittaranjan Hens" userId="6fc03958433e8a43" providerId="LiveId" clId="{2791953A-569C-4581-A5F2-161E885C8B9E}" dt="2023-01-04T12:02:36.383" v="560" actId="1440"/>
          <ac:picMkLst>
            <pc:docMk/>
            <pc:sldMk cId="0" sldId="275"/>
            <ac:picMk id="2" creationId="{C854D08E-2B90-E834-212E-A51A9DFBEF5D}"/>
          </ac:picMkLst>
        </pc:picChg>
        <pc:cxnChg chg="add del mod">
          <ac:chgData name="Chittaranjan Hens" userId="6fc03958433e8a43" providerId="LiveId" clId="{2791953A-569C-4581-A5F2-161E885C8B9E}" dt="2023-01-04T12:02:33.082" v="559" actId="1076"/>
          <ac:cxnSpMkLst>
            <pc:docMk/>
            <pc:sldMk cId="0" sldId="275"/>
            <ac:cxnSpMk id="5" creationId="{00000000-0000-0000-0000-000000000000}"/>
          </ac:cxnSpMkLst>
        </pc:cxnChg>
      </pc:sldChg>
      <pc:sldChg chg="addSp delSp modSp mod">
        <pc:chgData name="Chittaranjan Hens" userId="6fc03958433e8a43" providerId="LiveId" clId="{2791953A-569C-4581-A5F2-161E885C8B9E}" dt="2023-01-06T11:41:44.793" v="851"/>
        <pc:sldMkLst>
          <pc:docMk/>
          <pc:sldMk cId="0" sldId="276"/>
        </pc:sldMkLst>
        <pc:spChg chg="add mod">
          <ac:chgData name="Chittaranjan Hens" userId="6fc03958433e8a43" providerId="LiveId" clId="{2791953A-569C-4581-A5F2-161E885C8B9E}" dt="2023-01-04T12:17:29.618" v="844" actId="20577"/>
          <ac:spMkLst>
            <pc:docMk/>
            <pc:sldMk cId="0" sldId="276"/>
            <ac:spMk id="3" creationId="{11B13B69-AD84-EF38-A278-672F5A03502C}"/>
          </ac:spMkLst>
        </pc:spChg>
        <pc:spChg chg="del">
          <ac:chgData name="Chittaranjan Hens" userId="6fc03958433e8a43" providerId="LiveId" clId="{2791953A-569C-4581-A5F2-161E885C8B9E}" dt="2023-01-04T12:17:22.284" v="826" actId="478"/>
          <ac:spMkLst>
            <pc:docMk/>
            <pc:sldMk cId="0" sldId="276"/>
            <ac:spMk id="4" creationId="{00000000-0000-0000-0000-000000000000}"/>
          </ac:spMkLst>
        </pc:spChg>
        <pc:spChg chg="mod">
          <ac:chgData name="Chittaranjan Hens" userId="6fc03958433e8a43" providerId="LiveId" clId="{2791953A-569C-4581-A5F2-161E885C8B9E}" dt="2023-01-04T12:17:35.668" v="845" actId="1076"/>
          <ac:spMkLst>
            <pc:docMk/>
            <pc:sldMk cId="0" sldId="276"/>
            <ac:spMk id="5" creationId="{00000000-0000-0000-0000-000000000000}"/>
          </ac:spMkLst>
        </pc:spChg>
        <pc:picChg chg="add mod ord">
          <ac:chgData name="Chittaranjan Hens" userId="6fc03958433e8a43" providerId="LiveId" clId="{2791953A-569C-4581-A5F2-161E885C8B9E}" dt="2023-01-04T12:17:06.447" v="824" actId="167"/>
          <ac:picMkLst>
            <pc:docMk/>
            <pc:sldMk cId="0" sldId="276"/>
            <ac:picMk id="2" creationId="{5959D435-A427-1D1F-B994-56978A5DC80E}"/>
          </ac:picMkLst>
        </pc:picChg>
        <pc:picChg chg="mod">
          <ac:chgData name="Chittaranjan Hens" userId="6fc03958433e8a43" providerId="LiveId" clId="{2791953A-569C-4581-A5F2-161E885C8B9E}" dt="2023-01-06T11:41:44.793" v="851"/>
          <ac:picMkLst>
            <pc:docMk/>
            <pc:sldMk cId="0" sldId="276"/>
            <ac:picMk id="6" creationId="{00000000-0000-0000-0000-000000000000}"/>
          </ac:picMkLst>
        </pc:picChg>
      </pc:sldChg>
      <pc:sldChg chg="addSp delSp modSp del mod">
        <pc:chgData name="Chittaranjan Hens" userId="6fc03958433e8a43" providerId="LiveId" clId="{2791953A-569C-4581-A5F2-161E885C8B9E}" dt="2023-01-04T12:08:12.537" v="668" actId="47"/>
        <pc:sldMkLst>
          <pc:docMk/>
          <pc:sldMk cId="0" sldId="277"/>
        </pc:sldMkLst>
        <pc:spChg chg="add mod">
          <ac:chgData name="Chittaranjan Hens" userId="6fc03958433e8a43" providerId="LiveId" clId="{2791953A-569C-4581-A5F2-161E885C8B9E}" dt="2023-01-04T12:08:10.296" v="667" actId="478"/>
          <ac:spMkLst>
            <pc:docMk/>
            <pc:sldMk cId="0" sldId="277"/>
            <ac:spMk id="3" creationId="{046AF252-EA31-425D-9BA8-C450284D3C17}"/>
          </ac:spMkLst>
        </pc:spChg>
        <pc:spChg chg="del">
          <ac:chgData name="Chittaranjan Hens" userId="6fc03958433e8a43" providerId="LiveId" clId="{2791953A-569C-4581-A5F2-161E885C8B9E}" dt="2023-01-04T12:08:10.296" v="667" actId="478"/>
          <ac:spMkLst>
            <pc:docMk/>
            <pc:sldMk cId="0" sldId="277"/>
            <ac:spMk id="4" creationId="{00000000-0000-0000-0000-000000000000}"/>
          </ac:spMkLst>
        </pc:spChg>
        <pc:spChg chg="add mod">
          <ac:chgData name="Chittaranjan Hens" userId="6fc03958433e8a43" providerId="LiveId" clId="{2791953A-569C-4581-A5F2-161E885C8B9E}" dt="2023-01-04T12:08:10.296" v="667" actId="478"/>
          <ac:spMkLst>
            <pc:docMk/>
            <pc:sldMk cId="0" sldId="277"/>
            <ac:spMk id="7" creationId="{4C0B7D59-24A4-F301-0B5D-0189A12AA817}"/>
          </ac:spMkLst>
        </pc:spChg>
        <pc:spChg chg="del mod">
          <ac:chgData name="Chittaranjan Hens" userId="6fc03958433e8a43" providerId="LiveId" clId="{2791953A-569C-4581-A5F2-161E885C8B9E}" dt="2023-01-04T12:08:10.296" v="667" actId="478"/>
          <ac:spMkLst>
            <pc:docMk/>
            <pc:sldMk cId="0" sldId="277"/>
            <ac:spMk id="5123" creationId="{00000000-0000-0000-0000-000000000000}"/>
          </ac:spMkLst>
        </pc:spChg>
      </pc:sldChg>
      <pc:sldChg chg="addSp modSp mod">
        <pc:chgData name="Chittaranjan Hens" userId="6fc03958433e8a43" providerId="LiveId" clId="{2791953A-569C-4581-A5F2-161E885C8B9E}" dt="2023-01-04T12:06:46.379" v="638" actId="207"/>
        <pc:sldMkLst>
          <pc:docMk/>
          <pc:sldMk cId="0" sldId="279"/>
        </pc:sldMkLst>
        <pc:spChg chg="mod">
          <ac:chgData name="Chittaranjan Hens" userId="6fc03958433e8a43" providerId="LiveId" clId="{2791953A-569C-4581-A5F2-161E885C8B9E}" dt="2023-01-04T12:06:46.379" v="638" actId="207"/>
          <ac:spMkLst>
            <pc:docMk/>
            <pc:sldMk cId="0" sldId="279"/>
            <ac:spMk id="3" creationId="{00000000-0000-0000-0000-000000000000}"/>
          </ac:spMkLst>
        </pc:spChg>
        <pc:spChg chg="mod">
          <ac:chgData name="Chittaranjan Hens" userId="6fc03958433e8a43" providerId="LiveId" clId="{2791953A-569C-4581-A5F2-161E885C8B9E}" dt="2023-01-04T12:04:43.382" v="610" actId="1076"/>
          <ac:spMkLst>
            <pc:docMk/>
            <pc:sldMk cId="0" sldId="279"/>
            <ac:spMk id="4" creationId="{00000000-0000-0000-0000-000000000000}"/>
          </ac:spMkLst>
        </pc:spChg>
        <pc:spChg chg="mod">
          <ac:chgData name="Chittaranjan Hens" userId="6fc03958433e8a43" providerId="LiveId" clId="{2791953A-569C-4581-A5F2-161E885C8B9E}" dt="2023-01-04T12:04:48.892" v="612" actId="1076"/>
          <ac:spMkLst>
            <pc:docMk/>
            <pc:sldMk cId="0" sldId="279"/>
            <ac:spMk id="6" creationId="{00000000-0000-0000-0000-000000000000}"/>
          </ac:spMkLst>
        </pc:spChg>
        <pc:picChg chg="add mod ord">
          <ac:chgData name="Chittaranjan Hens" userId="6fc03958433e8a43" providerId="LiveId" clId="{2791953A-569C-4581-A5F2-161E885C8B9E}" dt="2023-01-04T12:06:41.243" v="637" actId="167"/>
          <ac:picMkLst>
            <pc:docMk/>
            <pc:sldMk cId="0" sldId="279"/>
            <ac:picMk id="2" creationId="{F3B5EE51-3108-68A3-A8E9-00060A63D3C5}"/>
          </ac:picMkLst>
        </pc:picChg>
        <pc:picChg chg="mod">
          <ac:chgData name="Chittaranjan Hens" userId="6fc03958433e8a43" providerId="LiveId" clId="{2791953A-569C-4581-A5F2-161E885C8B9E}" dt="2023-01-04T12:04:45.973" v="611" actId="1076"/>
          <ac:picMkLst>
            <pc:docMk/>
            <pc:sldMk cId="0" sldId="279"/>
            <ac:picMk id="2052" creationId="{00000000-0000-0000-0000-000000000000}"/>
          </ac:picMkLst>
        </pc:picChg>
      </pc:sldChg>
      <pc:sldChg chg="addSp delSp modSp mod">
        <pc:chgData name="Chittaranjan Hens" userId="6fc03958433e8a43" providerId="LiveId" clId="{2791953A-569C-4581-A5F2-161E885C8B9E}" dt="2023-01-06T11:42:05.233" v="853"/>
        <pc:sldMkLst>
          <pc:docMk/>
          <pc:sldMk cId="0" sldId="281"/>
        </pc:sldMkLst>
        <pc:spChg chg="add mod">
          <ac:chgData name="Chittaranjan Hens" userId="6fc03958433e8a43" providerId="LiveId" clId="{2791953A-569C-4581-A5F2-161E885C8B9E}" dt="2023-01-04T12:15:32.721" v="792" actId="478"/>
          <ac:spMkLst>
            <pc:docMk/>
            <pc:sldMk cId="0" sldId="281"/>
            <ac:spMk id="4" creationId="{CFCC2F65-6269-B41B-FF9B-190DF34C113A}"/>
          </ac:spMkLst>
        </pc:spChg>
        <pc:spChg chg="add mod">
          <ac:chgData name="Chittaranjan Hens" userId="6fc03958433e8a43" providerId="LiveId" clId="{2791953A-569C-4581-A5F2-161E885C8B9E}" dt="2023-01-04T12:15:51.014" v="795"/>
          <ac:spMkLst>
            <pc:docMk/>
            <pc:sldMk cId="0" sldId="281"/>
            <ac:spMk id="6" creationId="{49F3A15C-851F-0ECF-DF1E-7D8A693094EA}"/>
          </ac:spMkLst>
        </pc:spChg>
        <pc:spChg chg="del mod">
          <ac:chgData name="Chittaranjan Hens" userId="6fc03958433e8a43" providerId="LiveId" clId="{2791953A-569C-4581-A5F2-161E885C8B9E}" dt="2023-01-04T12:15:32.721" v="792" actId="478"/>
          <ac:spMkLst>
            <pc:docMk/>
            <pc:sldMk cId="0" sldId="281"/>
            <ac:spMk id="48130" creationId="{00000000-0000-0000-0000-000000000000}"/>
          </ac:spMkLst>
        </pc:spChg>
        <pc:spChg chg="mod">
          <ac:chgData name="Chittaranjan Hens" userId="6fc03958433e8a43" providerId="LiveId" clId="{2791953A-569C-4581-A5F2-161E885C8B9E}" dt="2023-01-04T12:15:14.056" v="785" actId="1076"/>
          <ac:spMkLst>
            <pc:docMk/>
            <pc:sldMk cId="0" sldId="281"/>
            <ac:spMk id="48131" creationId="{00000000-0000-0000-0000-000000000000}"/>
          </ac:spMkLst>
        </pc:spChg>
        <pc:picChg chg="add del mod ord">
          <ac:chgData name="Chittaranjan Hens" userId="6fc03958433e8a43" providerId="LiveId" clId="{2791953A-569C-4581-A5F2-161E885C8B9E}" dt="2023-01-04T12:15:22.216" v="788" actId="478"/>
          <ac:picMkLst>
            <pc:docMk/>
            <pc:sldMk cId="0" sldId="281"/>
            <ac:picMk id="2" creationId="{BEFBC75A-C382-CD42-7191-409555BF3744}"/>
          </ac:picMkLst>
        </pc:picChg>
        <pc:picChg chg="mod">
          <ac:chgData name="Chittaranjan Hens" userId="6fc03958433e8a43" providerId="LiveId" clId="{2791953A-569C-4581-A5F2-161E885C8B9E}" dt="2023-01-06T11:42:05.233" v="853"/>
          <ac:picMkLst>
            <pc:docMk/>
            <pc:sldMk cId="0" sldId="281"/>
            <ac:picMk id="48132" creationId="{00000000-0000-0000-0000-000000000000}"/>
          </ac:picMkLst>
        </pc:picChg>
      </pc:sldChg>
      <pc:sldChg chg="addSp delSp modSp mod setBg setClrOvrMap">
        <pc:chgData name="Chittaranjan Hens" userId="6fc03958433e8a43" providerId="LiveId" clId="{2791953A-569C-4581-A5F2-161E885C8B9E}" dt="2023-01-04T12:14:46.635" v="778" actId="27636"/>
        <pc:sldMkLst>
          <pc:docMk/>
          <pc:sldMk cId="0" sldId="282"/>
        </pc:sldMkLst>
        <pc:spChg chg="mod">
          <ac:chgData name="Chittaranjan Hens" userId="6fc03958433e8a43" providerId="LiveId" clId="{2791953A-569C-4581-A5F2-161E885C8B9E}" dt="2023-01-04T12:12:40.330" v="725" actId="26606"/>
          <ac:spMkLst>
            <pc:docMk/>
            <pc:sldMk cId="0" sldId="282"/>
            <ac:spMk id="5" creationId="{00000000-0000-0000-0000-000000000000}"/>
          </ac:spMkLst>
        </pc:spChg>
        <pc:spChg chg="mod ord">
          <ac:chgData name="Chittaranjan Hens" userId="6fc03958433e8a43" providerId="LiveId" clId="{2791953A-569C-4581-A5F2-161E885C8B9E}" dt="2023-01-04T12:12:40.330" v="725" actId="26606"/>
          <ac:spMkLst>
            <pc:docMk/>
            <pc:sldMk cId="0" sldId="282"/>
            <ac:spMk id="6" creationId="{00000000-0000-0000-0000-000000000000}"/>
          </ac:spMkLst>
        </pc:spChg>
        <pc:spChg chg="mod ord">
          <ac:chgData name="Chittaranjan Hens" userId="6fc03958433e8a43" providerId="LiveId" clId="{2791953A-569C-4581-A5F2-161E885C8B9E}" dt="2023-01-04T12:14:46.635" v="778" actId="27636"/>
          <ac:spMkLst>
            <pc:docMk/>
            <pc:sldMk cId="0" sldId="282"/>
            <ac:spMk id="13315" creationId="{00000000-0000-0000-0000-000000000000}"/>
          </ac:spMkLst>
        </pc:spChg>
        <pc:spChg chg="add del">
          <ac:chgData name="Chittaranjan Hens" userId="6fc03958433e8a43" providerId="LiveId" clId="{2791953A-569C-4581-A5F2-161E885C8B9E}" dt="2023-01-04T12:12:35.065" v="721" actId="26606"/>
          <ac:spMkLst>
            <pc:docMk/>
            <pc:sldMk cId="0" sldId="282"/>
            <ac:spMk id="13318" creationId="{352BEC0E-22F8-46D0-9632-375DB541B06C}"/>
          </ac:spMkLst>
        </pc:spChg>
        <pc:spChg chg="add del">
          <ac:chgData name="Chittaranjan Hens" userId="6fc03958433e8a43" providerId="LiveId" clId="{2791953A-569C-4581-A5F2-161E885C8B9E}" dt="2023-01-04T12:12:35.065" v="721" actId="26606"/>
          <ac:spMkLst>
            <pc:docMk/>
            <pc:sldMk cId="0" sldId="282"/>
            <ac:spMk id="13319" creationId="{3FCFB1DE-0B7E-48CC-BA90-B2AB0889F9D6}"/>
          </ac:spMkLst>
        </pc:spChg>
        <pc:spChg chg="add del">
          <ac:chgData name="Chittaranjan Hens" userId="6fc03958433e8a43" providerId="LiveId" clId="{2791953A-569C-4581-A5F2-161E885C8B9E}" dt="2023-01-04T12:12:27.875" v="719" actId="26606"/>
          <ac:spMkLst>
            <pc:docMk/>
            <pc:sldMk cId="0" sldId="282"/>
            <ac:spMk id="13321" creationId="{1DCD4319-21CA-4165-A08D-D1E05DC378D3}"/>
          </ac:spMkLst>
        </pc:spChg>
        <pc:spChg chg="add del">
          <ac:chgData name="Chittaranjan Hens" userId="6fc03958433e8a43" providerId="LiveId" clId="{2791953A-569C-4581-A5F2-161E885C8B9E}" dt="2023-01-04T12:12:37.747" v="723" actId="26606"/>
          <ac:spMkLst>
            <pc:docMk/>
            <pc:sldMk cId="0" sldId="282"/>
            <ac:spMk id="13322" creationId="{68A4132F-DEC6-4332-A00C-A11AD4519B6C}"/>
          </ac:spMkLst>
        </pc:spChg>
        <pc:spChg chg="add del">
          <ac:chgData name="Chittaranjan Hens" userId="6fc03958433e8a43" providerId="LiveId" clId="{2791953A-569C-4581-A5F2-161E885C8B9E}" dt="2023-01-04T12:12:27.875" v="719" actId="26606"/>
          <ac:spMkLst>
            <pc:docMk/>
            <pc:sldMk cId="0" sldId="282"/>
            <ac:spMk id="13323" creationId="{3CD1EA40-7116-4FCB-9369-70F29FAA91EC}"/>
          </ac:spMkLst>
        </pc:spChg>
        <pc:spChg chg="add del">
          <ac:chgData name="Chittaranjan Hens" userId="6fc03958433e8a43" providerId="LiveId" clId="{2791953A-569C-4581-A5F2-161E885C8B9E}" dt="2023-01-04T12:12:37.747" v="723" actId="26606"/>
          <ac:spMkLst>
            <pc:docMk/>
            <pc:sldMk cId="0" sldId="282"/>
            <ac:spMk id="13324" creationId="{9B38642C-62C4-4E31-A5D3-BB1DD8CA3942}"/>
          </ac:spMkLst>
        </pc:spChg>
        <pc:spChg chg="add del">
          <ac:chgData name="Chittaranjan Hens" userId="6fc03958433e8a43" providerId="LiveId" clId="{2791953A-569C-4581-A5F2-161E885C8B9E}" dt="2023-01-04T12:12:27.875" v="719" actId="26606"/>
          <ac:spMkLst>
            <pc:docMk/>
            <pc:sldMk cId="0" sldId="282"/>
            <ac:spMk id="13325" creationId="{BF647E38-F93D-4661-8D77-CE13EEB65B5A}"/>
          </ac:spMkLst>
        </pc:spChg>
        <pc:spChg chg="add del">
          <ac:chgData name="Chittaranjan Hens" userId="6fc03958433e8a43" providerId="LiveId" clId="{2791953A-569C-4581-A5F2-161E885C8B9E}" dt="2023-01-04T12:12:37.747" v="723" actId="26606"/>
          <ac:spMkLst>
            <pc:docMk/>
            <pc:sldMk cId="0" sldId="282"/>
            <ac:spMk id="13326" creationId="{A9F66240-8C38-4069-A5C9-2D3FCD97EDAD}"/>
          </ac:spMkLst>
        </pc:spChg>
        <pc:spChg chg="add del">
          <ac:chgData name="Chittaranjan Hens" userId="6fc03958433e8a43" providerId="LiveId" clId="{2791953A-569C-4581-A5F2-161E885C8B9E}" dt="2023-01-04T12:12:40.330" v="725" actId="26606"/>
          <ac:spMkLst>
            <pc:docMk/>
            <pc:sldMk cId="0" sldId="282"/>
            <ac:spMk id="13348" creationId="{1DCD4319-21CA-4165-A08D-D1E05DC378D3}"/>
          </ac:spMkLst>
        </pc:spChg>
        <pc:spChg chg="add del">
          <ac:chgData name="Chittaranjan Hens" userId="6fc03958433e8a43" providerId="LiveId" clId="{2791953A-569C-4581-A5F2-161E885C8B9E}" dt="2023-01-04T12:12:27.875" v="719" actId="26606"/>
          <ac:spMkLst>
            <pc:docMk/>
            <pc:sldMk cId="0" sldId="282"/>
            <ac:spMk id="13349" creationId="{D6C80E47-971C-437F-B030-191115B01D68}"/>
          </ac:spMkLst>
        </pc:spChg>
        <pc:spChg chg="add del">
          <ac:chgData name="Chittaranjan Hens" userId="6fc03958433e8a43" providerId="LiveId" clId="{2791953A-569C-4581-A5F2-161E885C8B9E}" dt="2023-01-04T12:12:40.330" v="725" actId="26606"/>
          <ac:spMkLst>
            <pc:docMk/>
            <pc:sldMk cId="0" sldId="282"/>
            <ac:spMk id="13350" creationId="{3CD1EA40-7116-4FCB-9369-70F29FAA91EC}"/>
          </ac:spMkLst>
        </pc:spChg>
        <pc:spChg chg="add del">
          <ac:chgData name="Chittaranjan Hens" userId="6fc03958433e8a43" providerId="LiveId" clId="{2791953A-569C-4581-A5F2-161E885C8B9E}" dt="2023-01-04T12:12:40.330" v="725" actId="26606"/>
          <ac:spMkLst>
            <pc:docMk/>
            <pc:sldMk cId="0" sldId="282"/>
            <ac:spMk id="13351" creationId="{BF647E38-F93D-4661-8D77-CE13EEB65B5A}"/>
          </ac:spMkLst>
        </pc:spChg>
        <pc:spChg chg="add del">
          <ac:chgData name="Chittaranjan Hens" userId="6fc03958433e8a43" providerId="LiveId" clId="{2791953A-569C-4581-A5F2-161E885C8B9E}" dt="2023-01-04T12:12:40.330" v="725" actId="26606"/>
          <ac:spMkLst>
            <pc:docMk/>
            <pc:sldMk cId="0" sldId="282"/>
            <ac:spMk id="13353" creationId="{D6C80E47-971C-437F-B030-191115B01D68}"/>
          </ac:spMkLst>
        </pc:spChg>
        <pc:grpChg chg="add del">
          <ac:chgData name="Chittaranjan Hens" userId="6fc03958433e8a43" providerId="LiveId" clId="{2791953A-569C-4581-A5F2-161E885C8B9E}" dt="2023-01-04T12:12:27.875" v="719" actId="26606"/>
          <ac:grpSpMkLst>
            <pc:docMk/>
            <pc:sldMk cId="0" sldId="282"/>
            <ac:grpSpMk id="13327" creationId="{71669B06-C46A-44F5-8C95-4AA9C87956A9}"/>
          </ac:grpSpMkLst>
        </pc:grpChg>
        <pc:grpChg chg="add del">
          <ac:chgData name="Chittaranjan Hens" userId="6fc03958433e8a43" providerId="LiveId" clId="{2791953A-569C-4581-A5F2-161E885C8B9E}" dt="2023-01-04T12:12:40.330" v="725" actId="26606"/>
          <ac:grpSpMkLst>
            <pc:docMk/>
            <pc:sldMk cId="0" sldId="282"/>
            <ac:grpSpMk id="13352" creationId="{71669B06-C46A-44F5-8C95-4AA9C87956A9}"/>
          </ac:grpSpMkLst>
        </pc:grpChg>
        <pc:picChg chg="add mod ord">
          <ac:chgData name="Chittaranjan Hens" userId="6fc03958433e8a43" providerId="LiveId" clId="{2791953A-569C-4581-A5F2-161E885C8B9E}" dt="2023-01-04T12:12:40.330" v="725" actId="26606"/>
          <ac:picMkLst>
            <pc:docMk/>
            <pc:sldMk cId="0" sldId="282"/>
            <ac:picMk id="2" creationId="{5A4B4CAA-ADDE-B317-FA5F-731B8F7FF214}"/>
          </ac:picMkLst>
        </pc:picChg>
        <pc:picChg chg="del mod ord">
          <ac:chgData name="Chittaranjan Hens" userId="6fc03958433e8a43" providerId="LiveId" clId="{2791953A-569C-4581-A5F2-161E885C8B9E}" dt="2023-01-04T12:12:54.891" v="727" actId="478"/>
          <ac:picMkLst>
            <pc:docMk/>
            <pc:sldMk cId="0" sldId="282"/>
            <ac:picMk id="13316" creationId="{00000000-0000-0000-0000-000000000000}"/>
          </ac:picMkLst>
        </pc:picChg>
      </pc:sldChg>
      <pc:sldChg chg="addSp delSp modSp mod">
        <pc:chgData name="Chittaranjan Hens" userId="6fc03958433e8a43" providerId="LiveId" clId="{2791953A-569C-4581-A5F2-161E885C8B9E}" dt="2023-01-06T11:41:56.494" v="852"/>
        <pc:sldMkLst>
          <pc:docMk/>
          <pc:sldMk cId="0" sldId="284"/>
        </pc:sldMkLst>
        <pc:spChg chg="add del mod">
          <ac:chgData name="Chittaranjan Hens" userId="6fc03958433e8a43" providerId="LiveId" clId="{2791953A-569C-4581-A5F2-161E885C8B9E}" dt="2023-01-04T12:16:00.538" v="797" actId="21"/>
          <ac:spMkLst>
            <pc:docMk/>
            <pc:sldMk cId="0" sldId="284"/>
            <ac:spMk id="2" creationId="{268D3D38-F282-D1FA-E86E-76D218404760}"/>
          </ac:spMkLst>
        </pc:spChg>
        <pc:spChg chg="add del mod">
          <ac:chgData name="Chittaranjan Hens" userId="6fc03958433e8a43" providerId="LiveId" clId="{2791953A-569C-4581-A5F2-161E885C8B9E}" dt="2023-01-04T12:16:08.489" v="799" actId="478"/>
          <ac:spMkLst>
            <pc:docMk/>
            <pc:sldMk cId="0" sldId="284"/>
            <ac:spMk id="4" creationId="{1E2996BE-2108-9FE8-429B-E635C02E38F0}"/>
          </ac:spMkLst>
        </pc:spChg>
        <pc:spChg chg="add mod">
          <ac:chgData name="Chittaranjan Hens" userId="6fc03958433e8a43" providerId="LiveId" clId="{2791953A-569C-4581-A5F2-161E885C8B9E}" dt="2023-01-04T12:16:13.810" v="809" actId="20577"/>
          <ac:spMkLst>
            <pc:docMk/>
            <pc:sldMk cId="0" sldId="284"/>
            <ac:spMk id="5" creationId="{271FF043-BBB3-7059-EAB3-8D3E89EBD9C5}"/>
          </ac:spMkLst>
        </pc:spChg>
        <pc:spChg chg="add del mod">
          <ac:chgData name="Chittaranjan Hens" userId="6fc03958433e8a43" providerId="LiveId" clId="{2791953A-569C-4581-A5F2-161E885C8B9E}" dt="2023-01-04T12:16:33.851" v="814"/>
          <ac:spMkLst>
            <pc:docMk/>
            <pc:sldMk cId="0" sldId="284"/>
            <ac:spMk id="7" creationId="{FA363758-670B-AE09-4864-3A8B7EE0D62F}"/>
          </ac:spMkLst>
        </pc:spChg>
        <pc:spChg chg="del">
          <ac:chgData name="Chittaranjan Hens" userId="6fc03958433e8a43" providerId="LiveId" clId="{2791953A-569C-4581-A5F2-161E885C8B9E}" dt="2023-01-04T12:16:05.668" v="798" actId="478"/>
          <ac:spMkLst>
            <pc:docMk/>
            <pc:sldMk cId="0" sldId="284"/>
            <ac:spMk id="15362" creationId="{00000000-0000-0000-0000-000000000000}"/>
          </ac:spMkLst>
        </pc:spChg>
        <pc:spChg chg="mod">
          <ac:chgData name="Chittaranjan Hens" userId="6fc03958433e8a43" providerId="LiveId" clId="{2791953A-569C-4581-A5F2-161E885C8B9E}" dt="2023-01-06T11:40:58.562" v="847" actId="2711"/>
          <ac:spMkLst>
            <pc:docMk/>
            <pc:sldMk cId="0" sldId="284"/>
            <ac:spMk id="15363" creationId="{00000000-0000-0000-0000-000000000000}"/>
          </ac:spMkLst>
        </pc:spChg>
        <pc:spChg chg="mod">
          <ac:chgData name="Chittaranjan Hens" userId="6fc03958433e8a43" providerId="LiveId" clId="{2791953A-569C-4581-A5F2-161E885C8B9E}" dt="2023-01-06T11:41:04.860" v="848" actId="2711"/>
          <ac:spMkLst>
            <pc:docMk/>
            <pc:sldMk cId="0" sldId="284"/>
            <ac:spMk id="15364" creationId="{00000000-0000-0000-0000-000000000000}"/>
          </ac:spMkLst>
        </pc:spChg>
        <pc:picChg chg="add mod ord">
          <ac:chgData name="Chittaranjan Hens" userId="6fc03958433e8a43" providerId="LiveId" clId="{2791953A-569C-4581-A5F2-161E885C8B9E}" dt="2023-01-04T12:16:46.780" v="817" actId="14100"/>
          <ac:picMkLst>
            <pc:docMk/>
            <pc:sldMk cId="0" sldId="284"/>
            <ac:picMk id="8" creationId="{ABEC2F79-E640-E915-EDA5-1E6D6C9FB304}"/>
          </ac:picMkLst>
        </pc:picChg>
        <pc:picChg chg="mod">
          <ac:chgData name="Chittaranjan Hens" userId="6fc03958433e8a43" providerId="LiveId" clId="{2791953A-569C-4581-A5F2-161E885C8B9E}" dt="2023-01-06T11:41:56.494" v="852"/>
          <ac:picMkLst>
            <pc:docMk/>
            <pc:sldMk cId="0" sldId="284"/>
            <ac:picMk id="15365" creationId="{00000000-0000-0000-0000-000000000000}"/>
          </ac:picMkLst>
        </pc:picChg>
      </pc:sldChg>
      <pc:sldChg chg="addSp delSp modSp mod">
        <pc:chgData name="Chittaranjan Hens" userId="6fc03958433e8a43" providerId="LiveId" clId="{2791953A-569C-4581-A5F2-161E885C8B9E}" dt="2023-01-04T12:15:42.435" v="794" actId="20577"/>
        <pc:sldMkLst>
          <pc:docMk/>
          <pc:sldMk cId="0" sldId="286"/>
        </pc:sldMkLst>
        <pc:spChg chg="add del mod">
          <ac:chgData name="Chittaranjan Hens" userId="6fc03958433e8a43" providerId="LiveId" clId="{2791953A-569C-4581-A5F2-161E885C8B9E}" dt="2023-01-04T12:13:49.258" v="738" actId="478"/>
          <ac:spMkLst>
            <pc:docMk/>
            <pc:sldMk cId="0" sldId="286"/>
            <ac:spMk id="3" creationId="{3937CA74-0043-57DE-29C9-DB9BC7BC78C6}"/>
          </ac:spMkLst>
        </pc:spChg>
        <pc:spChg chg="add mod">
          <ac:chgData name="Chittaranjan Hens" userId="6fc03958433e8a43" providerId="LiveId" clId="{2791953A-569C-4581-A5F2-161E885C8B9E}" dt="2023-01-04T12:15:42.435" v="794" actId="20577"/>
          <ac:spMkLst>
            <pc:docMk/>
            <pc:sldMk cId="0" sldId="286"/>
            <ac:spMk id="5" creationId="{2C9ED826-5140-D8E8-7825-99A5A347917E}"/>
          </ac:spMkLst>
        </pc:spChg>
        <pc:spChg chg="del">
          <ac:chgData name="Chittaranjan Hens" userId="6fc03958433e8a43" providerId="LiveId" clId="{2791953A-569C-4581-A5F2-161E885C8B9E}" dt="2023-01-04T12:13:45.760" v="736" actId="478"/>
          <ac:spMkLst>
            <pc:docMk/>
            <pc:sldMk cId="0" sldId="286"/>
            <ac:spMk id="14338" creationId="{00000000-0000-0000-0000-000000000000}"/>
          </ac:spMkLst>
        </pc:spChg>
        <pc:spChg chg="mod">
          <ac:chgData name="Chittaranjan Hens" userId="6fc03958433e8a43" providerId="LiveId" clId="{2791953A-569C-4581-A5F2-161E885C8B9E}" dt="2023-01-04T12:14:10.357" v="766" actId="207"/>
          <ac:spMkLst>
            <pc:docMk/>
            <pc:sldMk cId="0" sldId="286"/>
            <ac:spMk id="14339" creationId="{00000000-0000-0000-0000-000000000000}"/>
          </ac:spMkLst>
        </pc:spChg>
        <pc:picChg chg="add mod ord">
          <ac:chgData name="Chittaranjan Hens" userId="6fc03958433e8a43" providerId="LiveId" clId="{2791953A-569C-4581-A5F2-161E885C8B9E}" dt="2023-01-04T12:14:20.876" v="768" actId="167"/>
          <ac:picMkLst>
            <pc:docMk/>
            <pc:sldMk cId="0" sldId="286"/>
            <ac:picMk id="6" creationId="{82A56068-F125-3E13-7492-8527DB65A7FE}"/>
          </ac:picMkLst>
        </pc:picChg>
      </pc:sldChg>
      <pc:sldChg chg="del">
        <pc:chgData name="Chittaranjan Hens" userId="6fc03958433e8a43" providerId="LiveId" clId="{2791953A-569C-4581-A5F2-161E885C8B9E}" dt="2023-01-04T07:14:23.897" v="0" actId="47"/>
        <pc:sldMkLst>
          <pc:docMk/>
          <pc:sldMk cId="2818536561" sldId="287"/>
        </pc:sldMkLst>
        <pc:spChg chg="del">
          <ac:chgData name="Chittaranjan Hens" userId="6fc03958433e8a43" providerId="LiveId" clId="{2791953A-569C-4581-A5F2-161E885C8B9E}" dt="2023-01-04T11:17:06.258" v="4" actId="478"/>
          <ac:spMkLst>
            <pc:docMk/>
            <pc:sldMk cId="2818536561" sldId="287"/>
            <ac:spMk id="3" creationId="{7C315467-5619-75DF-885F-788F35E03FFA}"/>
          </ac:spMkLst>
        </pc:spChg>
        <pc:spChg chg="add mod">
          <ac:chgData name="Chittaranjan Hens" userId="6fc03958433e8a43" providerId="LiveId" clId="{2791953A-569C-4581-A5F2-161E885C8B9E}" dt="2023-01-04T11:17:50.219" v="17" actId="404"/>
          <ac:spMkLst>
            <pc:docMk/>
            <pc:sldMk cId="2818536561" sldId="287"/>
            <ac:spMk id="4" creationId="{7C5F0D91-F484-67FF-9BC3-F2A658D32838}"/>
          </ac:spMkLst>
        </pc:spChg>
        <pc:spChg chg="add del mod">
          <ac:chgData name="Chittaranjan Hens" userId="6fc03958433e8a43" providerId="LiveId" clId="{2791953A-569C-4581-A5F2-161E885C8B9E}" dt="2023-01-04T11:17:55.952" v="18" actId="478"/>
          <ac:spMkLst>
            <pc:docMk/>
            <pc:sldMk cId="2818536561" sldId="287"/>
            <ac:spMk id="5" creationId="{987D9C80-BDC2-7215-083F-07C3409F3359}"/>
          </ac:spMkLst>
        </pc:spChg>
        <pc:spChg chg="del">
          <ac:chgData name="Chittaranjan Hens" userId="6fc03958433e8a43" providerId="LiveId" clId="{2791953A-569C-4581-A5F2-161E885C8B9E}" dt="2023-01-04T11:17:01.801" v="3"/>
          <ac:spMkLst>
            <pc:docMk/>
            <pc:sldMk cId="2818536561" sldId="287"/>
            <ac:spMk id="15" creationId="{8651CFA9-6065-4243-AC48-858E359780B1}"/>
          </ac:spMkLst>
        </pc:spChg>
        <pc:spChg chg="del">
          <ac:chgData name="Chittaranjan Hens" userId="6fc03958433e8a43" providerId="LiveId" clId="{2791953A-569C-4581-A5F2-161E885C8B9E}" dt="2023-01-04T11:17:01.801" v="3"/>
          <ac:spMkLst>
            <pc:docMk/>
            <pc:sldMk cId="2818536561" sldId="287"/>
            <ac:spMk id="17" creationId="{37962AE0-6A1C-4B76-9D52-10E5E6D7D3BB}"/>
          </ac:spMkLst>
        </pc:spChg>
        <pc:spChg chg="del">
          <ac:chgData name="Chittaranjan Hens" userId="6fc03958433e8a43" providerId="LiveId" clId="{2791953A-569C-4581-A5F2-161E885C8B9E}" dt="2023-01-04T11:17:01.801" v="3"/>
          <ac:spMkLst>
            <pc:docMk/>
            <pc:sldMk cId="2818536561" sldId="287"/>
            <ac:spMk id="19" creationId="{16E12301-1C96-4D15-9838-D5B894B22365}"/>
          </ac:spMkLst>
        </pc:spChg>
        <pc:grpChg chg="del">
          <ac:chgData name="Chittaranjan Hens" userId="6fc03958433e8a43" providerId="LiveId" clId="{2791953A-569C-4581-A5F2-161E885C8B9E}" dt="2023-01-04T11:17:01.801" v="3"/>
          <ac:grpSpMkLst>
            <pc:docMk/>
            <pc:sldMk cId="2818536561" sldId="287"/>
            <ac:grpSpMk id="39" creationId="{D7A5FD75-4B35-4162-9304-569491255811}"/>
          </ac:grpSpMkLst>
        </pc:grpChg>
        <pc:grpChg chg="del">
          <ac:chgData name="Chittaranjan Hens" userId="6fc03958433e8a43" providerId="LiveId" clId="{2791953A-569C-4581-A5F2-161E885C8B9E}" dt="2023-01-04T11:17:01.801" v="3"/>
          <ac:grpSpMkLst>
            <pc:docMk/>
            <pc:sldMk cId="2818536561" sldId="287"/>
            <ac:grpSpMk id="44" creationId="{34676384-D846-461C-B8F3-BDB849B4A408}"/>
          </ac:grpSpMkLst>
        </pc:grpChg>
        <pc:picChg chg="del mod">
          <ac:chgData name="Chittaranjan Hens" userId="6fc03958433e8a43" providerId="LiveId" clId="{2791953A-569C-4581-A5F2-161E885C8B9E}" dt="2023-01-04T11:33:40.001" v="253" actId="478"/>
          <ac:picMkLst>
            <pc:docMk/>
            <pc:sldMk cId="2818536561" sldId="287"/>
            <ac:picMk id="2" creationId="{7A203178-FCD0-FE85-57F7-D010564135A5}"/>
          </ac:picMkLst>
        </pc:picChg>
        <pc:picChg chg="add mod">
          <ac:chgData name="Chittaranjan Hens" userId="6fc03958433e8a43" providerId="LiveId" clId="{2791953A-569C-4581-A5F2-161E885C8B9E}" dt="2023-01-04T11:17:23.925" v="7" actId="1076"/>
          <ac:picMkLst>
            <pc:docMk/>
            <pc:sldMk cId="2818536561" sldId="287"/>
            <ac:picMk id="6" creationId="{9F4EC22D-4EA5-1F42-D2A4-377FFEB43CAB}"/>
          </ac:picMkLst>
        </pc:picChg>
        <pc:picChg chg="add mod">
          <ac:chgData name="Chittaranjan Hens" userId="6fc03958433e8a43" providerId="LiveId" clId="{2791953A-569C-4581-A5F2-161E885C8B9E}" dt="2023-01-04T11:17:23.925" v="7" actId="1076"/>
          <ac:picMkLst>
            <pc:docMk/>
            <pc:sldMk cId="2818536561" sldId="287"/>
            <ac:picMk id="7" creationId="{3CA558C9-F988-D1C3-D2C9-940F555ED430}"/>
          </ac:picMkLst>
        </pc:picChg>
        <pc:picChg chg="add mod">
          <ac:chgData name="Chittaranjan Hens" userId="6fc03958433e8a43" providerId="LiveId" clId="{2791953A-569C-4581-A5F2-161E885C8B9E}" dt="2023-01-04T11:33:49.836" v="256" actId="14100"/>
          <ac:picMkLst>
            <pc:docMk/>
            <pc:sldMk cId="2818536561" sldId="287"/>
            <ac:picMk id="8" creationId="{C6B9171F-C170-1D2C-4F97-A40B590E243F}"/>
          </ac:picMkLst>
        </pc:picChg>
        <pc:picChg chg="add mod">
          <ac:chgData name="Chittaranjan Hens" userId="6fc03958433e8a43" providerId="LiveId" clId="{2791953A-569C-4581-A5F2-161E885C8B9E}" dt="2023-01-04T11:17:23.925" v="7" actId="1076"/>
          <ac:picMkLst>
            <pc:docMk/>
            <pc:sldMk cId="2818536561" sldId="287"/>
            <ac:picMk id="9" creationId="{FBD688D2-A23B-449C-5AAC-59E8E9CF7113}"/>
          </ac:picMkLst>
        </pc:picChg>
        <pc:picChg chg="add mod ord">
          <ac:chgData name="Chittaranjan Hens" userId="6fc03958433e8a43" providerId="LiveId" clId="{2791953A-569C-4581-A5F2-161E885C8B9E}" dt="2023-01-04T11:33:43.322" v="255" actId="167"/>
          <ac:picMkLst>
            <pc:docMk/>
            <pc:sldMk cId="2818536561" sldId="287"/>
            <ac:picMk id="10" creationId="{4CED25B2-E3B4-057C-A82B-7A94B234189F}"/>
          </ac:picMkLst>
        </pc:picChg>
      </pc:sldChg>
      <pc:sldChg chg="addSp delSp modSp mod">
        <pc:chgData name="Chittaranjan Hens" userId="6fc03958433e8a43" providerId="LiveId" clId="{2791953A-569C-4581-A5F2-161E885C8B9E}" dt="2023-01-04T11:33:28.670" v="249" actId="167"/>
        <pc:sldMkLst>
          <pc:docMk/>
          <pc:sldMk cId="0" sldId="288"/>
        </pc:sldMkLst>
        <pc:spChg chg="mod">
          <ac:chgData name="Chittaranjan Hens" userId="6fc03958433e8a43" providerId="LiveId" clId="{2791953A-569C-4581-A5F2-161E885C8B9E}" dt="2023-01-04T11:22:20.182" v="56" actId="1076"/>
          <ac:spMkLst>
            <pc:docMk/>
            <pc:sldMk cId="0" sldId="288"/>
            <ac:spMk id="5" creationId="{00000000-0000-0000-0000-000000000000}"/>
          </ac:spMkLst>
        </pc:spChg>
        <pc:spChg chg="mod">
          <ac:chgData name="Chittaranjan Hens" userId="6fc03958433e8a43" providerId="LiveId" clId="{2791953A-569C-4581-A5F2-161E885C8B9E}" dt="2023-01-04T11:27:48.394" v="148" actId="404"/>
          <ac:spMkLst>
            <pc:docMk/>
            <pc:sldMk cId="0" sldId="288"/>
            <ac:spMk id="8" creationId="{00000000-0000-0000-0000-000000000000}"/>
          </ac:spMkLst>
        </pc:spChg>
        <pc:spChg chg="mod">
          <ac:chgData name="Chittaranjan Hens" userId="6fc03958433e8a43" providerId="LiveId" clId="{2791953A-569C-4581-A5F2-161E885C8B9E}" dt="2023-01-04T11:27:52.247" v="153" actId="404"/>
          <ac:spMkLst>
            <pc:docMk/>
            <pc:sldMk cId="0" sldId="288"/>
            <ac:spMk id="9" creationId="{00000000-0000-0000-0000-000000000000}"/>
          </ac:spMkLst>
        </pc:spChg>
        <pc:spChg chg="mod">
          <ac:chgData name="Chittaranjan Hens" userId="6fc03958433e8a43" providerId="LiveId" clId="{2791953A-569C-4581-A5F2-161E885C8B9E}" dt="2023-01-04T11:27:56.229" v="158" actId="404"/>
          <ac:spMkLst>
            <pc:docMk/>
            <pc:sldMk cId="0" sldId="288"/>
            <ac:spMk id="10" creationId="{00000000-0000-0000-0000-000000000000}"/>
          </ac:spMkLst>
        </pc:spChg>
        <pc:picChg chg="add del mod ord">
          <ac:chgData name="Chittaranjan Hens" userId="6fc03958433e8a43" providerId="LiveId" clId="{2791953A-569C-4581-A5F2-161E885C8B9E}" dt="2023-01-04T11:33:25.583" v="247" actId="478"/>
          <ac:picMkLst>
            <pc:docMk/>
            <pc:sldMk cId="0" sldId="288"/>
            <ac:picMk id="2" creationId="{713E9092-C779-1F2F-EB6D-263361162DCE}"/>
          </ac:picMkLst>
        </pc:picChg>
        <pc:picChg chg="add mod ord">
          <ac:chgData name="Chittaranjan Hens" userId="6fc03958433e8a43" providerId="LiveId" clId="{2791953A-569C-4581-A5F2-161E885C8B9E}" dt="2023-01-04T11:33:28.670" v="249" actId="167"/>
          <ac:picMkLst>
            <pc:docMk/>
            <pc:sldMk cId="0" sldId="288"/>
            <ac:picMk id="3" creationId="{775A2016-3182-F278-9082-E8FEF795F66C}"/>
          </ac:picMkLst>
        </pc:picChg>
        <pc:picChg chg="mod">
          <ac:chgData name="Chittaranjan Hens" userId="6fc03958433e8a43" providerId="LiveId" clId="{2791953A-569C-4581-A5F2-161E885C8B9E}" dt="2023-01-04T11:19:51.988" v="42" actId="14100"/>
          <ac:picMkLst>
            <pc:docMk/>
            <pc:sldMk cId="0" sldId="288"/>
            <ac:picMk id="1026" creationId="{00000000-0000-0000-0000-000000000000}"/>
          </ac:picMkLst>
        </pc:picChg>
      </pc:sldChg>
      <pc:sldChg chg="del">
        <pc:chgData name="Chittaranjan Hens" userId="6fc03958433e8a43" providerId="LiveId" clId="{2791953A-569C-4581-A5F2-161E885C8B9E}" dt="2023-01-04T11:19:56.165" v="43" actId="47"/>
        <pc:sldMkLst>
          <pc:docMk/>
          <pc:sldMk cId="0" sldId="289"/>
        </pc:sldMkLst>
      </pc:sldChg>
      <pc:sldChg chg="addSp modSp mod">
        <pc:chgData name="Chittaranjan Hens" userId="6fc03958433e8a43" providerId="LiveId" clId="{2791953A-569C-4581-A5F2-161E885C8B9E}" dt="2023-01-04T12:07:14.454" v="645" actId="1076"/>
        <pc:sldMkLst>
          <pc:docMk/>
          <pc:sldMk cId="0" sldId="290"/>
        </pc:sldMkLst>
        <pc:spChg chg="mod">
          <ac:chgData name="Chittaranjan Hens" userId="6fc03958433e8a43" providerId="LiveId" clId="{2791953A-569C-4581-A5F2-161E885C8B9E}" dt="2023-01-04T12:06:29.811" v="633" actId="1076"/>
          <ac:spMkLst>
            <pc:docMk/>
            <pc:sldMk cId="0" sldId="290"/>
            <ac:spMk id="7" creationId="{00000000-0000-0000-0000-000000000000}"/>
          </ac:spMkLst>
        </pc:spChg>
        <pc:picChg chg="add mod ord">
          <ac:chgData name="Chittaranjan Hens" userId="6fc03958433e8a43" providerId="LiveId" clId="{2791953A-569C-4581-A5F2-161E885C8B9E}" dt="2023-01-04T12:07:11.138" v="644" actId="167"/>
          <ac:picMkLst>
            <pc:docMk/>
            <pc:sldMk cId="0" sldId="290"/>
            <ac:picMk id="2" creationId="{BDB9D41E-0A5C-CDDC-199C-8F3A90AFF1A8}"/>
          </ac:picMkLst>
        </pc:picChg>
        <pc:picChg chg="mod">
          <ac:chgData name="Chittaranjan Hens" userId="6fc03958433e8a43" providerId="LiveId" clId="{2791953A-569C-4581-A5F2-161E885C8B9E}" dt="2023-01-04T12:07:14.454" v="645" actId="1076"/>
          <ac:picMkLst>
            <pc:docMk/>
            <pc:sldMk cId="0" sldId="290"/>
            <ac:picMk id="2051" creationId="{00000000-0000-0000-0000-000000000000}"/>
          </ac:picMkLst>
        </pc:picChg>
      </pc:sldChg>
      <pc:sldChg chg="addSp modSp mod">
        <pc:chgData name="Chittaranjan Hens" userId="6fc03958433e8a43" providerId="LiveId" clId="{2791953A-569C-4581-A5F2-161E885C8B9E}" dt="2023-01-04T12:08:34.253" v="676" actId="207"/>
        <pc:sldMkLst>
          <pc:docMk/>
          <pc:sldMk cId="0" sldId="291"/>
        </pc:sldMkLst>
        <pc:spChg chg="mod">
          <ac:chgData name="Chittaranjan Hens" userId="6fc03958433e8a43" providerId="LiveId" clId="{2791953A-569C-4581-A5F2-161E885C8B9E}" dt="2023-01-04T12:07:38.989" v="662" actId="1076"/>
          <ac:spMkLst>
            <pc:docMk/>
            <pc:sldMk cId="0" sldId="291"/>
            <ac:spMk id="6" creationId="{00000000-0000-0000-0000-000000000000}"/>
          </ac:spMkLst>
        </pc:spChg>
        <pc:spChg chg="mod">
          <ac:chgData name="Chittaranjan Hens" userId="6fc03958433e8a43" providerId="LiveId" clId="{2791953A-569C-4581-A5F2-161E885C8B9E}" dt="2023-01-04T12:08:34.253" v="676" actId="207"/>
          <ac:spMkLst>
            <pc:docMk/>
            <pc:sldMk cId="0" sldId="291"/>
            <ac:spMk id="7" creationId="{00000000-0000-0000-0000-000000000000}"/>
          </ac:spMkLst>
        </pc:spChg>
        <pc:spChg chg="mod">
          <ac:chgData name="Chittaranjan Hens" userId="6fc03958433e8a43" providerId="LiveId" clId="{2791953A-569C-4581-A5F2-161E885C8B9E}" dt="2023-01-04T12:08:29.987" v="674" actId="14100"/>
          <ac:spMkLst>
            <pc:docMk/>
            <pc:sldMk cId="0" sldId="291"/>
            <ac:spMk id="8" creationId="{00000000-0000-0000-0000-000000000000}"/>
          </ac:spMkLst>
        </pc:spChg>
        <pc:picChg chg="add mod ord">
          <ac:chgData name="Chittaranjan Hens" userId="6fc03958433e8a43" providerId="LiveId" clId="{2791953A-569C-4581-A5F2-161E885C8B9E}" dt="2023-01-04T12:07:48.079" v="664" actId="167"/>
          <ac:picMkLst>
            <pc:docMk/>
            <pc:sldMk cId="0" sldId="291"/>
            <ac:picMk id="2" creationId="{BFD4621E-D1C9-771E-F04A-6CFEF7469318}"/>
          </ac:picMkLst>
        </pc:picChg>
        <pc:picChg chg="mod">
          <ac:chgData name="Chittaranjan Hens" userId="6fc03958433e8a43" providerId="LiveId" clId="{2791953A-569C-4581-A5F2-161E885C8B9E}" dt="2023-01-04T12:07:52.069" v="665" actId="1076"/>
          <ac:picMkLst>
            <pc:docMk/>
            <pc:sldMk cId="0" sldId="291"/>
            <ac:picMk id="2051" creationId="{00000000-0000-0000-0000-000000000000}"/>
          </ac:picMkLst>
        </pc:picChg>
      </pc:sldChg>
      <pc:sldChg chg="del">
        <pc:chgData name="Chittaranjan Hens" userId="6fc03958433e8a43" providerId="LiveId" clId="{2791953A-569C-4581-A5F2-161E885C8B9E}" dt="2023-01-04T12:07:59.861" v="666" actId="47"/>
        <pc:sldMkLst>
          <pc:docMk/>
          <pc:sldMk cId="0" sldId="292"/>
        </pc:sldMkLst>
      </pc:sldChg>
      <pc:sldChg chg="modSp del mod">
        <pc:chgData name="Chittaranjan Hens" userId="6fc03958433e8a43" providerId="LiveId" clId="{2791953A-569C-4581-A5F2-161E885C8B9E}" dt="2023-01-04T12:06:16.551" v="625" actId="47"/>
        <pc:sldMkLst>
          <pc:docMk/>
          <pc:sldMk cId="0" sldId="293"/>
        </pc:sldMkLst>
        <pc:spChg chg="mod">
          <ac:chgData name="Chittaranjan Hens" userId="6fc03958433e8a43" providerId="LiveId" clId="{2791953A-569C-4581-A5F2-161E885C8B9E}" dt="2023-01-04T12:05:43.540" v="614" actId="27636"/>
          <ac:spMkLst>
            <pc:docMk/>
            <pc:sldMk cId="0" sldId="293"/>
            <ac:spMk id="3" creationId="{00000000-0000-0000-0000-000000000000}"/>
          </ac:spMkLst>
        </pc:spChg>
      </pc:sldChg>
      <pc:sldChg chg="addSp modSp mod">
        <pc:chgData name="Chittaranjan Hens" userId="6fc03958433e8a43" providerId="LiveId" clId="{2791953A-569C-4581-A5F2-161E885C8B9E}" dt="2023-01-06T11:42:31.972" v="856"/>
        <pc:sldMkLst>
          <pc:docMk/>
          <pc:sldMk cId="0" sldId="296"/>
        </pc:sldMkLst>
        <pc:spChg chg="mod">
          <ac:chgData name="Chittaranjan Hens" userId="6fc03958433e8a43" providerId="LiveId" clId="{2791953A-569C-4581-A5F2-161E885C8B9E}" dt="2023-01-04T12:10:59.036" v="698" actId="207"/>
          <ac:spMkLst>
            <pc:docMk/>
            <pc:sldMk cId="0" sldId="296"/>
            <ac:spMk id="2" creationId="{00000000-0000-0000-0000-000000000000}"/>
          </ac:spMkLst>
        </pc:spChg>
        <pc:spChg chg="mod">
          <ac:chgData name="Chittaranjan Hens" userId="6fc03958433e8a43" providerId="LiveId" clId="{2791953A-569C-4581-A5F2-161E885C8B9E}" dt="2023-01-04T12:10:52.541" v="694" actId="404"/>
          <ac:spMkLst>
            <pc:docMk/>
            <pc:sldMk cId="0" sldId="296"/>
            <ac:spMk id="3" creationId="{00000000-0000-0000-0000-000000000000}"/>
          </ac:spMkLst>
        </pc:spChg>
        <pc:picChg chg="add mod ord">
          <ac:chgData name="Chittaranjan Hens" userId="6fc03958433e8a43" providerId="LiveId" clId="{2791953A-569C-4581-A5F2-161E885C8B9E}" dt="2023-01-04T12:10:34.205" v="688" actId="167"/>
          <ac:picMkLst>
            <pc:docMk/>
            <pc:sldMk cId="0" sldId="296"/>
            <ac:picMk id="4" creationId="{E2B973DA-5A33-5289-3921-695B470BD878}"/>
          </ac:picMkLst>
        </pc:picChg>
        <pc:picChg chg="mod">
          <ac:chgData name="Chittaranjan Hens" userId="6fc03958433e8a43" providerId="LiveId" clId="{2791953A-569C-4581-A5F2-161E885C8B9E}" dt="2023-01-06T11:42:31.972" v="856"/>
          <ac:picMkLst>
            <pc:docMk/>
            <pc:sldMk cId="0" sldId="296"/>
            <ac:picMk id="2051" creationId="{00000000-0000-0000-0000-000000000000}"/>
          </ac:picMkLst>
        </pc:picChg>
      </pc:sldChg>
      <pc:sldChg chg="addSp modSp mod">
        <pc:chgData name="Chittaranjan Hens" userId="6fc03958433e8a43" providerId="LiveId" clId="{2791953A-569C-4581-A5F2-161E885C8B9E}" dt="2023-01-04T11:19:40.911" v="41" actId="14100"/>
        <pc:sldMkLst>
          <pc:docMk/>
          <pc:sldMk cId="0" sldId="299"/>
        </pc:sldMkLst>
        <pc:spChg chg="mod">
          <ac:chgData name="Chittaranjan Hens" userId="6fc03958433e8a43" providerId="LiveId" clId="{2791953A-569C-4581-A5F2-161E885C8B9E}" dt="2023-01-04T11:19:36.384" v="40" actId="1076"/>
          <ac:spMkLst>
            <pc:docMk/>
            <pc:sldMk cId="0" sldId="299"/>
            <ac:spMk id="5" creationId="{00000000-0000-0000-0000-000000000000}"/>
          </ac:spMkLst>
        </pc:spChg>
        <pc:picChg chg="add mod ord">
          <ac:chgData name="Chittaranjan Hens" userId="6fc03958433e8a43" providerId="LiveId" clId="{2791953A-569C-4581-A5F2-161E885C8B9E}" dt="2023-01-04T11:19:40.911" v="41" actId="14100"/>
          <ac:picMkLst>
            <pc:docMk/>
            <pc:sldMk cId="0" sldId="299"/>
            <ac:picMk id="2" creationId="{9BB13743-CC5F-8137-EF3B-D006170EB59A}"/>
          </ac:picMkLst>
        </pc:picChg>
      </pc:sldChg>
      <pc:sldChg chg="addSp delSp modSp mod">
        <pc:chgData name="Chittaranjan Hens" userId="6fc03958433e8a43" providerId="LiveId" clId="{2791953A-569C-4581-A5F2-161E885C8B9E}" dt="2023-01-04T11:33:36.645" v="252" actId="167"/>
        <pc:sldMkLst>
          <pc:docMk/>
          <pc:sldMk cId="2921571346" sldId="300"/>
        </pc:sldMkLst>
        <pc:spChg chg="mod">
          <ac:chgData name="Chittaranjan Hens" userId="6fc03958433e8a43" providerId="LiveId" clId="{2791953A-569C-4581-A5F2-161E885C8B9E}" dt="2023-01-04T11:18:53.423" v="29" actId="207"/>
          <ac:spMkLst>
            <pc:docMk/>
            <pc:sldMk cId="2921571346" sldId="300"/>
            <ac:spMk id="3" creationId="{00000000-0000-0000-0000-000000000000}"/>
          </ac:spMkLst>
        </pc:spChg>
        <pc:spChg chg="mod">
          <ac:chgData name="Chittaranjan Hens" userId="6fc03958433e8a43" providerId="LiveId" clId="{2791953A-569C-4581-A5F2-161E885C8B9E}" dt="2023-01-04T11:18:39.707" v="25" actId="207"/>
          <ac:spMkLst>
            <pc:docMk/>
            <pc:sldMk cId="2921571346" sldId="300"/>
            <ac:spMk id="4" creationId="{00000000-0000-0000-0000-000000000000}"/>
          </ac:spMkLst>
        </pc:spChg>
        <pc:picChg chg="add del mod ord">
          <ac:chgData name="Chittaranjan Hens" userId="6fc03958433e8a43" providerId="LiveId" clId="{2791953A-569C-4581-A5F2-161E885C8B9E}" dt="2023-01-04T11:33:33.672" v="250" actId="478"/>
          <ac:picMkLst>
            <pc:docMk/>
            <pc:sldMk cId="2921571346" sldId="300"/>
            <ac:picMk id="2" creationId="{5600A86A-12DF-0DE0-17FC-0070F109FFBB}"/>
          </ac:picMkLst>
        </pc:picChg>
        <pc:picChg chg="add mod ord">
          <ac:chgData name="Chittaranjan Hens" userId="6fc03958433e8a43" providerId="LiveId" clId="{2791953A-569C-4581-A5F2-161E885C8B9E}" dt="2023-01-04T11:33:36.645" v="252" actId="167"/>
          <ac:picMkLst>
            <pc:docMk/>
            <pc:sldMk cId="2921571346" sldId="300"/>
            <ac:picMk id="6" creationId="{EDA815FD-3F9A-A99B-E55C-582D711CCE7A}"/>
          </ac:picMkLst>
        </pc:picChg>
      </pc:sldChg>
      <pc:sldChg chg="del">
        <pc:chgData name="Chittaranjan Hens" userId="6fc03958433e8a43" providerId="LiveId" clId="{2791953A-569C-4581-A5F2-161E885C8B9E}" dt="2023-01-04T11:24:01.419" v="78" actId="47"/>
        <pc:sldMkLst>
          <pc:docMk/>
          <pc:sldMk cId="4054060114" sldId="301"/>
        </pc:sldMkLst>
      </pc:sldChg>
      <pc:sldChg chg="addSp modSp mod">
        <pc:chgData name="Chittaranjan Hens" userId="6fc03958433e8a43" providerId="LiveId" clId="{2791953A-569C-4581-A5F2-161E885C8B9E}" dt="2023-01-06T19:17:45.879" v="907" actId="1076"/>
        <pc:sldMkLst>
          <pc:docMk/>
          <pc:sldMk cId="487592479" sldId="303"/>
        </pc:sldMkLst>
        <pc:spChg chg="mod">
          <ac:chgData name="Chittaranjan Hens" userId="6fc03958433e8a43" providerId="LiveId" clId="{2791953A-569C-4581-A5F2-161E885C8B9E}" dt="2023-01-04T11:38:45.137" v="332" actId="207"/>
          <ac:spMkLst>
            <pc:docMk/>
            <pc:sldMk cId="487592479" sldId="303"/>
            <ac:spMk id="32" creationId="{00000000-0000-0000-0000-000000000000}"/>
          </ac:spMkLst>
        </pc:spChg>
        <pc:spChg chg="mod">
          <ac:chgData name="Chittaranjan Hens" userId="6fc03958433e8a43" providerId="LiveId" clId="{2791953A-569C-4581-A5F2-161E885C8B9E}" dt="2023-01-04T11:38:45.137" v="332" actId="207"/>
          <ac:spMkLst>
            <pc:docMk/>
            <pc:sldMk cId="487592479" sldId="303"/>
            <ac:spMk id="33" creationId="{00000000-0000-0000-0000-000000000000}"/>
          </ac:spMkLst>
        </pc:spChg>
        <pc:spChg chg="mod">
          <ac:chgData name="Chittaranjan Hens" userId="6fc03958433e8a43" providerId="LiveId" clId="{2791953A-569C-4581-A5F2-161E885C8B9E}" dt="2023-01-04T11:38:45.137" v="332" actId="207"/>
          <ac:spMkLst>
            <pc:docMk/>
            <pc:sldMk cId="487592479" sldId="303"/>
            <ac:spMk id="34" creationId="{00000000-0000-0000-0000-000000000000}"/>
          </ac:spMkLst>
        </pc:spChg>
        <pc:spChg chg="mod">
          <ac:chgData name="Chittaranjan Hens" userId="6fc03958433e8a43" providerId="LiveId" clId="{2791953A-569C-4581-A5F2-161E885C8B9E}" dt="2023-01-04T11:38:45.137" v="332" actId="207"/>
          <ac:spMkLst>
            <pc:docMk/>
            <pc:sldMk cId="487592479" sldId="303"/>
            <ac:spMk id="35" creationId="{00000000-0000-0000-0000-000000000000}"/>
          </ac:spMkLst>
        </pc:spChg>
        <pc:spChg chg="mod">
          <ac:chgData name="Chittaranjan Hens" userId="6fc03958433e8a43" providerId="LiveId" clId="{2791953A-569C-4581-A5F2-161E885C8B9E}" dt="2023-01-04T11:38:45.137" v="332" actId="207"/>
          <ac:spMkLst>
            <pc:docMk/>
            <pc:sldMk cId="487592479" sldId="303"/>
            <ac:spMk id="36" creationId="{00000000-0000-0000-0000-000000000000}"/>
          </ac:spMkLst>
        </pc:spChg>
        <pc:spChg chg="mod">
          <ac:chgData name="Chittaranjan Hens" userId="6fc03958433e8a43" providerId="LiveId" clId="{2791953A-569C-4581-A5F2-161E885C8B9E}" dt="2023-01-04T11:38:45.137" v="332" actId="207"/>
          <ac:spMkLst>
            <pc:docMk/>
            <pc:sldMk cId="487592479" sldId="303"/>
            <ac:spMk id="37" creationId="{00000000-0000-0000-0000-000000000000}"/>
          </ac:spMkLst>
        </pc:spChg>
        <pc:spChg chg="mod">
          <ac:chgData name="Chittaranjan Hens" userId="6fc03958433e8a43" providerId="LiveId" clId="{2791953A-569C-4581-A5F2-161E885C8B9E}" dt="2023-01-04T11:38:45.137" v="332" actId="207"/>
          <ac:spMkLst>
            <pc:docMk/>
            <pc:sldMk cId="487592479" sldId="303"/>
            <ac:spMk id="40" creationId="{00000000-0000-0000-0000-000000000000}"/>
          </ac:spMkLst>
        </pc:spChg>
        <pc:spChg chg="mod">
          <ac:chgData name="Chittaranjan Hens" userId="6fc03958433e8a43" providerId="LiveId" clId="{2791953A-569C-4581-A5F2-161E885C8B9E}" dt="2023-01-04T11:38:45.137" v="332" actId="207"/>
          <ac:spMkLst>
            <pc:docMk/>
            <pc:sldMk cId="487592479" sldId="303"/>
            <ac:spMk id="55" creationId="{00000000-0000-0000-0000-000000000000}"/>
          </ac:spMkLst>
        </pc:spChg>
        <pc:spChg chg="mod">
          <ac:chgData name="Chittaranjan Hens" userId="6fc03958433e8a43" providerId="LiveId" clId="{2791953A-569C-4581-A5F2-161E885C8B9E}" dt="2023-01-04T11:38:45.137" v="332" actId="207"/>
          <ac:spMkLst>
            <pc:docMk/>
            <pc:sldMk cId="487592479" sldId="303"/>
            <ac:spMk id="65" creationId="{00000000-0000-0000-0000-000000000000}"/>
          </ac:spMkLst>
        </pc:spChg>
        <pc:spChg chg="mod">
          <ac:chgData name="Chittaranjan Hens" userId="6fc03958433e8a43" providerId="LiveId" clId="{2791953A-569C-4581-A5F2-161E885C8B9E}" dt="2023-01-04T11:39:40.884" v="345" actId="207"/>
          <ac:spMkLst>
            <pc:docMk/>
            <pc:sldMk cId="487592479" sldId="303"/>
            <ac:spMk id="103" creationId="{00000000-0000-0000-0000-000000000000}"/>
          </ac:spMkLst>
        </pc:spChg>
        <pc:grpChg chg="add mod">
          <ac:chgData name="Chittaranjan Hens" userId="6fc03958433e8a43" providerId="LiveId" clId="{2791953A-569C-4581-A5F2-161E885C8B9E}" dt="2023-01-04T11:39:23.625" v="337" actId="14100"/>
          <ac:grpSpMkLst>
            <pc:docMk/>
            <pc:sldMk cId="487592479" sldId="303"/>
            <ac:grpSpMk id="11" creationId="{15B0FF6C-BB88-9D57-E27C-34E5220D494A}"/>
          </ac:grpSpMkLst>
        </pc:grpChg>
        <pc:picChg chg="add mod ord">
          <ac:chgData name="Chittaranjan Hens" userId="6fc03958433e8a43" providerId="LiveId" clId="{2791953A-569C-4581-A5F2-161E885C8B9E}" dt="2023-01-06T19:17:45.879" v="907" actId="1076"/>
          <ac:picMkLst>
            <pc:docMk/>
            <pc:sldMk cId="487592479" sldId="303"/>
            <ac:picMk id="12" creationId="{5D1D07EE-C768-3340-E69B-B7864FE5180A}"/>
          </ac:picMkLst>
        </pc:picChg>
        <pc:picChg chg="mod">
          <ac:chgData name="Chittaranjan Hens" userId="6fc03958433e8a43" providerId="LiveId" clId="{2791953A-569C-4581-A5F2-161E885C8B9E}" dt="2023-01-04T11:39:16.653" v="335" actId="1076"/>
          <ac:picMkLst>
            <pc:docMk/>
            <pc:sldMk cId="487592479" sldId="303"/>
            <ac:picMk id="2054" creationId="{00000000-0000-0000-0000-000000000000}"/>
          </ac:picMkLst>
        </pc:picChg>
        <pc:cxnChg chg="mod">
          <ac:chgData name="Chittaranjan Hens" userId="6fc03958433e8a43" providerId="LiveId" clId="{2791953A-569C-4581-A5F2-161E885C8B9E}" dt="2023-01-06T19:17:33.460" v="906" actId="1076"/>
          <ac:cxnSpMkLst>
            <pc:docMk/>
            <pc:sldMk cId="487592479" sldId="303"/>
            <ac:cxnSpMk id="25" creationId="{00000000-0000-0000-0000-000000000000}"/>
          </ac:cxnSpMkLst>
        </pc:cxnChg>
        <pc:cxnChg chg="mod">
          <ac:chgData name="Chittaranjan Hens" userId="6fc03958433e8a43" providerId="LiveId" clId="{2791953A-569C-4581-A5F2-161E885C8B9E}" dt="2023-01-04T11:38:45.137" v="332" actId="207"/>
          <ac:cxnSpMkLst>
            <pc:docMk/>
            <pc:sldMk cId="487592479" sldId="303"/>
            <ac:cxnSpMk id="26" creationId="{00000000-0000-0000-0000-000000000000}"/>
          </ac:cxnSpMkLst>
        </pc:cxnChg>
        <pc:cxnChg chg="mod">
          <ac:chgData name="Chittaranjan Hens" userId="6fc03958433e8a43" providerId="LiveId" clId="{2791953A-569C-4581-A5F2-161E885C8B9E}" dt="2023-01-06T19:17:33.460" v="906" actId="1076"/>
          <ac:cxnSpMkLst>
            <pc:docMk/>
            <pc:sldMk cId="487592479" sldId="303"/>
            <ac:cxnSpMk id="27" creationId="{00000000-0000-0000-0000-000000000000}"/>
          </ac:cxnSpMkLst>
        </pc:cxnChg>
        <pc:cxnChg chg="mod">
          <ac:chgData name="Chittaranjan Hens" userId="6fc03958433e8a43" providerId="LiveId" clId="{2791953A-569C-4581-A5F2-161E885C8B9E}" dt="2023-01-04T11:38:45.137" v="332" actId="207"/>
          <ac:cxnSpMkLst>
            <pc:docMk/>
            <pc:sldMk cId="487592479" sldId="303"/>
            <ac:cxnSpMk id="28" creationId="{00000000-0000-0000-0000-000000000000}"/>
          </ac:cxnSpMkLst>
        </pc:cxnChg>
        <pc:cxnChg chg="mod">
          <ac:chgData name="Chittaranjan Hens" userId="6fc03958433e8a43" providerId="LiveId" clId="{2791953A-569C-4581-A5F2-161E885C8B9E}" dt="2023-01-04T11:38:45.137" v="332" actId="207"/>
          <ac:cxnSpMkLst>
            <pc:docMk/>
            <pc:sldMk cId="487592479" sldId="303"/>
            <ac:cxnSpMk id="29" creationId="{00000000-0000-0000-0000-000000000000}"/>
          </ac:cxnSpMkLst>
        </pc:cxnChg>
        <pc:cxnChg chg="mod">
          <ac:chgData name="Chittaranjan Hens" userId="6fc03958433e8a43" providerId="LiveId" clId="{2791953A-569C-4581-A5F2-161E885C8B9E}" dt="2023-01-04T11:38:45.137" v="332" actId="207"/>
          <ac:cxnSpMkLst>
            <pc:docMk/>
            <pc:sldMk cId="487592479" sldId="303"/>
            <ac:cxnSpMk id="30" creationId="{00000000-0000-0000-0000-000000000000}"/>
          </ac:cxnSpMkLst>
        </pc:cxnChg>
        <pc:cxnChg chg="mod">
          <ac:chgData name="Chittaranjan Hens" userId="6fc03958433e8a43" providerId="LiveId" clId="{2791953A-569C-4581-A5F2-161E885C8B9E}" dt="2023-01-04T11:38:45.137" v="332" actId="207"/>
          <ac:cxnSpMkLst>
            <pc:docMk/>
            <pc:sldMk cId="487592479" sldId="303"/>
            <ac:cxnSpMk id="41" creationId="{00000000-0000-0000-0000-000000000000}"/>
          </ac:cxnSpMkLst>
        </pc:cxnChg>
        <pc:cxnChg chg="mod">
          <ac:chgData name="Chittaranjan Hens" userId="6fc03958433e8a43" providerId="LiveId" clId="{2791953A-569C-4581-A5F2-161E885C8B9E}" dt="2023-01-04T11:38:45.137" v="332" actId="207"/>
          <ac:cxnSpMkLst>
            <pc:docMk/>
            <pc:sldMk cId="487592479" sldId="303"/>
            <ac:cxnSpMk id="56" creationId="{00000000-0000-0000-0000-000000000000}"/>
          </ac:cxnSpMkLst>
        </pc:cxnChg>
        <pc:cxnChg chg="mod">
          <ac:chgData name="Chittaranjan Hens" userId="6fc03958433e8a43" providerId="LiveId" clId="{2791953A-569C-4581-A5F2-161E885C8B9E}" dt="2023-01-04T11:38:45.137" v="332" actId="207"/>
          <ac:cxnSpMkLst>
            <pc:docMk/>
            <pc:sldMk cId="487592479" sldId="303"/>
            <ac:cxnSpMk id="66" creationId="{00000000-0000-0000-0000-000000000000}"/>
          </ac:cxnSpMkLst>
        </pc:cxnChg>
        <pc:cxnChg chg="mod">
          <ac:chgData name="Chittaranjan Hens" userId="6fc03958433e8a43" providerId="LiveId" clId="{2791953A-569C-4581-A5F2-161E885C8B9E}" dt="2023-01-04T11:38:45.137" v="332" actId="207"/>
          <ac:cxnSpMkLst>
            <pc:docMk/>
            <pc:sldMk cId="487592479" sldId="303"/>
            <ac:cxnSpMk id="67" creationId="{00000000-0000-0000-0000-000000000000}"/>
          </ac:cxnSpMkLst>
        </pc:cxnChg>
        <pc:cxnChg chg="mod">
          <ac:chgData name="Chittaranjan Hens" userId="6fc03958433e8a43" providerId="LiveId" clId="{2791953A-569C-4581-A5F2-161E885C8B9E}" dt="2023-01-04T11:38:45.137" v="332" actId="207"/>
          <ac:cxnSpMkLst>
            <pc:docMk/>
            <pc:sldMk cId="487592479" sldId="303"/>
            <ac:cxnSpMk id="72" creationId="{00000000-0000-0000-0000-000000000000}"/>
          </ac:cxnSpMkLst>
        </pc:cxnChg>
        <pc:cxnChg chg="mod">
          <ac:chgData name="Chittaranjan Hens" userId="6fc03958433e8a43" providerId="LiveId" clId="{2791953A-569C-4581-A5F2-161E885C8B9E}" dt="2023-01-04T11:38:45.137" v="332" actId="207"/>
          <ac:cxnSpMkLst>
            <pc:docMk/>
            <pc:sldMk cId="487592479" sldId="303"/>
            <ac:cxnSpMk id="73" creationId="{00000000-0000-0000-0000-000000000000}"/>
          </ac:cxnSpMkLst>
        </pc:cxnChg>
      </pc:sldChg>
      <pc:sldChg chg="del">
        <pc:chgData name="Chittaranjan Hens" userId="6fc03958433e8a43" providerId="LiveId" clId="{2791953A-569C-4581-A5F2-161E885C8B9E}" dt="2023-01-04T11:39:53.576" v="346" actId="47"/>
        <pc:sldMkLst>
          <pc:docMk/>
          <pc:sldMk cId="1857979792" sldId="304"/>
        </pc:sldMkLst>
      </pc:sldChg>
      <pc:sldChg chg="addSp delSp modSp add mod">
        <pc:chgData name="Chittaranjan Hens" userId="6fc03958433e8a43" providerId="LiveId" clId="{2791953A-569C-4581-A5F2-161E885C8B9E}" dt="2023-01-04T11:32:51.513" v="239" actId="167"/>
        <pc:sldMkLst>
          <pc:docMk/>
          <pc:sldMk cId="1215094286" sldId="305"/>
        </pc:sldMkLst>
        <pc:picChg chg="del">
          <ac:chgData name="Chittaranjan Hens" userId="6fc03958433e8a43" providerId="LiveId" clId="{2791953A-569C-4581-A5F2-161E885C8B9E}" dt="2023-01-04T11:32:48.247" v="237" actId="478"/>
          <ac:picMkLst>
            <pc:docMk/>
            <pc:sldMk cId="1215094286" sldId="305"/>
            <ac:picMk id="2" creationId="{91363193-2895-5228-158E-D37DE1E822F1}"/>
          </ac:picMkLst>
        </pc:picChg>
        <pc:picChg chg="add mod">
          <ac:chgData name="Chittaranjan Hens" userId="6fc03958433e8a43" providerId="LiveId" clId="{2791953A-569C-4581-A5F2-161E885C8B9E}" dt="2023-01-04T11:30:42.659" v="200" actId="1076"/>
          <ac:picMkLst>
            <pc:docMk/>
            <pc:sldMk cId="1215094286" sldId="305"/>
            <ac:picMk id="4" creationId="{591ADEB6-7708-3AF7-6E77-A3D734FDC114}"/>
          </ac:picMkLst>
        </pc:picChg>
        <pc:picChg chg="add mod ord">
          <ac:chgData name="Chittaranjan Hens" userId="6fc03958433e8a43" providerId="LiveId" clId="{2791953A-569C-4581-A5F2-161E885C8B9E}" dt="2023-01-04T11:32:51.513" v="239" actId="167"/>
          <ac:picMkLst>
            <pc:docMk/>
            <pc:sldMk cId="1215094286" sldId="305"/>
            <ac:picMk id="5" creationId="{992A4840-3449-8503-B633-CFB1BD594371}"/>
          </ac:picMkLst>
        </pc:picChg>
        <pc:picChg chg="del mod">
          <ac:chgData name="Chittaranjan Hens" userId="6fc03958433e8a43" providerId="LiveId" clId="{2791953A-569C-4581-A5F2-161E885C8B9E}" dt="2023-01-04T11:30:39.690" v="198" actId="478"/>
          <ac:picMkLst>
            <pc:docMk/>
            <pc:sldMk cId="1215094286" sldId="305"/>
            <ac:picMk id="9" creationId="{00000000-0000-0000-0000-000000000000}"/>
          </ac:picMkLst>
        </pc:picChg>
      </pc:sldChg>
      <pc:sldChg chg="delSp add del mod">
        <pc:chgData name="Chittaranjan Hens" userId="6fc03958433e8a43" providerId="LiveId" clId="{2791953A-569C-4581-A5F2-161E885C8B9E}" dt="2023-01-04T11:54:13.314" v="502" actId="47"/>
        <pc:sldMkLst>
          <pc:docMk/>
          <pc:sldMk cId="2255428759" sldId="306"/>
        </pc:sldMkLst>
        <pc:spChg chg="del">
          <ac:chgData name="Chittaranjan Hens" userId="6fc03958433e8a43" providerId="LiveId" clId="{2791953A-569C-4581-A5F2-161E885C8B9E}" dt="2023-01-04T11:54:10.977" v="501" actId="478"/>
          <ac:spMkLst>
            <pc:docMk/>
            <pc:sldMk cId="2255428759" sldId="306"/>
            <ac:spMk id="7" creationId="{00000000-0000-0000-0000-000000000000}"/>
          </ac:spMkLst>
        </pc:spChg>
      </pc:sldChg>
      <pc:sldChg chg="addSp delSp modSp add del mod ord">
        <pc:chgData name="Chittaranjan Hens" userId="6fc03958433e8a43" providerId="LiveId" clId="{2791953A-569C-4581-A5F2-161E885C8B9E}" dt="2023-01-04T11:50:21.117" v="480" actId="47"/>
        <pc:sldMkLst>
          <pc:docMk/>
          <pc:sldMk cId="1289911896" sldId="307"/>
        </pc:sldMkLst>
        <pc:spChg chg="mod">
          <ac:chgData name="Chittaranjan Hens" userId="6fc03958433e8a43" providerId="LiveId" clId="{2791953A-569C-4581-A5F2-161E885C8B9E}" dt="2023-01-04T11:49:13.007" v="467" actId="20577"/>
          <ac:spMkLst>
            <pc:docMk/>
            <pc:sldMk cId="1289911896" sldId="307"/>
            <ac:spMk id="7" creationId="{00000000-0000-0000-0000-000000000000}"/>
          </ac:spMkLst>
        </pc:spChg>
        <pc:spChg chg="add del">
          <ac:chgData name="Chittaranjan Hens" userId="6fc03958433e8a43" providerId="LiveId" clId="{2791953A-569C-4581-A5F2-161E885C8B9E}" dt="2023-01-04T11:45:33.796" v="430" actId="22"/>
          <ac:spMkLst>
            <pc:docMk/>
            <pc:sldMk cId="1289911896" sldId="307"/>
            <ac:spMk id="9" creationId="{B9EF2447-F849-0421-C7C6-E7E635C35219}"/>
          </ac:spMkLst>
        </pc:spChg>
        <pc:spChg chg="add mod">
          <ac:chgData name="Chittaranjan Hens" userId="6fc03958433e8a43" providerId="LiveId" clId="{2791953A-569C-4581-A5F2-161E885C8B9E}" dt="2023-01-04T11:49:19.010" v="468" actId="20577"/>
          <ac:spMkLst>
            <pc:docMk/>
            <pc:sldMk cId="1289911896" sldId="307"/>
            <ac:spMk id="12" creationId="{4C653E79-0A46-588F-60E6-A350327114CC}"/>
          </ac:spMkLst>
        </pc:spChg>
        <pc:grpChg chg="mod">
          <ac:chgData name="Chittaranjan Hens" userId="6fc03958433e8a43" providerId="LiveId" clId="{2791953A-569C-4581-A5F2-161E885C8B9E}" dt="2023-01-04T11:48:45.409" v="465"/>
          <ac:grpSpMkLst>
            <pc:docMk/>
            <pc:sldMk cId="1289911896" sldId="307"/>
            <ac:grpSpMk id="16" creationId="{E52DB92F-10F9-D9F8-3695-1E1A99E0AB66}"/>
          </ac:grpSpMkLst>
        </pc:grpChg>
        <pc:picChg chg="mod">
          <ac:chgData name="Chittaranjan Hens" userId="6fc03958433e8a43" providerId="LiveId" clId="{2791953A-569C-4581-A5F2-161E885C8B9E}" dt="2023-01-04T11:46:05.645" v="444" actId="1076"/>
          <ac:picMkLst>
            <pc:docMk/>
            <pc:sldMk cId="1289911896" sldId="307"/>
            <ac:picMk id="3" creationId="{9645F0C6-7614-4E94-CA73-EA70AF900FC6}"/>
          </ac:picMkLst>
        </pc:picChg>
        <pc:picChg chg="add mod">
          <ac:chgData name="Chittaranjan Hens" userId="6fc03958433e8a43" providerId="LiveId" clId="{2791953A-569C-4581-A5F2-161E885C8B9E}" dt="2023-01-04T11:45:23.062" v="428" actId="1076"/>
          <ac:picMkLst>
            <pc:docMk/>
            <pc:sldMk cId="1289911896" sldId="307"/>
            <ac:picMk id="5" creationId="{71171681-20A5-D7EB-CA30-71ADFCE220F6}"/>
          </ac:picMkLst>
        </pc:picChg>
        <pc:inkChg chg="add del">
          <ac:chgData name="Chittaranjan Hens" userId="6fc03958433e8a43" providerId="LiveId" clId="{2791953A-569C-4581-A5F2-161E885C8B9E}" dt="2023-01-04T11:47:05.126" v="449" actId="9405"/>
          <ac:inkMkLst>
            <pc:docMk/>
            <pc:sldMk cId="1289911896" sldId="307"/>
            <ac:inkMk id="13" creationId="{A3A0BFEC-928A-6B5F-0697-5D9134C7794D}"/>
          </ac:inkMkLst>
        </pc:inkChg>
        <pc:inkChg chg="add mod">
          <ac:chgData name="Chittaranjan Hens" userId="6fc03958433e8a43" providerId="LiveId" clId="{2791953A-569C-4581-A5F2-161E885C8B9E}" dt="2023-01-04T11:48:45.409" v="465"/>
          <ac:inkMkLst>
            <pc:docMk/>
            <pc:sldMk cId="1289911896" sldId="307"/>
            <ac:inkMk id="14" creationId="{D6064D8D-1E98-7D9B-3846-6E6FA63CF31C}"/>
          </ac:inkMkLst>
        </pc:inkChg>
        <pc:inkChg chg="add del mod">
          <ac:chgData name="Chittaranjan Hens" userId="6fc03958433e8a43" providerId="LiveId" clId="{2791953A-569C-4581-A5F2-161E885C8B9E}" dt="2023-01-04T11:48:45.409" v="465"/>
          <ac:inkMkLst>
            <pc:docMk/>
            <pc:sldMk cId="1289911896" sldId="307"/>
            <ac:inkMk id="15" creationId="{F975D7D0-5FDB-FD79-E6BC-CA56A70C587B}"/>
          </ac:inkMkLst>
        </pc:inkChg>
        <pc:inkChg chg="add del">
          <ac:chgData name="Chittaranjan Hens" userId="6fc03958433e8a43" providerId="LiveId" clId="{2791953A-569C-4581-A5F2-161E885C8B9E}" dt="2023-01-04T11:48:44.927" v="463" actId="9405"/>
          <ac:inkMkLst>
            <pc:docMk/>
            <pc:sldMk cId="1289911896" sldId="307"/>
            <ac:inkMk id="17" creationId="{83EA0B84-5625-1A64-2DF9-F58702FFE016}"/>
          </ac:inkMkLst>
        </pc:inkChg>
      </pc:sldChg>
      <pc:sldChg chg="addSp delSp modSp add mod">
        <pc:chgData name="Chittaranjan Hens" userId="6fc03958433e8a43" providerId="LiveId" clId="{2791953A-569C-4581-A5F2-161E885C8B9E}" dt="2023-01-06T19:16:16.342" v="905" actId="1035"/>
        <pc:sldMkLst>
          <pc:docMk/>
          <pc:sldMk cId="1774685152" sldId="308"/>
        </pc:sldMkLst>
        <pc:spChg chg="mod">
          <ac:chgData name="Chittaranjan Hens" userId="6fc03958433e8a43" providerId="LiveId" clId="{2791953A-569C-4581-A5F2-161E885C8B9E}" dt="2023-01-04T11:47:13.484" v="452" actId="6549"/>
          <ac:spMkLst>
            <pc:docMk/>
            <pc:sldMk cId="1774685152" sldId="308"/>
            <ac:spMk id="7" creationId="{00000000-0000-0000-0000-000000000000}"/>
          </ac:spMkLst>
        </pc:spChg>
        <pc:spChg chg="mod">
          <ac:chgData name="Chittaranjan Hens" userId="6fc03958433e8a43" providerId="LiveId" clId="{2791953A-569C-4581-A5F2-161E885C8B9E}" dt="2023-01-06T19:16:16.342" v="905" actId="1035"/>
          <ac:spMkLst>
            <pc:docMk/>
            <pc:sldMk cId="1774685152" sldId="308"/>
            <ac:spMk id="12" creationId="{4C653E79-0A46-588F-60E6-A350327114CC}"/>
          </ac:spMkLst>
        </pc:spChg>
        <pc:picChg chg="mod">
          <ac:chgData name="Chittaranjan Hens" userId="6fc03958433e8a43" providerId="LiveId" clId="{2791953A-569C-4581-A5F2-161E885C8B9E}" dt="2023-01-06T19:16:08.888" v="900" actId="1035"/>
          <ac:picMkLst>
            <pc:docMk/>
            <pc:sldMk cId="1774685152" sldId="308"/>
            <ac:picMk id="5" creationId="{71171681-20A5-D7EB-CA30-71ADFCE220F6}"/>
          </ac:picMkLst>
        </pc:picChg>
        <pc:inkChg chg="add del">
          <ac:chgData name="Chittaranjan Hens" userId="6fc03958433e8a43" providerId="LiveId" clId="{2791953A-569C-4581-A5F2-161E885C8B9E}" dt="2023-01-04T11:47:39.317" v="454" actId="9405"/>
          <ac:inkMkLst>
            <pc:docMk/>
            <pc:sldMk cId="1774685152" sldId="308"/>
            <ac:inkMk id="8" creationId="{F50288C0-EA66-1095-9902-EA055151469B}"/>
          </ac:inkMkLst>
        </pc:inkChg>
      </pc:sldChg>
      <pc:sldChg chg="add del">
        <pc:chgData name="Chittaranjan Hens" userId="6fc03958433e8a43" providerId="LiveId" clId="{2791953A-569C-4581-A5F2-161E885C8B9E}" dt="2023-01-04T11:47:06.090" v="451"/>
        <pc:sldMkLst>
          <pc:docMk/>
          <pc:sldMk cId="201687505" sldId="309"/>
        </pc:sldMkLst>
      </pc:sldChg>
      <pc:sldChg chg="modSp add mod">
        <pc:chgData name="Chittaranjan Hens" userId="6fc03958433e8a43" providerId="LiveId" clId="{2791953A-569C-4581-A5F2-161E885C8B9E}" dt="2023-01-04T12:01:43.244" v="549" actId="255"/>
        <pc:sldMkLst>
          <pc:docMk/>
          <pc:sldMk cId="2842745309" sldId="309"/>
        </pc:sldMkLst>
        <pc:spChg chg="mod">
          <ac:chgData name="Chittaranjan Hens" userId="6fc03958433e8a43" providerId="LiveId" clId="{2791953A-569C-4581-A5F2-161E885C8B9E}" dt="2023-01-04T11:51:28.553" v="483" actId="20577"/>
          <ac:spMkLst>
            <pc:docMk/>
            <pc:sldMk cId="2842745309" sldId="309"/>
            <ac:spMk id="7" creationId="{00000000-0000-0000-0000-000000000000}"/>
          </ac:spMkLst>
        </pc:spChg>
        <pc:spChg chg="mod">
          <ac:chgData name="Chittaranjan Hens" userId="6fc03958433e8a43" providerId="LiveId" clId="{2791953A-569C-4581-A5F2-161E885C8B9E}" dt="2023-01-04T12:01:43.244" v="549" actId="255"/>
          <ac:spMkLst>
            <pc:docMk/>
            <pc:sldMk cId="2842745309" sldId="309"/>
            <ac:spMk id="12" creationId="{4C653E79-0A46-588F-60E6-A350327114CC}"/>
          </ac:spMkLst>
        </pc:spChg>
      </pc:sldChg>
      <pc:sldChg chg="modSp add mod">
        <pc:chgData name="Chittaranjan Hens" userId="6fc03958433e8a43" providerId="LiveId" clId="{2791953A-569C-4581-A5F2-161E885C8B9E}" dt="2023-01-06T19:13:55.313" v="889" actId="114"/>
        <pc:sldMkLst>
          <pc:docMk/>
          <pc:sldMk cId="3511049692" sldId="310"/>
        </pc:sldMkLst>
        <pc:spChg chg="mod">
          <ac:chgData name="Chittaranjan Hens" userId="6fc03958433e8a43" providerId="LiveId" clId="{2791953A-569C-4581-A5F2-161E885C8B9E}" dt="2023-01-04T11:53:15.796" v="500" actId="20577"/>
          <ac:spMkLst>
            <pc:docMk/>
            <pc:sldMk cId="3511049692" sldId="310"/>
            <ac:spMk id="7" creationId="{00000000-0000-0000-0000-000000000000}"/>
          </ac:spMkLst>
        </pc:spChg>
        <pc:spChg chg="mod">
          <ac:chgData name="Chittaranjan Hens" userId="6fc03958433e8a43" providerId="LiveId" clId="{2791953A-569C-4581-A5F2-161E885C8B9E}" dt="2023-01-06T19:13:55.313" v="889" actId="114"/>
          <ac:spMkLst>
            <pc:docMk/>
            <pc:sldMk cId="3511049692" sldId="310"/>
            <ac:spMk id="12" creationId="{4C653E79-0A46-588F-60E6-A350327114CC}"/>
          </ac:spMkLst>
        </pc:spChg>
      </pc:sldChg>
      <pc:sldChg chg="addSp modSp add mod">
        <pc:chgData name="Chittaranjan Hens" userId="6fc03958433e8a43" providerId="LiveId" clId="{2791953A-569C-4581-A5F2-161E885C8B9E}" dt="2023-01-04T12:07:07.274" v="642" actId="1076"/>
        <pc:sldMkLst>
          <pc:docMk/>
          <pc:sldMk cId="2467800466" sldId="311"/>
        </pc:sldMkLst>
        <pc:spChg chg="mod">
          <ac:chgData name="Chittaranjan Hens" userId="6fc03958433e8a43" providerId="LiveId" clId="{2791953A-569C-4581-A5F2-161E885C8B9E}" dt="2023-01-04T12:07:01.650" v="641" actId="207"/>
          <ac:spMkLst>
            <pc:docMk/>
            <pc:sldMk cId="2467800466" sldId="311"/>
            <ac:spMk id="3" creationId="{00000000-0000-0000-0000-000000000000}"/>
          </ac:spMkLst>
        </pc:spChg>
        <pc:spChg chg="add mod">
          <ac:chgData name="Chittaranjan Hens" userId="6fc03958433e8a43" providerId="LiveId" clId="{2791953A-569C-4581-A5F2-161E885C8B9E}" dt="2023-01-04T12:07:07.274" v="642" actId="1076"/>
          <ac:spMkLst>
            <pc:docMk/>
            <pc:sldMk cId="2467800466" sldId="311"/>
            <ac:spMk id="5" creationId="{87477302-CE83-B596-BA3E-0DBB70B95405}"/>
          </ac:spMkLst>
        </pc:spChg>
        <pc:picChg chg="add mod ord">
          <ac:chgData name="Chittaranjan Hens" userId="6fc03958433e8a43" providerId="LiveId" clId="{2791953A-569C-4581-A5F2-161E885C8B9E}" dt="2023-01-04T12:06:57.991" v="640" actId="167"/>
          <ac:picMkLst>
            <pc:docMk/>
            <pc:sldMk cId="2467800466" sldId="311"/>
            <ac:picMk id="8" creationId="{F87D5EDA-44E2-70D2-8BA2-F104E3ACC849}"/>
          </ac:picMkLst>
        </pc:picChg>
      </pc:sldChg>
      <pc:sldChg chg="modSp add">
        <pc:chgData name="Chittaranjan Hens" userId="6fc03958433e8a43" providerId="LiveId" clId="{2791953A-569C-4581-A5F2-161E885C8B9E}" dt="2023-01-06T11:42:11.178" v="854"/>
        <pc:sldMkLst>
          <pc:docMk/>
          <pc:sldMk cId="2834121229" sldId="312"/>
        </pc:sldMkLst>
        <pc:picChg chg="mod">
          <ac:chgData name="Chittaranjan Hens" userId="6fc03958433e8a43" providerId="LiveId" clId="{2791953A-569C-4581-A5F2-161E885C8B9E}" dt="2023-01-06T11:42:11.178" v="854"/>
          <ac:picMkLst>
            <pc:docMk/>
            <pc:sldMk cId="2834121229" sldId="312"/>
            <ac:picMk id="13316" creationId="{00000000-0000-0000-0000-000000000000}"/>
          </ac:picMkLst>
        </pc:picChg>
      </pc:sldChg>
      <pc:sldChg chg="addSp delSp modSp add mod">
        <pc:chgData name="Chittaranjan Hens" userId="6fc03958433e8a43" providerId="LiveId" clId="{2791953A-569C-4581-A5F2-161E885C8B9E}" dt="2023-01-06T11:52:48.028" v="885" actId="207"/>
        <pc:sldMkLst>
          <pc:docMk/>
          <pc:sldMk cId="424708431" sldId="313"/>
        </pc:sldMkLst>
        <pc:spChg chg="del">
          <ac:chgData name="Chittaranjan Hens" userId="6fc03958433e8a43" providerId="LiveId" clId="{2791953A-569C-4581-A5F2-161E885C8B9E}" dt="2023-01-06T11:49:25.652" v="861" actId="478"/>
          <ac:spMkLst>
            <pc:docMk/>
            <pc:sldMk cId="424708431" sldId="313"/>
            <ac:spMk id="3" creationId="{00000000-0000-0000-0000-000000000000}"/>
          </ac:spMkLst>
        </pc:spChg>
        <pc:spChg chg="add mod">
          <ac:chgData name="Chittaranjan Hens" userId="6fc03958433e8a43" providerId="LiveId" clId="{2791953A-569C-4581-A5F2-161E885C8B9E}" dt="2023-01-06T11:49:25.652" v="861" actId="478"/>
          <ac:spMkLst>
            <pc:docMk/>
            <pc:sldMk cId="424708431" sldId="313"/>
            <ac:spMk id="7" creationId="{F992FD75-4A1A-9089-1D96-9453C1C417E8}"/>
          </ac:spMkLst>
        </pc:spChg>
        <pc:spChg chg="mod">
          <ac:chgData name="Chittaranjan Hens" userId="6fc03958433e8a43" providerId="LiveId" clId="{2791953A-569C-4581-A5F2-161E885C8B9E}" dt="2023-01-06T11:50:16.988" v="871"/>
          <ac:spMkLst>
            <pc:docMk/>
            <pc:sldMk cId="424708431" sldId="313"/>
            <ac:spMk id="10" creationId="{772BAA8A-61FB-90E5-5738-3E98301E6A4E}"/>
          </ac:spMkLst>
        </pc:spChg>
        <pc:spChg chg="mod">
          <ac:chgData name="Chittaranjan Hens" userId="6fc03958433e8a43" providerId="LiveId" clId="{2791953A-569C-4581-A5F2-161E885C8B9E}" dt="2023-01-06T11:50:16.988" v="871"/>
          <ac:spMkLst>
            <pc:docMk/>
            <pc:sldMk cId="424708431" sldId="313"/>
            <ac:spMk id="11" creationId="{7666768E-91FD-DD2A-B8C0-195E65C7D7D1}"/>
          </ac:spMkLst>
        </pc:spChg>
        <pc:spChg chg="mod">
          <ac:chgData name="Chittaranjan Hens" userId="6fc03958433e8a43" providerId="LiveId" clId="{2791953A-569C-4581-A5F2-161E885C8B9E}" dt="2023-01-06T11:50:16.988" v="871"/>
          <ac:spMkLst>
            <pc:docMk/>
            <pc:sldMk cId="424708431" sldId="313"/>
            <ac:spMk id="14" creationId="{57C5794C-DD6B-8BD4-5F62-9761EF501346}"/>
          </ac:spMkLst>
        </pc:spChg>
        <pc:spChg chg="mod">
          <ac:chgData name="Chittaranjan Hens" userId="6fc03958433e8a43" providerId="LiveId" clId="{2791953A-569C-4581-A5F2-161E885C8B9E}" dt="2023-01-06T11:50:16.988" v="871"/>
          <ac:spMkLst>
            <pc:docMk/>
            <pc:sldMk cId="424708431" sldId="313"/>
            <ac:spMk id="15" creationId="{50B0F139-A0B5-67F3-D74D-8926B4C5D47D}"/>
          </ac:spMkLst>
        </pc:spChg>
        <pc:spChg chg="mod">
          <ac:chgData name="Chittaranjan Hens" userId="6fc03958433e8a43" providerId="LiveId" clId="{2791953A-569C-4581-A5F2-161E885C8B9E}" dt="2023-01-06T11:50:16.988" v="871"/>
          <ac:spMkLst>
            <pc:docMk/>
            <pc:sldMk cId="424708431" sldId="313"/>
            <ac:spMk id="16" creationId="{CAA2E0FA-EC03-0195-D300-92E5103928A4}"/>
          </ac:spMkLst>
        </pc:spChg>
        <pc:spChg chg="mod">
          <ac:chgData name="Chittaranjan Hens" userId="6fc03958433e8a43" providerId="LiveId" clId="{2791953A-569C-4581-A5F2-161E885C8B9E}" dt="2023-01-06T11:50:16.988" v="871"/>
          <ac:spMkLst>
            <pc:docMk/>
            <pc:sldMk cId="424708431" sldId="313"/>
            <ac:spMk id="17" creationId="{A1488194-1515-EC13-2C96-4D17DD12DEB5}"/>
          </ac:spMkLst>
        </pc:spChg>
        <pc:spChg chg="mod">
          <ac:chgData name="Chittaranjan Hens" userId="6fc03958433e8a43" providerId="LiveId" clId="{2791953A-569C-4581-A5F2-161E885C8B9E}" dt="2023-01-06T11:50:16.988" v="871"/>
          <ac:spMkLst>
            <pc:docMk/>
            <pc:sldMk cId="424708431" sldId="313"/>
            <ac:spMk id="20" creationId="{7693858C-9A9C-215A-9C69-869B88F8C543}"/>
          </ac:spMkLst>
        </pc:spChg>
        <pc:spChg chg="mod">
          <ac:chgData name="Chittaranjan Hens" userId="6fc03958433e8a43" providerId="LiveId" clId="{2791953A-569C-4581-A5F2-161E885C8B9E}" dt="2023-01-06T11:50:16.988" v="871"/>
          <ac:spMkLst>
            <pc:docMk/>
            <pc:sldMk cId="424708431" sldId="313"/>
            <ac:spMk id="24" creationId="{E833B567-DE04-74D7-ED09-30D9B43A45E9}"/>
          </ac:spMkLst>
        </pc:spChg>
        <pc:spChg chg="mod">
          <ac:chgData name="Chittaranjan Hens" userId="6fc03958433e8a43" providerId="LiveId" clId="{2791953A-569C-4581-A5F2-161E885C8B9E}" dt="2023-01-06T11:50:16.988" v="871"/>
          <ac:spMkLst>
            <pc:docMk/>
            <pc:sldMk cId="424708431" sldId="313"/>
            <ac:spMk id="25" creationId="{651D1BBE-00A7-8630-5869-29966D868ABC}"/>
          </ac:spMkLst>
        </pc:spChg>
        <pc:spChg chg="mod">
          <ac:chgData name="Chittaranjan Hens" userId="6fc03958433e8a43" providerId="LiveId" clId="{2791953A-569C-4581-A5F2-161E885C8B9E}" dt="2023-01-06T11:50:16.988" v="871"/>
          <ac:spMkLst>
            <pc:docMk/>
            <pc:sldMk cId="424708431" sldId="313"/>
            <ac:spMk id="28" creationId="{5FAC80C5-BB00-BC05-AA7F-54758114ED8E}"/>
          </ac:spMkLst>
        </pc:spChg>
        <pc:spChg chg="mod">
          <ac:chgData name="Chittaranjan Hens" userId="6fc03958433e8a43" providerId="LiveId" clId="{2791953A-569C-4581-A5F2-161E885C8B9E}" dt="2023-01-06T11:50:16.988" v="871"/>
          <ac:spMkLst>
            <pc:docMk/>
            <pc:sldMk cId="424708431" sldId="313"/>
            <ac:spMk id="29" creationId="{0D9066B3-B60E-1F14-E7C9-FCB4B2FCA8B2}"/>
          </ac:spMkLst>
        </pc:spChg>
        <pc:spChg chg="mod">
          <ac:chgData name="Chittaranjan Hens" userId="6fc03958433e8a43" providerId="LiveId" clId="{2791953A-569C-4581-A5F2-161E885C8B9E}" dt="2023-01-06T11:50:16.988" v="871"/>
          <ac:spMkLst>
            <pc:docMk/>
            <pc:sldMk cId="424708431" sldId="313"/>
            <ac:spMk id="30" creationId="{7CA813C0-2C3E-B831-EC4C-FD2C14412ED6}"/>
          </ac:spMkLst>
        </pc:spChg>
        <pc:spChg chg="mod">
          <ac:chgData name="Chittaranjan Hens" userId="6fc03958433e8a43" providerId="LiveId" clId="{2791953A-569C-4581-A5F2-161E885C8B9E}" dt="2023-01-06T11:50:16.988" v="871"/>
          <ac:spMkLst>
            <pc:docMk/>
            <pc:sldMk cId="424708431" sldId="313"/>
            <ac:spMk id="31" creationId="{759A1819-4B28-3F7E-509F-311E12F36D57}"/>
          </ac:spMkLst>
        </pc:spChg>
        <pc:spChg chg="mod">
          <ac:chgData name="Chittaranjan Hens" userId="6fc03958433e8a43" providerId="LiveId" clId="{2791953A-569C-4581-A5F2-161E885C8B9E}" dt="2023-01-06T11:50:16.988" v="871"/>
          <ac:spMkLst>
            <pc:docMk/>
            <pc:sldMk cId="424708431" sldId="313"/>
            <ac:spMk id="34" creationId="{03C1EEDC-C02B-392D-19AE-2723CCC0ED62}"/>
          </ac:spMkLst>
        </pc:spChg>
        <pc:spChg chg="add mod">
          <ac:chgData name="Chittaranjan Hens" userId="6fc03958433e8a43" providerId="LiveId" clId="{2791953A-569C-4581-A5F2-161E885C8B9E}" dt="2023-01-06T11:52:44.210" v="884" actId="207"/>
          <ac:spMkLst>
            <pc:docMk/>
            <pc:sldMk cId="424708431" sldId="313"/>
            <ac:spMk id="36" creationId="{27FBBAD5-756F-AE35-1D94-01B688748091}"/>
          </ac:spMkLst>
        </pc:spChg>
        <pc:spChg chg="add mod">
          <ac:chgData name="Chittaranjan Hens" userId="6fc03958433e8a43" providerId="LiveId" clId="{2791953A-569C-4581-A5F2-161E885C8B9E}" dt="2023-01-06T11:52:38.177" v="883" actId="207"/>
          <ac:spMkLst>
            <pc:docMk/>
            <pc:sldMk cId="424708431" sldId="313"/>
            <ac:spMk id="37" creationId="{DDC1E9A8-B6D7-A50A-A453-12C81B90679C}"/>
          </ac:spMkLst>
        </pc:spChg>
        <pc:spChg chg="add mod">
          <ac:chgData name="Chittaranjan Hens" userId="6fc03958433e8a43" providerId="LiveId" clId="{2791953A-569C-4581-A5F2-161E885C8B9E}" dt="2023-01-06T11:52:48.028" v="885" actId="207"/>
          <ac:spMkLst>
            <pc:docMk/>
            <pc:sldMk cId="424708431" sldId="313"/>
            <ac:spMk id="38" creationId="{0CF1EEFA-7248-B2CE-D2B0-C167A94ACCF6}"/>
          </ac:spMkLst>
        </pc:spChg>
        <pc:spChg chg="add mod">
          <ac:chgData name="Chittaranjan Hens" userId="6fc03958433e8a43" providerId="LiveId" clId="{2791953A-569C-4581-A5F2-161E885C8B9E}" dt="2023-01-06T11:52:48.028" v="885" actId="207"/>
          <ac:spMkLst>
            <pc:docMk/>
            <pc:sldMk cId="424708431" sldId="313"/>
            <ac:spMk id="39" creationId="{2F177D6F-933F-FBA8-A1AC-B8905F41CD5B}"/>
          </ac:spMkLst>
        </pc:spChg>
        <pc:spChg chg="add mod">
          <ac:chgData name="Chittaranjan Hens" userId="6fc03958433e8a43" providerId="LiveId" clId="{2791953A-569C-4581-A5F2-161E885C8B9E}" dt="2023-01-06T11:50:16.988" v="871"/>
          <ac:spMkLst>
            <pc:docMk/>
            <pc:sldMk cId="424708431" sldId="313"/>
            <ac:spMk id="40" creationId="{D4F4C210-AB9B-D9E6-24BE-FEE017039247}"/>
          </ac:spMkLst>
        </pc:spChg>
        <pc:grpChg chg="add mod">
          <ac:chgData name="Chittaranjan Hens" userId="6fc03958433e8a43" providerId="LiveId" clId="{2791953A-569C-4581-A5F2-161E885C8B9E}" dt="2023-01-06T11:50:16.988" v="871"/>
          <ac:grpSpMkLst>
            <pc:docMk/>
            <pc:sldMk cId="424708431" sldId="313"/>
            <ac:grpSpMk id="8" creationId="{F0DAABB3-9089-6F1E-1A53-3953CAC52752}"/>
          </ac:grpSpMkLst>
        </pc:grpChg>
        <pc:grpChg chg="mod">
          <ac:chgData name="Chittaranjan Hens" userId="6fc03958433e8a43" providerId="LiveId" clId="{2791953A-569C-4581-A5F2-161E885C8B9E}" dt="2023-01-06T11:50:16.988" v="871"/>
          <ac:grpSpMkLst>
            <pc:docMk/>
            <pc:sldMk cId="424708431" sldId="313"/>
            <ac:grpSpMk id="9" creationId="{BE269DA2-3FC3-1FBE-92AE-17B322A60437}"/>
          </ac:grpSpMkLst>
        </pc:grpChg>
        <pc:grpChg chg="add mod">
          <ac:chgData name="Chittaranjan Hens" userId="6fc03958433e8a43" providerId="LiveId" clId="{2791953A-569C-4581-A5F2-161E885C8B9E}" dt="2023-01-06T11:50:16.988" v="871"/>
          <ac:grpSpMkLst>
            <pc:docMk/>
            <pc:sldMk cId="424708431" sldId="313"/>
            <ac:grpSpMk id="22" creationId="{25B2B9C0-D494-FCF0-562C-B2068A80ED42}"/>
          </ac:grpSpMkLst>
        </pc:grpChg>
        <pc:grpChg chg="mod">
          <ac:chgData name="Chittaranjan Hens" userId="6fc03958433e8a43" providerId="LiveId" clId="{2791953A-569C-4581-A5F2-161E885C8B9E}" dt="2023-01-06T11:50:16.988" v="871"/>
          <ac:grpSpMkLst>
            <pc:docMk/>
            <pc:sldMk cId="424708431" sldId="313"/>
            <ac:grpSpMk id="23" creationId="{39636CB3-9120-88FF-11D7-86E926AA6E20}"/>
          </ac:grpSpMkLst>
        </pc:grpChg>
        <pc:picChg chg="mod">
          <ac:chgData name="Chittaranjan Hens" userId="6fc03958433e8a43" providerId="LiveId" clId="{2791953A-569C-4581-A5F2-161E885C8B9E}" dt="2023-01-06T11:50:50.098" v="873"/>
          <ac:picMkLst>
            <pc:docMk/>
            <pc:sldMk cId="424708431" sldId="313"/>
            <ac:picMk id="2" creationId="{71E1503B-6615-B2AB-52C3-D115D8481BA8}"/>
          </ac:picMkLst>
        </pc:picChg>
        <pc:cxnChg chg="mod">
          <ac:chgData name="Chittaranjan Hens" userId="6fc03958433e8a43" providerId="LiveId" clId="{2791953A-569C-4581-A5F2-161E885C8B9E}" dt="2023-01-06T11:50:16.988" v="871"/>
          <ac:cxnSpMkLst>
            <pc:docMk/>
            <pc:sldMk cId="424708431" sldId="313"/>
            <ac:cxnSpMk id="12" creationId="{0C2045BF-59C8-9DE4-1B42-20278BE1C7BF}"/>
          </ac:cxnSpMkLst>
        </pc:cxnChg>
        <pc:cxnChg chg="mod">
          <ac:chgData name="Chittaranjan Hens" userId="6fc03958433e8a43" providerId="LiveId" clId="{2791953A-569C-4581-A5F2-161E885C8B9E}" dt="2023-01-06T11:50:16.988" v="871"/>
          <ac:cxnSpMkLst>
            <pc:docMk/>
            <pc:sldMk cId="424708431" sldId="313"/>
            <ac:cxnSpMk id="13" creationId="{7A0022C7-DDDF-74DB-B409-AC67C5281101}"/>
          </ac:cxnSpMkLst>
        </pc:cxnChg>
        <pc:cxnChg chg="mod">
          <ac:chgData name="Chittaranjan Hens" userId="6fc03958433e8a43" providerId="LiveId" clId="{2791953A-569C-4581-A5F2-161E885C8B9E}" dt="2023-01-06T11:50:16.988" v="871"/>
          <ac:cxnSpMkLst>
            <pc:docMk/>
            <pc:sldMk cId="424708431" sldId="313"/>
            <ac:cxnSpMk id="18" creationId="{1475FE84-628C-E24A-BBE0-98FD16D28555}"/>
          </ac:cxnSpMkLst>
        </pc:cxnChg>
        <pc:cxnChg chg="mod">
          <ac:chgData name="Chittaranjan Hens" userId="6fc03958433e8a43" providerId="LiveId" clId="{2791953A-569C-4581-A5F2-161E885C8B9E}" dt="2023-01-06T11:50:16.988" v="871"/>
          <ac:cxnSpMkLst>
            <pc:docMk/>
            <pc:sldMk cId="424708431" sldId="313"/>
            <ac:cxnSpMk id="19" creationId="{C085B2D4-CCF5-E0CE-6EAD-3A84C825AC5E}"/>
          </ac:cxnSpMkLst>
        </pc:cxnChg>
        <pc:cxnChg chg="mod">
          <ac:chgData name="Chittaranjan Hens" userId="6fc03958433e8a43" providerId="LiveId" clId="{2791953A-569C-4581-A5F2-161E885C8B9E}" dt="2023-01-06T11:50:16.988" v="871"/>
          <ac:cxnSpMkLst>
            <pc:docMk/>
            <pc:sldMk cId="424708431" sldId="313"/>
            <ac:cxnSpMk id="21" creationId="{74101670-D7FC-CE6B-35FC-0CD147535667}"/>
          </ac:cxnSpMkLst>
        </pc:cxnChg>
        <pc:cxnChg chg="mod">
          <ac:chgData name="Chittaranjan Hens" userId="6fc03958433e8a43" providerId="LiveId" clId="{2791953A-569C-4581-A5F2-161E885C8B9E}" dt="2023-01-06T11:50:16.988" v="871"/>
          <ac:cxnSpMkLst>
            <pc:docMk/>
            <pc:sldMk cId="424708431" sldId="313"/>
            <ac:cxnSpMk id="26" creationId="{BF936C98-C8B9-0B0E-1657-B588668F6359}"/>
          </ac:cxnSpMkLst>
        </pc:cxnChg>
        <pc:cxnChg chg="mod">
          <ac:chgData name="Chittaranjan Hens" userId="6fc03958433e8a43" providerId="LiveId" clId="{2791953A-569C-4581-A5F2-161E885C8B9E}" dt="2023-01-06T11:50:16.988" v="871"/>
          <ac:cxnSpMkLst>
            <pc:docMk/>
            <pc:sldMk cId="424708431" sldId="313"/>
            <ac:cxnSpMk id="27" creationId="{4B7F21CB-2E77-AD9A-0189-DDE26C66EB8A}"/>
          </ac:cxnSpMkLst>
        </pc:cxnChg>
        <pc:cxnChg chg="mod">
          <ac:chgData name="Chittaranjan Hens" userId="6fc03958433e8a43" providerId="LiveId" clId="{2791953A-569C-4581-A5F2-161E885C8B9E}" dt="2023-01-06T11:50:16.988" v="871"/>
          <ac:cxnSpMkLst>
            <pc:docMk/>
            <pc:sldMk cId="424708431" sldId="313"/>
            <ac:cxnSpMk id="32" creationId="{60C23356-78B6-EE0D-D690-EA642001B808}"/>
          </ac:cxnSpMkLst>
        </pc:cxnChg>
        <pc:cxnChg chg="mod">
          <ac:chgData name="Chittaranjan Hens" userId="6fc03958433e8a43" providerId="LiveId" clId="{2791953A-569C-4581-A5F2-161E885C8B9E}" dt="2023-01-06T11:50:16.988" v="871"/>
          <ac:cxnSpMkLst>
            <pc:docMk/>
            <pc:sldMk cId="424708431" sldId="313"/>
            <ac:cxnSpMk id="33" creationId="{16D0EE75-955C-C01C-FB1A-F760B39D09CC}"/>
          </ac:cxnSpMkLst>
        </pc:cxnChg>
        <pc:cxnChg chg="mod">
          <ac:chgData name="Chittaranjan Hens" userId="6fc03958433e8a43" providerId="LiveId" clId="{2791953A-569C-4581-A5F2-161E885C8B9E}" dt="2023-01-06T11:50:16.988" v="871"/>
          <ac:cxnSpMkLst>
            <pc:docMk/>
            <pc:sldMk cId="424708431" sldId="313"/>
            <ac:cxnSpMk id="35" creationId="{1395C4DA-A9E9-05A1-20A8-4B4F6F60ED3E}"/>
          </ac:cxnSpMkLst>
        </pc:cxnChg>
      </pc:sldChg>
      <pc:sldChg chg="new del">
        <pc:chgData name="Chittaranjan Hens" userId="6fc03958433e8a43" providerId="LiveId" clId="{2791953A-569C-4581-A5F2-161E885C8B9E}" dt="2023-01-06T18:55:24.014" v="887" actId="47"/>
        <pc:sldMkLst>
          <pc:docMk/>
          <pc:sldMk cId="3268312356" sldId="314"/>
        </pc:sldMkLst>
      </pc:sldChg>
      <pc:sldChg chg="delSp modSp add del mod">
        <pc:chgData name="Chittaranjan Hens" userId="6fc03958433e8a43" providerId="LiveId" clId="{2791953A-569C-4581-A5F2-161E885C8B9E}" dt="2023-01-06T11:50:53.774" v="874" actId="47"/>
        <pc:sldMkLst>
          <pc:docMk/>
          <pc:sldMk cId="2151154974" sldId="405"/>
        </pc:sldMkLst>
        <pc:spChg chg="mod">
          <ac:chgData name="Chittaranjan Hens" userId="6fc03958433e8a43" providerId="LiveId" clId="{2791953A-569C-4581-A5F2-161E885C8B9E}" dt="2023-01-06T11:50:03.346" v="869" actId="1076"/>
          <ac:spMkLst>
            <pc:docMk/>
            <pc:sldMk cId="2151154974" sldId="405"/>
            <ac:spMk id="34" creationId="{00000000-0000-0000-0000-000000000000}"/>
          </ac:spMkLst>
        </pc:spChg>
        <pc:spChg chg="mod">
          <ac:chgData name="Chittaranjan Hens" userId="6fc03958433e8a43" providerId="LiveId" clId="{2791953A-569C-4581-A5F2-161E885C8B9E}" dt="2023-01-06T11:49:59.973" v="868" actId="255"/>
          <ac:spMkLst>
            <pc:docMk/>
            <pc:sldMk cId="2151154974" sldId="405"/>
            <ac:spMk id="35" creationId="{00000000-0000-0000-0000-000000000000}"/>
          </ac:spMkLst>
        </pc:spChg>
        <pc:spChg chg="del">
          <ac:chgData name="Chittaranjan Hens" userId="6fc03958433e8a43" providerId="LiveId" clId="{2791953A-569C-4581-A5F2-161E885C8B9E}" dt="2023-01-06T11:50:06.236" v="870" actId="478"/>
          <ac:spMkLst>
            <pc:docMk/>
            <pc:sldMk cId="2151154974" sldId="405"/>
            <ac:spMk id="45" creationId="{00000000-0000-0000-0000-000000000000}"/>
          </ac:spMkLst>
        </pc:spChg>
      </pc:sldChg>
    </pc:docChg>
  </pc:docChgLst>
  <pc:docChgLst>
    <pc:chgData name="Chittaranjan Hens" userId="6fc03958433e8a43" providerId="LiveId" clId="{C6221B33-79FB-4B50-A831-D28020F24C2A}"/>
    <pc:docChg chg="custSel addSld modSld">
      <pc:chgData name="Chittaranjan Hens" userId="6fc03958433e8a43" providerId="LiveId" clId="{C6221B33-79FB-4B50-A831-D28020F24C2A}" dt="2023-01-13T04:19:41.335" v="207" actId="1036"/>
      <pc:docMkLst>
        <pc:docMk/>
      </pc:docMkLst>
      <pc:sldChg chg="modSp mod">
        <pc:chgData name="Chittaranjan Hens" userId="6fc03958433e8a43" providerId="LiveId" clId="{C6221B33-79FB-4B50-A831-D28020F24C2A}" dt="2023-01-12T05:18:34.276" v="17" actId="20577"/>
        <pc:sldMkLst>
          <pc:docMk/>
          <pc:sldMk cId="0" sldId="267"/>
        </pc:sldMkLst>
        <pc:spChg chg="mod">
          <ac:chgData name="Chittaranjan Hens" userId="6fc03958433e8a43" providerId="LiveId" clId="{C6221B33-79FB-4B50-A831-D28020F24C2A}" dt="2023-01-12T05:18:34.276" v="17" actId="20577"/>
          <ac:spMkLst>
            <pc:docMk/>
            <pc:sldMk cId="0" sldId="267"/>
            <ac:spMk id="2" creationId="{00000000-0000-0000-0000-000000000000}"/>
          </ac:spMkLst>
        </pc:spChg>
      </pc:sldChg>
      <pc:sldChg chg="modSp mod">
        <pc:chgData name="Chittaranjan Hens" userId="6fc03958433e8a43" providerId="LiveId" clId="{C6221B33-79FB-4B50-A831-D28020F24C2A}" dt="2023-01-13T04:19:41.335" v="207" actId="1036"/>
        <pc:sldMkLst>
          <pc:docMk/>
          <pc:sldMk cId="2818536561" sldId="287"/>
        </pc:sldMkLst>
        <pc:picChg chg="mod">
          <ac:chgData name="Chittaranjan Hens" userId="6fc03958433e8a43" providerId="LiveId" clId="{C6221B33-79FB-4B50-A831-D28020F24C2A}" dt="2023-01-13T04:19:41.335" v="207" actId="1036"/>
          <ac:picMkLst>
            <pc:docMk/>
            <pc:sldMk cId="2818536561" sldId="287"/>
            <ac:picMk id="10" creationId="{4CED25B2-E3B4-057C-A82B-7A94B234189F}"/>
          </ac:picMkLst>
        </pc:picChg>
      </pc:sldChg>
      <pc:sldChg chg="modNotesTx">
        <pc:chgData name="Chittaranjan Hens" userId="6fc03958433e8a43" providerId="LiveId" clId="{C6221B33-79FB-4B50-A831-D28020F24C2A}" dt="2023-01-12T05:25:00.779" v="175" actId="6549"/>
        <pc:sldMkLst>
          <pc:docMk/>
          <pc:sldMk cId="262259578" sldId="305"/>
        </pc:sldMkLst>
      </pc:sldChg>
      <pc:sldChg chg="modSp mod">
        <pc:chgData name="Chittaranjan Hens" userId="6fc03958433e8a43" providerId="LiveId" clId="{C6221B33-79FB-4B50-A831-D28020F24C2A}" dt="2023-01-12T05:21:44.656" v="124" actId="27636"/>
        <pc:sldMkLst>
          <pc:docMk/>
          <pc:sldMk cId="970906092" sldId="348"/>
        </pc:sldMkLst>
        <pc:spChg chg="mod">
          <ac:chgData name="Chittaranjan Hens" userId="6fc03958433e8a43" providerId="LiveId" clId="{C6221B33-79FB-4B50-A831-D28020F24C2A}" dt="2023-01-12T05:21:44.656" v="124" actId="27636"/>
          <ac:spMkLst>
            <pc:docMk/>
            <pc:sldMk cId="970906092" sldId="348"/>
            <ac:spMk id="10" creationId="{00000000-0000-0000-0000-000000000000}"/>
          </ac:spMkLst>
        </pc:spChg>
      </pc:sldChg>
      <pc:sldChg chg="modSp mod">
        <pc:chgData name="Chittaranjan Hens" userId="6fc03958433e8a43" providerId="LiveId" clId="{C6221B33-79FB-4B50-A831-D28020F24C2A}" dt="2023-01-12T05:21:38.347" v="120" actId="27636"/>
        <pc:sldMkLst>
          <pc:docMk/>
          <pc:sldMk cId="1354525531" sldId="350"/>
        </pc:sldMkLst>
        <pc:spChg chg="mod">
          <ac:chgData name="Chittaranjan Hens" userId="6fc03958433e8a43" providerId="LiveId" clId="{C6221B33-79FB-4B50-A831-D28020F24C2A}" dt="2023-01-12T05:21:38.347" v="120" actId="27636"/>
          <ac:spMkLst>
            <pc:docMk/>
            <pc:sldMk cId="1354525531" sldId="350"/>
            <ac:spMk id="10" creationId="{00000000-0000-0000-0000-000000000000}"/>
          </ac:spMkLst>
        </pc:spChg>
      </pc:sldChg>
      <pc:sldChg chg="modNotesTx">
        <pc:chgData name="Chittaranjan Hens" userId="6fc03958433e8a43" providerId="LiveId" clId="{C6221B33-79FB-4B50-A831-D28020F24C2A}" dt="2023-01-12T05:24:53.851" v="174" actId="6549"/>
        <pc:sldMkLst>
          <pc:docMk/>
          <pc:sldMk cId="1570563579" sldId="401"/>
        </pc:sldMkLst>
      </pc:sldChg>
      <pc:sldChg chg="modNotesTx">
        <pc:chgData name="Chittaranjan Hens" userId="6fc03958433e8a43" providerId="LiveId" clId="{C6221B33-79FB-4B50-A831-D28020F24C2A}" dt="2023-01-12T05:24:45.917" v="173" actId="6549"/>
        <pc:sldMkLst>
          <pc:docMk/>
          <pc:sldMk cId="886110204" sldId="402"/>
        </pc:sldMkLst>
      </pc:sldChg>
      <pc:sldChg chg="modNotesTx">
        <pc:chgData name="Chittaranjan Hens" userId="6fc03958433e8a43" providerId="LiveId" clId="{C6221B33-79FB-4B50-A831-D28020F24C2A}" dt="2023-01-12T05:24:39.010" v="172" actId="6549"/>
        <pc:sldMkLst>
          <pc:docMk/>
          <pc:sldMk cId="2639648117" sldId="403"/>
        </pc:sldMkLst>
      </pc:sldChg>
      <pc:sldChg chg="modNotesTx">
        <pc:chgData name="Chittaranjan Hens" userId="6fc03958433e8a43" providerId="LiveId" clId="{C6221B33-79FB-4B50-A831-D28020F24C2A}" dt="2023-01-12T05:26:04.881" v="183" actId="6549"/>
        <pc:sldMkLst>
          <pc:docMk/>
          <pc:sldMk cId="2934902804" sldId="404"/>
        </pc:sldMkLst>
      </pc:sldChg>
      <pc:sldChg chg="modNotesTx">
        <pc:chgData name="Chittaranjan Hens" userId="6fc03958433e8a43" providerId="LiveId" clId="{C6221B33-79FB-4B50-A831-D28020F24C2A}" dt="2023-01-12T05:26:09.736" v="184" actId="6549"/>
        <pc:sldMkLst>
          <pc:docMk/>
          <pc:sldMk cId="3575649972" sldId="405"/>
        </pc:sldMkLst>
      </pc:sldChg>
      <pc:sldChg chg="addSp delSp modSp mod">
        <pc:chgData name="Chittaranjan Hens" userId="6fc03958433e8a43" providerId="LiveId" clId="{C6221B33-79FB-4B50-A831-D28020F24C2A}" dt="2023-01-12T05:21:59.866" v="126" actId="403"/>
        <pc:sldMkLst>
          <pc:docMk/>
          <pc:sldMk cId="2023451463" sldId="407"/>
        </pc:sldMkLst>
        <pc:spChg chg="add mod">
          <ac:chgData name="Chittaranjan Hens" userId="6fc03958433e8a43" providerId="LiveId" clId="{C6221B33-79FB-4B50-A831-D28020F24C2A}" dt="2023-01-12T05:21:59.866" v="126" actId="403"/>
          <ac:spMkLst>
            <pc:docMk/>
            <pc:sldMk cId="2023451463" sldId="407"/>
            <ac:spMk id="4" creationId="{FCAA71F4-15B0-3001-D70D-CB15E2953C77}"/>
          </ac:spMkLst>
        </pc:spChg>
        <pc:spChg chg="del">
          <ac:chgData name="Chittaranjan Hens" userId="6fc03958433e8a43" providerId="LiveId" clId="{C6221B33-79FB-4B50-A831-D28020F24C2A}" dt="2023-01-12T05:19:27.080" v="34" actId="478"/>
          <ac:spMkLst>
            <pc:docMk/>
            <pc:sldMk cId="2023451463" sldId="407"/>
            <ac:spMk id="6" creationId="{CF8627FB-5831-749C-F248-201ABF1F4DD1}"/>
          </ac:spMkLst>
        </pc:spChg>
      </pc:sldChg>
      <pc:sldChg chg="addSp delSp modSp mod modNotesTx">
        <pc:chgData name="Chittaranjan Hens" userId="6fc03958433e8a43" providerId="LiveId" clId="{C6221B33-79FB-4B50-A831-D28020F24C2A}" dt="2023-01-12T05:25:11.397" v="176" actId="6549"/>
        <pc:sldMkLst>
          <pc:docMk/>
          <pc:sldMk cId="1511349444" sldId="408"/>
        </pc:sldMkLst>
        <pc:spChg chg="mod">
          <ac:chgData name="Chittaranjan Hens" userId="6fc03958433e8a43" providerId="LiveId" clId="{C6221B33-79FB-4B50-A831-D28020F24C2A}" dt="2023-01-12T05:22:22.116" v="144" actId="20577"/>
          <ac:spMkLst>
            <pc:docMk/>
            <pc:sldMk cId="1511349444" sldId="408"/>
            <ac:spMk id="3" creationId="{77AFFB7B-7359-7A6D-781F-D28C47D5A4BD}"/>
          </ac:spMkLst>
        </pc:spChg>
        <pc:spChg chg="del">
          <ac:chgData name="Chittaranjan Hens" userId="6fc03958433e8a43" providerId="LiveId" clId="{C6221B33-79FB-4B50-A831-D28020F24C2A}" dt="2023-01-12T05:20:05.254" v="37" actId="478"/>
          <ac:spMkLst>
            <pc:docMk/>
            <pc:sldMk cId="1511349444" sldId="408"/>
            <ac:spMk id="4" creationId="{384A810C-4EF3-6202-D30C-C6C1400F09E4}"/>
          </ac:spMkLst>
        </pc:spChg>
        <pc:spChg chg="add mod">
          <ac:chgData name="Chittaranjan Hens" userId="6fc03958433e8a43" providerId="LiveId" clId="{C6221B33-79FB-4B50-A831-D28020F24C2A}" dt="2023-01-12T05:22:13.142" v="128" actId="403"/>
          <ac:spMkLst>
            <pc:docMk/>
            <pc:sldMk cId="1511349444" sldId="408"/>
            <ac:spMk id="5" creationId="{AA0984BB-48DB-F8BF-8254-9099DC43BE51}"/>
          </ac:spMkLst>
        </pc:spChg>
      </pc:sldChg>
      <pc:sldChg chg="addSp delSp modSp mod modNotesTx">
        <pc:chgData name="Chittaranjan Hens" userId="6fc03958433e8a43" providerId="LiveId" clId="{C6221B33-79FB-4B50-A831-D28020F24C2A}" dt="2023-01-12T05:25:20.956" v="177" actId="6549"/>
        <pc:sldMkLst>
          <pc:docMk/>
          <pc:sldMk cId="749861628" sldId="409"/>
        </pc:sldMkLst>
        <pc:spChg chg="mod">
          <ac:chgData name="Chittaranjan Hens" userId="6fc03958433e8a43" providerId="LiveId" clId="{C6221B33-79FB-4B50-A831-D28020F24C2A}" dt="2023-01-12T05:23:15.345" v="160" actId="20577"/>
          <ac:spMkLst>
            <pc:docMk/>
            <pc:sldMk cId="749861628" sldId="409"/>
            <ac:spMk id="3" creationId="{77AFFB7B-7359-7A6D-781F-D28C47D5A4BD}"/>
          </ac:spMkLst>
        </pc:spChg>
        <pc:spChg chg="add mod">
          <ac:chgData name="Chittaranjan Hens" userId="6fc03958433e8a43" providerId="LiveId" clId="{C6221B33-79FB-4B50-A831-D28020F24C2A}" dt="2023-01-12T05:22:42.386" v="147" actId="1076"/>
          <ac:spMkLst>
            <pc:docMk/>
            <pc:sldMk cId="749861628" sldId="409"/>
            <ac:spMk id="4" creationId="{FA28C974-EA10-4471-8AE3-C9A5EB3EE20E}"/>
          </ac:spMkLst>
        </pc:spChg>
        <pc:spChg chg="mod">
          <ac:chgData name="Chittaranjan Hens" userId="6fc03958433e8a43" providerId="LiveId" clId="{C6221B33-79FB-4B50-A831-D28020F24C2A}" dt="2023-01-12T05:23:29.699" v="169" actId="1035"/>
          <ac:spMkLst>
            <pc:docMk/>
            <pc:sldMk cId="749861628" sldId="409"/>
            <ac:spMk id="22" creationId="{EC8690C2-E1C9-BAF7-B04F-3784220E3FA1}"/>
          </ac:spMkLst>
        </pc:spChg>
        <pc:spChg chg="del">
          <ac:chgData name="Chittaranjan Hens" userId="6fc03958433e8a43" providerId="LiveId" clId="{C6221B33-79FB-4B50-A831-D28020F24C2A}" dt="2023-01-12T05:22:29.676" v="145" actId="478"/>
          <ac:spMkLst>
            <pc:docMk/>
            <pc:sldMk cId="749861628" sldId="409"/>
            <ac:spMk id="25" creationId="{8B5EFA7A-F126-C286-C286-CB2BDB020495}"/>
          </ac:spMkLst>
        </pc:spChg>
      </pc:sldChg>
      <pc:sldChg chg="modSp mod modNotesTx">
        <pc:chgData name="Chittaranjan Hens" userId="6fc03958433e8a43" providerId="LiveId" clId="{C6221B33-79FB-4B50-A831-D28020F24C2A}" dt="2023-01-12T05:29:57.680" v="190" actId="255"/>
        <pc:sldMkLst>
          <pc:docMk/>
          <pc:sldMk cId="1793905522" sldId="410"/>
        </pc:sldMkLst>
        <pc:spChg chg="mod">
          <ac:chgData name="Chittaranjan Hens" userId="6fc03958433e8a43" providerId="LiveId" clId="{C6221B33-79FB-4B50-A831-D28020F24C2A}" dt="2023-01-12T05:29:57.680" v="190" actId="255"/>
          <ac:spMkLst>
            <pc:docMk/>
            <pc:sldMk cId="1793905522" sldId="410"/>
            <ac:spMk id="4" creationId="{384A810C-4EF3-6202-D30C-C6C1400F09E4}"/>
          </ac:spMkLst>
        </pc:spChg>
      </pc:sldChg>
      <pc:sldChg chg="addSp delSp modSp mod modNotesTx">
        <pc:chgData name="Chittaranjan Hens" userId="6fc03958433e8a43" providerId="LiveId" clId="{C6221B33-79FB-4B50-A831-D28020F24C2A}" dt="2023-01-12T05:29:38.888" v="187" actId="14100"/>
        <pc:sldMkLst>
          <pc:docMk/>
          <pc:sldMk cId="3097714748" sldId="411"/>
        </pc:sldMkLst>
        <pc:spChg chg="del">
          <ac:chgData name="Chittaranjan Hens" userId="6fc03958433e8a43" providerId="LiveId" clId="{C6221B33-79FB-4B50-A831-D28020F24C2A}" dt="2023-01-12T05:29:34.600" v="185" actId="478"/>
          <ac:spMkLst>
            <pc:docMk/>
            <pc:sldMk cId="3097714748" sldId="411"/>
            <ac:spMk id="4" creationId="{384A810C-4EF3-6202-D30C-C6C1400F09E4}"/>
          </ac:spMkLst>
        </pc:spChg>
        <pc:spChg chg="add mod">
          <ac:chgData name="Chittaranjan Hens" userId="6fc03958433e8a43" providerId="LiveId" clId="{C6221B33-79FB-4B50-A831-D28020F24C2A}" dt="2023-01-12T05:29:38.888" v="187" actId="14100"/>
          <ac:spMkLst>
            <pc:docMk/>
            <pc:sldMk cId="3097714748" sldId="411"/>
            <ac:spMk id="5" creationId="{50A21578-E0A5-5DFC-B0E1-1BD01784892E}"/>
          </ac:spMkLst>
        </pc:spChg>
      </pc:sldChg>
      <pc:sldChg chg="modSp mod modNotesTx">
        <pc:chgData name="Chittaranjan Hens" userId="6fc03958433e8a43" providerId="LiveId" clId="{C6221B33-79FB-4B50-A831-D28020F24C2A}" dt="2023-01-12T05:30:05.351" v="195" actId="403"/>
        <pc:sldMkLst>
          <pc:docMk/>
          <pc:sldMk cId="2107108130" sldId="412"/>
        </pc:sldMkLst>
        <pc:spChg chg="mod">
          <ac:chgData name="Chittaranjan Hens" userId="6fc03958433e8a43" providerId="LiveId" clId="{C6221B33-79FB-4B50-A831-D28020F24C2A}" dt="2023-01-12T05:30:05.351" v="195" actId="403"/>
          <ac:spMkLst>
            <pc:docMk/>
            <pc:sldMk cId="2107108130" sldId="412"/>
            <ac:spMk id="4" creationId="{384A810C-4EF3-6202-D30C-C6C1400F09E4}"/>
          </ac:spMkLst>
        </pc:spChg>
      </pc:sldChg>
      <pc:sldChg chg="modSp mod modNotesTx">
        <pc:chgData name="Chittaranjan Hens" userId="6fc03958433e8a43" providerId="LiveId" clId="{C6221B33-79FB-4B50-A831-D28020F24C2A}" dt="2023-01-12T05:30:26.405" v="204" actId="403"/>
        <pc:sldMkLst>
          <pc:docMk/>
          <pc:sldMk cId="894495771" sldId="413"/>
        </pc:sldMkLst>
        <pc:spChg chg="mod">
          <ac:chgData name="Chittaranjan Hens" userId="6fc03958433e8a43" providerId="LiveId" clId="{C6221B33-79FB-4B50-A831-D28020F24C2A}" dt="2023-01-12T05:30:26.405" v="204" actId="403"/>
          <ac:spMkLst>
            <pc:docMk/>
            <pc:sldMk cId="894495771" sldId="413"/>
            <ac:spMk id="4" creationId="{384A810C-4EF3-6202-D30C-C6C1400F09E4}"/>
          </ac:spMkLst>
        </pc:spChg>
      </pc:sldChg>
      <pc:sldChg chg="modNotesTx">
        <pc:chgData name="Chittaranjan Hens" userId="6fc03958433e8a43" providerId="LiveId" clId="{C6221B33-79FB-4B50-A831-D28020F24C2A}" dt="2023-01-12T05:24:29.949" v="171" actId="6549"/>
        <pc:sldMkLst>
          <pc:docMk/>
          <pc:sldMk cId="182902104" sldId="414"/>
        </pc:sldMkLst>
      </pc:sldChg>
      <pc:sldChg chg="addSp delSp modSp mod modNotesTx">
        <pc:chgData name="Chittaranjan Hens" userId="6fc03958433e8a43" providerId="LiveId" clId="{C6221B33-79FB-4B50-A831-D28020F24C2A}" dt="2023-01-12T05:30:46.650" v="206"/>
        <pc:sldMkLst>
          <pc:docMk/>
          <pc:sldMk cId="3486740064" sldId="916"/>
        </pc:sldMkLst>
        <pc:spChg chg="add mod">
          <ac:chgData name="Chittaranjan Hens" userId="6fc03958433e8a43" providerId="LiveId" clId="{C6221B33-79FB-4B50-A831-D28020F24C2A}" dt="2023-01-12T05:30:46.650" v="206"/>
          <ac:spMkLst>
            <pc:docMk/>
            <pc:sldMk cId="3486740064" sldId="916"/>
            <ac:spMk id="3" creationId="{E81A79F5-76DD-DCD2-4B3C-A4322268AE48}"/>
          </ac:spMkLst>
        </pc:spChg>
        <pc:spChg chg="del">
          <ac:chgData name="Chittaranjan Hens" userId="6fc03958433e8a43" providerId="LiveId" clId="{C6221B33-79FB-4B50-A831-D28020F24C2A}" dt="2023-01-12T05:30:45.691" v="205" actId="478"/>
          <ac:spMkLst>
            <pc:docMk/>
            <pc:sldMk cId="3486740064" sldId="916"/>
            <ac:spMk id="4" creationId="{384A810C-4EF3-6202-D30C-C6C1400F09E4}"/>
          </ac:spMkLst>
        </pc:spChg>
      </pc:sldChg>
      <pc:sldChg chg="modSp add mod">
        <pc:chgData name="Chittaranjan Hens" userId="6fc03958433e8a43" providerId="LiveId" clId="{C6221B33-79FB-4B50-A831-D28020F24C2A}" dt="2023-01-12T05:22:06.269" v="127" actId="403"/>
        <pc:sldMkLst>
          <pc:docMk/>
          <pc:sldMk cId="3818220782" sldId="917"/>
        </pc:sldMkLst>
        <pc:spChg chg="mod">
          <ac:chgData name="Chittaranjan Hens" userId="6fc03958433e8a43" providerId="LiveId" clId="{C6221B33-79FB-4B50-A831-D28020F24C2A}" dt="2023-01-12T05:22:06.269" v="127" actId="403"/>
          <ac:spMkLst>
            <pc:docMk/>
            <pc:sldMk cId="3818220782" sldId="917"/>
            <ac:spMk id="2" creationId="{00000000-0000-0000-0000-000000000000}"/>
          </ac:spMkLst>
        </pc:spChg>
        <pc:spChg chg="mod">
          <ac:chgData name="Chittaranjan Hens" userId="6fc03958433e8a43" providerId="LiveId" clId="{C6221B33-79FB-4B50-A831-D28020F24C2A}" dt="2023-01-12T05:19:13.452" v="33" actId="6549"/>
          <ac:spMkLst>
            <pc:docMk/>
            <pc:sldMk cId="3818220782" sldId="917"/>
            <ac:spMk id="3" creationId="{00000000-0000-0000-0000-000000000000}"/>
          </ac:spMkLst>
        </pc:spChg>
      </pc:sldChg>
    </pc:docChg>
  </pc:docChgLst>
  <pc:docChgLst>
    <pc:chgData name="Chittaranjan Hens" userId="6fc03958433e8a43" providerId="LiveId" clId="{0C317AFB-848C-41D7-BECF-473FC523A569}"/>
    <pc:docChg chg="undo custSel addSld modSld">
      <pc:chgData name="Chittaranjan Hens" userId="6fc03958433e8a43" providerId="LiveId" clId="{0C317AFB-848C-41D7-BECF-473FC523A569}" dt="2023-12-14T13:42:30.257" v="237" actId="20577"/>
      <pc:docMkLst>
        <pc:docMk/>
      </pc:docMkLst>
      <pc:sldChg chg="addSp modSp mod modAnim">
        <pc:chgData name="Chittaranjan Hens" userId="6fc03958433e8a43" providerId="LiveId" clId="{0C317AFB-848C-41D7-BECF-473FC523A569}" dt="2023-12-14T11:35:36.220" v="41" actId="1076"/>
        <pc:sldMkLst>
          <pc:docMk/>
          <pc:sldMk cId="1844746795" sldId="427"/>
        </pc:sldMkLst>
        <pc:spChg chg="mod ord">
          <ac:chgData name="Chittaranjan Hens" userId="6fc03958433e8a43" providerId="LiveId" clId="{0C317AFB-848C-41D7-BECF-473FC523A569}" dt="2023-12-14T11:33:10.722" v="13" actId="1076"/>
          <ac:spMkLst>
            <pc:docMk/>
            <pc:sldMk cId="1844746795" sldId="427"/>
            <ac:spMk id="2" creationId="{BA77975B-FDE6-A7A3-80FB-A37952286886}"/>
          </ac:spMkLst>
        </pc:spChg>
        <pc:spChg chg="add mod">
          <ac:chgData name="Chittaranjan Hens" userId="6fc03958433e8a43" providerId="LiveId" clId="{0C317AFB-848C-41D7-BECF-473FC523A569}" dt="2023-12-14T11:35:33.240" v="40" actId="1076"/>
          <ac:spMkLst>
            <pc:docMk/>
            <pc:sldMk cId="1844746795" sldId="427"/>
            <ac:spMk id="3" creationId="{E8BC4D08-51BD-550F-4CB0-E8B7F0FFF058}"/>
          </ac:spMkLst>
        </pc:spChg>
        <pc:spChg chg="add mod">
          <ac:chgData name="Chittaranjan Hens" userId="6fc03958433e8a43" providerId="LiveId" clId="{0C317AFB-848C-41D7-BECF-473FC523A569}" dt="2023-12-14T11:35:36.220" v="41" actId="1076"/>
          <ac:spMkLst>
            <pc:docMk/>
            <pc:sldMk cId="1844746795" sldId="427"/>
            <ac:spMk id="5" creationId="{BDFAFAC3-DF44-8C08-573A-D3DC15EED429}"/>
          </ac:spMkLst>
        </pc:spChg>
        <pc:spChg chg="mod">
          <ac:chgData name="Chittaranjan Hens" userId="6fc03958433e8a43" providerId="LiveId" clId="{0C317AFB-848C-41D7-BECF-473FC523A569}" dt="2023-12-14T11:35:30.374" v="39" actId="20577"/>
          <ac:spMkLst>
            <pc:docMk/>
            <pc:sldMk cId="1844746795" sldId="427"/>
            <ac:spMk id="12" creationId="{6B449A84-9120-8C12-247E-7FF14DBADF48}"/>
          </ac:spMkLst>
        </pc:spChg>
      </pc:sldChg>
      <pc:sldChg chg="addSp delSp modSp new mod">
        <pc:chgData name="Chittaranjan Hens" userId="6fc03958433e8a43" providerId="LiveId" clId="{0C317AFB-848C-41D7-BECF-473FC523A569}" dt="2023-12-14T13:42:30.257" v="237" actId="20577"/>
        <pc:sldMkLst>
          <pc:docMk/>
          <pc:sldMk cId="3745422991" sldId="436"/>
        </pc:sldMkLst>
        <pc:spChg chg="del">
          <ac:chgData name="Chittaranjan Hens" userId="6fc03958433e8a43" providerId="LiveId" clId="{0C317AFB-848C-41D7-BECF-473FC523A569}" dt="2023-12-14T07:59:36.316" v="1" actId="478"/>
          <ac:spMkLst>
            <pc:docMk/>
            <pc:sldMk cId="3745422991" sldId="436"/>
            <ac:spMk id="2" creationId="{AAFEDF68-7BDC-4FE9-50EF-59C358DBCC5D}"/>
          </ac:spMkLst>
        </pc:spChg>
        <pc:spChg chg="del">
          <ac:chgData name="Chittaranjan Hens" userId="6fc03958433e8a43" providerId="LiveId" clId="{0C317AFB-848C-41D7-BECF-473FC523A569}" dt="2023-12-14T07:59:37.876" v="3" actId="478"/>
          <ac:spMkLst>
            <pc:docMk/>
            <pc:sldMk cId="3745422991" sldId="436"/>
            <ac:spMk id="3" creationId="{15EA55E5-65CB-0A1D-842F-DEB37AE47702}"/>
          </ac:spMkLst>
        </pc:spChg>
        <pc:spChg chg="del">
          <ac:chgData name="Chittaranjan Hens" userId="6fc03958433e8a43" providerId="LiveId" clId="{0C317AFB-848C-41D7-BECF-473FC523A569}" dt="2023-12-14T07:59:37.240" v="2" actId="478"/>
          <ac:spMkLst>
            <pc:docMk/>
            <pc:sldMk cId="3745422991" sldId="436"/>
            <ac:spMk id="4" creationId="{336CDBB6-88A6-A1EF-6312-DAC0026E9632}"/>
          </ac:spMkLst>
        </pc:spChg>
        <pc:spChg chg="add mod">
          <ac:chgData name="Chittaranjan Hens" userId="6fc03958433e8a43" providerId="LiveId" clId="{0C317AFB-848C-41D7-BECF-473FC523A569}" dt="2023-12-14T13:42:30.257" v="237" actId="20577"/>
          <ac:spMkLst>
            <pc:docMk/>
            <pc:sldMk cId="3745422991" sldId="436"/>
            <ac:spMk id="6" creationId="{2D9735DD-54E7-B124-511F-7515E4C14A51}"/>
          </ac:spMkLst>
        </pc:spChg>
      </pc:sldChg>
    </pc:docChg>
  </pc:docChgLst>
  <pc:docChgLst>
    <pc:chgData name="Chittaranjan Hens" userId="6fc03958433e8a43" providerId="LiveId" clId="{04DC524A-F5CC-4357-91BD-76E4D4978417}"/>
    <pc:docChg chg="undo custSel addSld delSld modSld sldOrd">
      <pc:chgData name="Chittaranjan Hens" userId="6fc03958433e8a43" providerId="LiveId" clId="{04DC524A-F5CC-4357-91BD-76E4D4978417}" dt="2024-01-08T13:24:36.328" v="1336" actId="478"/>
      <pc:docMkLst>
        <pc:docMk/>
      </pc:docMkLst>
      <pc:sldChg chg="addSp modSp mod">
        <pc:chgData name="Chittaranjan Hens" userId="6fc03958433e8a43" providerId="LiveId" clId="{04DC524A-F5CC-4357-91BD-76E4D4978417}" dt="2024-01-08T09:51:00.203" v="1212" actId="1076"/>
        <pc:sldMkLst>
          <pc:docMk/>
          <pc:sldMk cId="188632298" sldId="262"/>
        </pc:sldMkLst>
        <pc:spChg chg="mod">
          <ac:chgData name="Chittaranjan Hens" userId="6fc03958433e8a43" providerId="LiveId" clId="{04DC524A-F5CC-4357-91BD-76E4D4978417}" dt="2024-01-08T09:50:58.319" v="1211" actId="1076"/>
          <ac:spMkLst>
            <pc:docMk/>
            <pc:sldMk cId="188632298" sldId="262"/>
            <ac:spMk id="4" creationId="{00000000-0000-0000-0000-000000000000}"/>
          </ac:spMkLst>
        </pc:spChg>
        <pc:spChg chg="mod">
          <ac:chgData name="Chittaranjan Hens" userId="6fc03958433e8a43" providerId="LiveId" clId="{04DC524A-F5CC-4357-91BD-76E4D4978417}" dt="2024-01-08T09:50:58.319" v="1211" actId="1076"/>
          <ac:spMkLst>
            <pc:docMk/>
            <pc:sldMk cId="188632298" sldId="262"/>
            <ac:spMk id="6" creationId="{5F4DE593-5493-4276-BF35-1D9777FC6E36}"/>
          </ac:spMkLst>
        </pc:spChg>
        <pc:picChg chg="add mod ord">
          <ac:chgData name="Chittaranjan Hens" userId="6fc03958433e8a43" providerId="LiveId" clId="{04DC524A-F5CC-4357-91BD-76E4D4978417}" dt="2024-01-08T09:50:50.553" v="1209" actId="167"/>
          <ac:picMkLst>
            <pc:docMk/>
            <pc:sldMk cId="188632298" sldId="262"/>
            <ac:picMk id="2" creationId="{A6885722-D485-C81F-46D8-FF5AF6827962}"/>
          </ac:picMkLst>
        </pc:picChg>
        <pc:picChg chg="mod">
          <ac:chgData name="Chittaranjan Hens" userId="6fc03958433e8a43" providerId="LiveId" clId="{04DC524A-F5CC-4357-91BD-76E4D4978417}" dt="2024-01-08T09:51:00.203" v="1212" actId="1076"/>
          <ac:picMkLst>
            <pc:docMk/>
            <pc:sldMk cId="188632298" sldId="262"/>
            <ac:picMk id="3075" creationId="{00000000-0000-0000-0000-000000000000}"/>
          </ac:picMkLst>
        </pc:picChg>
      </pc:sldChg>
      <pc:sldChg chg="addSp modSp mod">
        <pc:chgData name="Chittaranjan Hens" userId="6fc03958433e8a43" providerId="LiveId" clId="{04DC524A-F5CC-4357-91BD-76E4D4978417}" dt="2024-01-08T09:51:31.885" v="1218" actId="207"/>
        <pc:sldMkLst>
          <pc:docMk/>
          <pc:sldMk cId="3900047214" sldId="263"/>
        </pc:sldMkLst>
        <pc:spChg chg="mod">
          <ac:chgData name="Chittaranjan Hens" userId="6fc03958433e8a43" providerId="LiveId" clId="{04DC524A-F5CC-4357-91BD-76E4D4978417}" dt="2024-01-08T09:51:31.885" v="1218" actId="207"/>
          <ac:spMkLst>
            <pc:docMk/>
            <pc:sldMk cId="3900047214" sldId="263"/>
            <ac:spMk id="8" creationId="{00000000-0000-0000-0000-000000000000}"/>
          </ac:spMkLst>
        </pc:spChg>
        <pc:spChg chg="mod">
          <ac:chgData name="Chittaranjan Hens" userId="6fc03958433e8a43" providerId="LiveId" clId="{04DC524A-F5CC-4357-91BD-76E4D4978417}" dt="2024-01-08T09:51:24.852" v="1217" actId="1076"/>
          <ac:spMkLst>
            <pc:docMk/>
            <pc:sldMk cId="3900047214" sldId="263"/>
            <ac:spMk id="12" creationId="{00000000-0000-0000-0000-000000000000}"/>
          </ac:spMkLst>
        </pc:spChg>
        <pc:spChg chg="mod">
          <ac:chgData name="Chittaranjan Hens" userId="6fc03958433e8a43" providerId="LiveId" clId="{04DC524A-F5CC-4357-91BD-76E4D4978417}" dt="2024-01-08T09:51:31.885" v="1218" actId="207"/>
          <ac:spMkLst>
            <pc:docMk/>
            <pc:sldMk cId="3900047214" sldId="263"/>
            <ac:spMk id="17" creationId="{00000000-0000-0000-0000-000000000000}"/>
          </ac:spMkLst>
        </pc:spChg>
        <pc:spChg chg="mod">
          <ac:chgData name="Chittaranjan Hens" userId="6fc03958433e8a43" providerId="LiveId" clId="{04DC524A-F5CC-4357-91BD-76E4D4978417}" dt="2024-01-08T09:51:31.885" v="1218" actId="207"/>
          <ac:spMkLst>
            <pc:docMk/>
            <pc:sldMk cId="3900047214" sldId="263"/>
            <ac:spMk id="18" creationId="{00000000-0000-0000-0000-000000000000}"/>
          </ac:spMkLst>
        </pc:spChg>
        <pc:picChg chg="add mod ord">
          <ac:chgData name="Chittaranjan Hens" userId="6fc03958433e8a43" providerId="LiveId" clId="{04DC524A-F5CC-4357-91BD-76E4D4978417}" dt="2024-01-08T09:51:21.469" v="1216" actId="167"/>
          <ac:picMkLst>
            <pc:docMk/>
            <pc:sldMk cId="3900047214" sldId="263"/>
            <ac:picMk id="2" creationId="{089A8C0C-19EF-5C6C-3B97-8979D0412EB3}"/>
          </ac:picMkLst>
        </pc:picChg>
      </pc:sldChg>
      <pc:sldChg chg="modSp add del mod">
        <pc:chgData name="Chittaranjan Hens" userId="6fc03958433e8a43" providerId="LiveId" clId="{04DC524A-F5CC-4357-91BD-76E4D4978417}" dt="2024-01-08T13:14:24.892" v="1307" actId="47"/>
        <pc:sldMkLst>
          <pc:docMk/>
          <pc:sldMk cId="1363051830" sldId="347"/>
        </pc:sldMkLst>
        <pc:spChg chg="mod">
          <ac:chgData name="Chittaranjan Hens" userId="6fc03958433e8a43" providerId="LiveId" clId="{04DC524A-F5CC-4357-91BD-76E4D4978417}" dt="2024-01-08T07:42:08.748" v="43" actId="255"/>
          <ac:spMkLst>
            <pc:docMk/>
            <pc:sldMk cId="1363051830" sldId="347"/>
            <ac:spMk id="2" creationId="{ECE02996-8A1A-2948-A0D2-505FA82FB248}"/>
          </ac:spMkLst>
        </pc:spChg>
        <pc:spChg chg="mod">
          <ac:chgData name="Chittaranjan Hens" userId="6fc03958433e8a43" providerId="LiveId" clId="{04DC524A-F5CC-4357-91BD-76E4D4978417}" dt="2024-01-08T07:42:21.583" v="46" actId="1076"/>
          <ac:spMkLst>
            <pc:docMk/>
            <pc:sldMk cId="1363051830" sldId="347"/>
            <ac:spMk id="4" creationId="{CAD1F2BC-EC35-3E46-B979-EB8F286B872C}"/>
          </ac:spMkLst>
        </pc:spChg>
        <pc:spChg chg="mod">
          <ac:chgData name="Chittaranjan Hens" userId="6fc03958433e8a43" providerId="LiveId" clId="{04DC524A-F5CC-4357-91BD-76E4D4978417}" dt="2024-01-08T07:42:08.748" v="43" actId="255"/>
          <ac:spMkLst>
            <pc:docMk/>
            <pc:sldMk cId="1363051830" sldId="347"/>
            <ac:spMk id="6" creationId="{99D911F9-D83E-CA49-9406-EE8EFABF9ECF}"/>
          </ac:spMkLst>
        </pc:spChg>
        <pc:spChg chg="mod">
          <ac:chgData name="Chittaranjan Hens" userId="6fc03958433e8a43" providerId="LiveId" clId="{04DC524A-F5CC-4357-91BD-76E4D4978417}" dt="2024-01-08T07:42:08.748" v="43" actId="255"/>
          <ac:spMkLst>
            <pc:docMk/>
            <pc:sldMk cId="1363051830" sldId="347"/>
            <ac:spMk id="12" creationId="{6B830E71-60A3-3647-95EE-BFB406E5E03E}"/>
          </ac:spMkLst>
        </pc:spChg>
        <pc:spChg chg="mod">
          <ac:chgData name="Chittaranjan Hens" userId="6fc03958433e8a43" providerId="LiveId" clId="{04DC524A-F5CC-4357-91BD-76E4D4978417}" dt="2024-01-08T07:42:08.748" v="43" actId="255"/>
          <ac:spMkLst>
            <pc:docMk/>
            <pc:sldMk cId="1363051830" sldId="347"/>
            <ac:spMk id="13" creationId="{28805ADA-067D-2B47-A198-31306E022C50}"/>
          </ac:spMkLst>
        </pc:spChg>
        <pc:spChg chg="mod">
          <ac:chgData name="Chittaranjan Hens" userId="6fc03958433e8a43" providerId="LiveId" clId="{04DC524A-F5CC-4357-91BD-76E4D4978417}" dt="2024-01-08T07:42:08.748" v="43" actId="255"/>
          <ac:spMkLst>
            <pc:docMk/>
            <pc:sldMk cId="1363051830" sldId="347"/>
            <ac:spMk id="18" creationId="{47B808BC-5209-D941-967A-87FA2BA3F3BE}"/>
          </ac:spMkLst>
        </pc:spChg>
        <pc:spChg chg="mod">
          <ac:chgData name="Chittaranjan Hens" userId="6fc03958433e8a43" providerId="LiveId" clId="{04DC524A-F5CC-4357-91BD-76E4D4978417}" dt="2024-01-08T07:42:08.748" v="43" actId="255"/>
          <ac:spMkLst>
            <pc:docMk/>
            <pc:sldMk cId="1363051830" sldId="347"/>
            <ac:spMk id="20" creationId="{46464D0F-6069-F044-97A7-0F9747A78F00}"/>
          </ac:spMkLst>
        </pc:spChg>
        <pc:spChg chg="mod">
          <ac:chgData name="Chittaranjan Hens" userId="6fc03958433e8a43" providerId="LiveId" clId="{04DC524A-F5CC-4357-91BD-76E4D4978417}" dt="2024-01-08T07:42:08.748" v="43" actId="255"/>
          <ac:spMkLst>
            <pc:docMk/>
            <pc:sldMk cId="1363051830" sldId="347"/>
            <ac:spMk id="21" creationId="{A0228D6F-EB66-9042-862F-DF1361568546}"/>
          </ac:spMkLst>
        </pc:spChg>
        <pc:spChg chg="mod">
          <ac:chgData name="Chittaranjan Hens" userId="6fc03958433e8a43" providerId="LiveId" clId="{04DC524A-F5CC-4357-91BD-76E4D4978417}" dt="2024-01-08T07:42:08.748" v="43" actId="255"/>
          <ac:spMkLst>
            <pc:docMk/>
            <pc:sldMk cId="1363051830" sldId="347"/>
            <ac:spMk id="22" creationId="{420A8B19-865B-3F4E-B8E4-FCB52D498342}"/>
          </ac:spMkLst>
        </pc:spChg>
        <pc:spChg chg="mod">
          <ac:chgData name="Chittaranjan Hens" userId="6fc03958433e8a43" providerId="LiveId" clId="{04DC524A-F5CC-4357-91BD-76E4D4978417}" dt="2024-01-08T07:42:08.748" v="43" actId="255"/>
          <ac:spMkLst>
            <pc:docMk/>
            <pc:sldMk cId="1363051830" sldId="347"/>
            <ac:spMk id="26" creationId="{6E1668E9-5327-1543-ABE5-7F8327706D82}"/>
          </ac:spMkLst>
        </pc:spChg>
        <pc:spChg chg="mod">
          <ac:chgData name="Chittaranjan Hens" userId="6fc03958433e8a43" providerId="LiveId" clId="{04DC524A-F5CC-4357-91BD-76E4D4978417}" dt="2024-01-08T07:42:08.748" v="43" actId="255"/>
          <ac:spMkLst>
            <pc:docMk/>
            <pc:sldMk cId="1363051830" sldId="347"/>
            <ac:spMk id="27" creationId="{9CB231E5-99F2-A64A-A144-98B85B20A1F1}"/>
          </ac:spMkLst>
        </pc:spChg>
        <pc:spChg chg="mod">
          <ac:chgData name="Chittaranjan Hens" userId="6fc03958433e8a43" providerId="LiveId" clId="{04DC524A-F5CC-4357-91BD-76E4D4978417}" dt="2024-01-08T07:42:08.748" v="43" actId="255"/>
          <ac:spMkLst>
            <pc:docMk/>
            <pc:sldMk cId="1363051830" sldId="347"/>
            <ac:spMk id="28" creationId="{051CEEB7-38E2-A943-9AF6-DFCF6695935E}"/>
          </ac:spMkLst>
        </pc:spChg>
        <pc:spChg chg="mod">
          <ac:chgData name="Chittaranjan Hens" userId="6fc03958433e8a43" providerId="LiveId" clId="{04DC524A-F5CC-4357-91BD-76E4D4978417}" dt="2024-01-08T07:42:08.748" v="43" actId="255"/>
          <ac:spMkLst>
            <pc:docMk/>
            <pc:sldMk cId="1363051830" sldId="347"/>
            <ac:spMk id="29" creationId="{17F6D2EB-9435-D943-9FF3-B1CE7186DF0D}"/>
          </ac:spMkLst>
        </pc:spChg>
        <pc:spChg chg="mod">
          <ac:chgData name="Chittaranjan Hens" userId="6fc03958433e8a43" providerId="LiveId" clId="{04DC524A-F5CC-4357-91BD-76E4D4978417}" dt="2024-01-08T07:42:08.748" v="43" actId="255"/>
          <ac:spMkLst>
            <pc:docMk/>
            <pc:sldMk cId="1363051830" sldId="347"/>
            <ac:spMk id="30" creationId="{053A527B-493C-A945-832C-D40DE7439C57}"/>
          </ac:spMkLst>
        </pc:spChg>
        <pc:spChg chg="mod">
          <ac:chgData name="Chittaranjan Hens" userId="6fc03958433e8a43" providerId="LiveId" clId="{04DC524A-F5CC-4357-91BD-76E4D4978417}" dt="2024-01-08T07:42:08.748" v="43" actId="255"/>
          <ac:spMkLst>
            <pc:docMk/>
            <pc:sldMk cId="1363051830" sldId="347"/>
            <ac:spMk id="50" creationId="{465ACE57-EC89-0C41-97E6-8352CAC73813}"/>
          </ac:spMkLst>
        </pc:spChg>
        <pc:spChg chg="mod">
          <ac:chgData name="Chittaranjan Hens" userId="6fc03958433e8a43" providerId="LiveId" clId="{04DC524A-F5CC-4357-91BD-76E4D4978417}" dt="2024-01-08T07:42:08.748" v="43" actId="255"/>
          <ac:spMkLst>
            <pc:docMk/>
            <pc:sldMk cId="1363051830" sldId="347"/>
            <ac:spMk id="51" creationId="{F486AED8-C8D3-BB42-BDBC-C3D3E63ABDBD}"/>
          </ac:spMkLst>
        </pc:spChg>
        <pc:spChg chg="mod">
          <ac:chgData name="Chittaranjan Hens" userId="6fc03958433e8a43" providerId="LiveId" clId="{04DC524A-F5CC-4357-91BD-76E4D4978417}" dt="2024-01-08T07:42:08.748" v="43" actId="255"/>
          <ac:spMkLst>
            <pc:docMk/>
            <pc:sldMk cId="1363051830" sldId="347"/>
            <ac:spMk id="53" creationId="{B984E247-C71D-BA4B-9E80-1F947172A240}"/>
          </ac:spMkLst>
        </pc:spChg>
        <pc:spChg chg="mod">
          <ac:chgData name="Chittaranjan Hens" userId="6fc03958433e8a43" providerId="LiveId" clId="{04DC524A-F5CC-4357-91BD-76E4D4978417}" dt="2024-01-08T07:42:08.748" v="43" actId="255"/>
          <ac:spMkLst>
            <pc:docMk/>
            <pc:sldMk cId="1363051830" sldId="347"/>
            <ac:spMk id="56" creationId="{09E1E52C-4681-D244-AAD9-29057EDAE44D}"/>
          </ac:spMkLst>
        </pc:spChg>
        <pc:spChg chg="mod">
          <ac:chgData name="Chittaranjan Hens" userId="6fc03958433e8a43" providerId="LiveId" clId="{04DC524A-F5CC-4357-91BD-76E4D4978417}" dt="2024-01-08T07:42:08.748" v="43" actId="255"/>
          <ac:spMkLst>
            <pc:docMk/>
            <pc:sldMk cId="1363051830" sldId="347"/>
            <ac:spMk id="60" creationId="{EC53781B-4289-CA45-AF43-687C9F7C0186}"/>
          </ac:spMkLst>
        </pc:spChg>
        <pc:spChg chg="mod">
          <ac:chgData name="Chittaranjan Hens" userId="6fc03958433e8a43" providerId="LiveId" clId="{04DC524A-F5CC-4357-91BD-76E4D4978417}" dt="2024-01-08T07:42:08.748" v="43" actId="255"/>
          <ac:spMkLst>
            <pc:docMk/>
            <pc:sldMk cId="1363051830" sldId="347"/>
            <ac:spMk id="63" creationId="{EDDCA082-41F4-174D-8BC0-11BF6CB82C97}"/>
          </ac:spMkLst>
        </pc:spChg>
        <pc:spChg chg="mod">
          <ac:chgData name="Chittaranjan Hens" userId="6fc03958433e8a43" providerId="LiveId" clId="{04DC524A-F5CC-4357-91BD-76E4D4978417}" dt="2024-01-08T07:42:08.748" v="43" actId="255"/>
          <ac:spMkLst>
            <pc:docMk/>
            <pc:sldMk cId="1363051830" sldId="347"/>
            <ac:spMk id="64" creationId="{D1151E0D-A344-864E-9771-31620D26B791}"/>
          </ac:spMkLst>
        </pc:spChg>
        <pc:spChg chg="mod">
          <ac:chgData name="Chittaranjan Hens" userId="6fc03958433e8a43" providerId="LiveId" clId="{04DC524A-F5CC-4357-91BD-76E4D4978417}" dt="2024-01-08T07:42:08.748" v="43" actId="255"/>
          <ac:spMkLst>
            <pc:docMk/>
            <pc:sldMk cId="1363051830" sldId="347"/>
            <ac:spMk id="70" creationId="{FF7D630D-BD0A-D946-8F10-44B0B276E0C0}"/>
          </ac:spMkLst>
        </pc:spChg>
        <pc:spChg chg="mod">
          <ac:chgData name="Chittaranjan Hens" userId="6fc03958433e8a43" providerId="LiveId" clId="{04DC524A-F5CC-4357-91BD-76E4D4978417}" dt="2024-01-08T07:42:08.748" v="43" actId="255"/>
          <ac:spMkLst>
            <pc:docMk/>
            <pc:sldMk cId="1363051830" sldId="347"/>
            <ac:spMk id="71" creationId="{84AF55F1-C067-3F47-AAA8-CE5C62A43D12}"/>
          </ac:spMkLst>
        </pc:spChg>
        <pc:spChg chg="mod">
          <ac:chgData name="Chittaranjan Hens" userId="6fc03958433e8a43" providerId="LiveId" clId="{04DC524A-F5CC-4357-91BD-76E4D4978417}" dt="2024-01-08T07:42:08.748" v="43" actId="255"/>
          <ac:spMkLst>
            <pc:docMk/>
            <pc:sldMk cId="1363051830" sldId="347"/>
            <ac:spMk id="73" creationId="{B27B9798-F27E-EB46-8508-8656259CC118}"/>
          </ac:spMkLst>
        </pc:spChg>
        <pc:spChg chg="mod">
          <ac:chgData name="Chittaranjan Hens" userId="6fc03958433e8a43" providerId="LiveId" clId="{04DC524A-F5CC-4357-91BD-76E4D4978417}" dt="2024-01-08T07:42:08.748" v="43" actId="255"/>
          <ac:spMkLst>
            <pc:docMk/>
            <pc:sldMk cId="1363051830" sldId="347"/>
            <ac:spMk id="74" creationId="{54DEA27D-5CF2-FC46-AA1F-F8A5C04BBCD0}"/>
          </ac:spMkLst>
        </pc:spChg>
        <pc:spChg chg="mod">
          <ac:chgData name="Chittaranjan Hens" userId="6fc03958433e8a43" providerId="LiveId" clId="{04DC524A-F5CC-4357-91BD-76E4D4978417}" dt="2024-01-08T07:42:08.748" v="43" actId="255"/>
          <ac:spMkLst>
            <pc:docMk/>
            <pc:sldMk cId="1363051830" sldId="347"/>
            <ac:spMk id="76" creationId="{60B38119-C37E-E14C-A3F0-198DD53CD359}"/>
          </ac:spMkLst>
        </pc:spChg>
        <pc:spChg chg="mod">
          <ac:chgData name="Chittaranjan Hens" userId="6fc03958433e8a43" providerId="LiveId" clId="{04DC524A-F5CC-4357-91BD-76E4D4978417}" dt="2024-01-08T07:42:08.748" v="43" actId="255"/>
          <ac:spMkLst>
            <pc:docMk/>
            <pc:sldMk cId="1363051830" sldId="347"/>
            <ac:spMk id="79" creationId="{C53FB51B-FA81-8245-AC88-B840BA0C51A1}"/>
          </ac:spMkLst>
        </pc:spChg>
        <pc:spChg chg="mod">
          <ac:chgData name="Chittaranjan Hens" userId="6fc03958433e8a43" providerId="LiveId" clId="{04DC524A-F5CC-4357-91BD-76E4D4978417}" dt="2024-01-08T07:42:08.748" v="43" actId="255"/>
          <ac:spMkLst>
            <pc:docMk/>
            <pc:sldMk cId="1363051830" sldId="347"/>
            <ac:spMk id="89" creationId="{D9BF1B18-FDDF-5048-8320-53041AA953F0}"/>
          </ac:spMkLst>
        </pc:spChg>
        <pc:spChg chg="mod">
          <ac:chgData name="Chittaranjan Hens" userId="6fc03958433e8a43" providerId="LiveId" clId="{04DC524A-F5CC-4357-91BD-76E4D4978417}" dt="2024-01-08T07:42:08.748" v="43" actId="255"/>
          <ac:spMkLst>
            <pc:docMk/>
            <pc:sldMk cId="1363051830" sldId="347"/>
            <ac:spMk id="91" creationId="{2EE6C59B-03D4-6841-B16B-9B94669C9A00}"/>
          </ac:spMkLst>
        </pc:spChg>
        <pc:spChg chg="mod">
          <ac:chgData name="Chittaranjan Hens" userId="6fc03958433e8a43" providerId="LiveId" clId="{04DC524A-F5CC-4357-91BD-76E4D4978417}" dt="2024-01-08T07:42:08.748" v="43" actId="255"/>
          <ac:spMkLst>
            <pc:docMk/>
            <pc:sldMk cId="1363051830" sldId="347"/>
            <ac:spMk id="92" creationId="{10361C0E-0B2B-7747-9C84-827EB0A8FA30}"/>
          </ac:spMkLst>
        </pc:spChg>
        <pc:spChg chg="mod">
          <ac:chgData name="Chittaranjan Hens" userId="6fc03958433e8a43" providerId="LiveId" clId="{04DC524A-F5CC-4357-91BD-76E4D4978417}" dt="2024-01-08T07:42:08.748" v="43" actId="255"/>
          <ac:spMkLst>
            <pc:docMk/>
            <pc:sldMk cId="1363051830" sldId="347"/>
            <ac:spMk id="93" creationId="{9B408EA7-1109-E641-BE7B-BD2F1BE41A28}"/>
          </ac:spMkLst>
        </pc:spChg>
        <pc:spChg chg="mod">
          <ac:chgData name="Chittaranjan Hens" userId="6fc03958433e8a43" providerId="LiveId" clId="{04DC524A-F5CC-4357-91BD-76E4D4978417}" dt="2024-01-08T07:42:08.748" v="43" actId="255"/>
          <ac:spMkLst>
            <pc:docMk/>
            <pc:sldMk cId="1363051830" sldId="347"/>
            <ac:spMk id="94" creationId="{0685671C-5F67-654A-83F1-43BA3FA4C559}"/>
          </ac:spMkLst>
        </pc:spChg>
        <pc:spChg chg="mod">
          <ac:chgData name="Chittaranjan Hens" userId="6fc03958433e8a43" providerId="LiveId" clId="{04DC524A-F5CC-4357-91BD-76E4D4978417}" dt="2024-01-08T07:42:08.748" v="43" actId="255"/>
          <ac:spMkLst>
            <pc:docMk/>
            <pc:sldMk cId="1363051830" sldId="347"/>
            <ac:spMk id="104" creationId="{687B2C31-D293-6244-A2A3-EFAB2256740B}"/>
          </ac:spMkLst>
        </pc:spChg>
        <pc:spChg chg="mod">
          <ac:chgData name="Chittaranjan Hens" userId="6fc03958433e8a43" providerId="LiveId" clId="{04DC524A-F5CC-4357-91BD-76E4D4978417}" dt="2024-01-08T07:42:08.748" v="43" actId="255"/>
          <ac:spMkLst>
            <pc:docMk/>
            <pc:sldMk cId="1363051830" sldId="347"/>
            <ac:spMk id="105" creationId="{51E86AFE-FDF8-854F-B62D-18446FC36065}"/>
          </ac:spMkLst>
        </pc:spChg>
        <pc:spChg chg="mod">
          <ac:chgData name="Chittaranjan Hens" userId="6fc03958433e8a43" providerId="LiveId" clId="{04DC524A-F5CC-4357-91BD-76E4D4978417}" dt="2024-01-08T07:42:08.748" v="43" actId="255"/>
          <ac:spMkLst>
            <pc:docMk/>
            <pc:sldMk cId="1363051830" sldId="347"/>
            <ac:spMk id="107" creationId="{7DE16740-30F4-9F49-8CA7-EC924242F101}"/>
          </ac:spMkLst>
        </pc:spChg>
        <pc:spChg chg="mod">
          <ac:chgData name="Chittaranjan Hens" userId="6fc03958433e8a43" providerId="LiveId" clId="{04DC524A-F5CC-4357-91BD-76E4D4978417}" dt="2024-01-08T07:42:08.748" v="43" actId="255"/>
          <ac:spMkLst>
            <pc:docMk/>
            <pc:sldMk cId="1363051830" sldId="347"/>
            <ac:spMk id="108" creationId="{0CD3EA4A-E8FC-2143-98D5-DEE79483C9E4}"/>
          </ac:spMkLst>
        </pc:spChg>
        <pc:spChg chg="mod">
          <ac:chgData name="Chittaranjan Hens" userId="6fc03958433e8a43" providerId="LiveId" clId="{04DC524A-F5CC-4357-91BD-76E4D4978417}" dt="2024-01-08T07:42:08.748" v="43" actId="255"/>
          <ac:spMkLst>
            <pc:docMk/>
            <pc:sldMk cId="1363051830" sldId="347"/>
            <ac:spMk id="112" creationId="{26837757-BD37-404C-9844-4770C24E6C06}"/>
          </ac:spMkLst>
        </pc:spChg>
        <pc:spChg chg="mod">
          <ac:chgData name="Chittaranjan Hens" userId="6fc03958433e8a43" providerId="LiveId" clId="{04DC524A-F5CC-4357-91BD-76E4D4978417}" dt="2024-01-08T07:42:08.748" v="43" actId="255"/>
          <ac:spMkLst>
            <pc:docMk/>
            <pc:sldMk cId="1363051830" sldId="347"/>
            <ac:spMk id="113" creationId="{66F9FE9C-F570-0945-97BF-8AE11A3F9D1C}"/>
          </ac:spMkLst>
        </pc:spChg>
        <pc:spChg chg="mod">
          <ac:chgData name="Chittaranjan Hens" userId="6fc03958433e8a43" providerId="LiveId" clId="{04DC524A-F5CC-4357-91BD-76E4D4978417}" dt="2024-01-08T07:42:08.748" v="43" actId="255"/>
          <ac:spMkLst>
            <pc:docMk/>
            <pc:sldMk cId="1363051830" sldId="347"/>
            <ac:spMk id="114" creationId="{E4ED2EB6-A5F0-2D47-8102-B5B800290EB1}"/>
          </ac:spMkLst>
        </pc:spChg>
        <pc:spChg chg="mod">
          <ac:chgData name="Chittaranjan Hens" userId="6fc03958433e8a43" providerId="LiveId" clId="{04DC524A-F5CC-4357-91BD-76E4D4978417}" dt="2024-01-08T07:42:08.748" v="43" actId="255"/>
          <ac:spMkLst>
            <pc:docMk/>
            <pc:sldMk cId="1363051830" sldId="347"/>
            <ac:spMk id="115" creationId="{88FBCD36-D1CC-574D-9F88-BC88FCD7E9B8}"/>
          </ac:spMkLst>
        </pc:spChg>
        <pc:spChg chg="mod">
          <ac:chgData name="Chittaranjan Hens" userId="6fc03958433e8a43" providerId="LiveId" clId="{04DC524A-F5CC-4357-91BD-76E4D4978417}" dt="2024-01-08T07:42:08.748" v="43" actId="255"/>
          <ac:spMkLst>
            <pc:docMk/>
            <pc:sldMk cId="1363051830" sldId="347"/>
            <ac:spMk id="117" creationId="{38665367-FCC7-EB40-9DD5-64E642D6583F}"/>
          </ac:spMkLst>
        </pc:spChg>
        <pc:spChg chg="mod">
          <ac:chgData name="Chittaranjan Hens" userId="6fc03958433e8a43" providerId="LiveId" clId="{04DC524A-F5CC-4357-91BD-76E4D4978417}" dt="2024-01-08T07:42:08.748" v="43" actId="255"/>
          <ac:spMkLst>
            <pc:docMk/>
            <pc:sldMk cId="1363051830" sldId="347"/>
            <ac:spMk id="121" creationId="{49C3AC44-60CC-BD4A-8B74-71190999BCCC}"/>
          </ac:spMkLst>
        </pc:spChg>
        <pc:spChg chg="mod">
          <ac:chgData name="Chittaranjan Hens" userId="6fc03958433e8a43" providerId="LiveId" clId="{04DC524A-F5CC-4357-91BD-76E4D4978417}" dt="2024-01-08T07:42:08.748" v="43" actId="255"/>
          <ac:spMkLst>
            <pc:docMk/>
            <pc:sldMk cId="1363051830" sldId="347"/>
            <ac:spMk id="128" creationId="{6D2B8023-31E3-3A41-B2CB-972E444D7494}"/>
          </ac:spMkLst>
        </pc:spChg>
        <pc:spChg chg="mod">
          <ac:chgData name="Chittaranjan Hens" userId="6fc03958433e8a43" providerId="LiveId" clId="{04DC524A-F5CC-4357-91BD-76E4D4978417}" dt="2024-01-08T07:42:08.748" v="43" actId="255"/>
          <ac:spMkLst>
            <pc:docMk/>
            <pc:sldMk cId="1363051830" sldId="347"/>
            <ac:spMk id="131" creationId="{DF886AD4-C290-3840-9654-4D1C17595C24}"/>
          </ac:spMkLst>
        </pc:spChg>
        <pc:spChg chg="mod">
          <ac:chgData name="Chittaranjan Hens" userId="6fc03958433e8a43" providerId="LiveId" clId="{04DC524A-F5CC-4357-91BD-76E4D4978417}" dt="2024-01-08T07:42:08.748" v="43" actId="255"/>
          <ac:spMkLst>
            <pc:docMk/>
            <pc:sldMk cId="1363051830" sldId="347"/>
            <ac:spMk id="132" creationId="{CE86F649-9C09-A44D-8EDE-9EFC91425EC3}"/>
          </ac:spMkLst>
        </pc:spChg>
        <pc:spChg chg="mod">
          <ac:chgData name="Chittaranjan Hens" userId="6fc03958433e8a43" providerId="LiveId" clId="{04DC524A-F5CC-4357-91BD-76E4D4978417}" dt="2024-01-08T07:42:08.748" v="43" actId="255"/>
          <ac:spMkLst>
            <pc:docMk/>
            <pc:sldMk cId="1363051830" sldId="347"/>
            <ac:spMk id="134" creationId="{101FF31D-C1E9-6F4F-BC9D-7D3AB29A4237}"/>
          </ac:spMkLst>
        </pc:spChg>
        <pc:spChg chg="mod">
          <ac:chgData name="Chittaranjan Hens" userId="6fc03958433e8a43" providerId="LiveId" clId="{04DC524A-F5CC-4357-91BD-76E4D4978417}" dt="2024-01-08T07:42:08.748" v="43" actId="255"/>
          <ac:spMkLst>
            <pc:docMk/>
            <pc:sldMk cId="1363051830" sldId="347"/>
            <ac:spMk id="135" creationId="{896C7CB6-AB4C-EE46-A3DA-AA3FB8E716B1}"/>
          </ac:spMkLst>
        </pc:spChg>
        <pc:spChg chg="mod">
          <ac:chgData name="Chittaranjan Hens" userId="6fc03958433e8a43" providerId="LiveId" clId="{04DC524A-F5CC-4357-91BD-76E4D4978417}" dt="2024-01-08T07:42:08.748" v="43" actId="255"/>
          <ac:spMkLst>
            <pc:docMk/>
            <pc:sldMk cId="1363051830" sldId="347"/>
            <ac:spMk id="142" creationId="{4714FC25-3648-504B-93E2-C5AAEE10D5EB}"/>
          </ac:spMkLst>
        </pc:spChg>
        <pc:spChg chg="mod">
          <ac:chgData name="Chittaranjan Hens" userId="6fc03958433e8a43" providerId="LiveId" clId="{04DC524A-F5CC-4357-91BD-76E4D4978417}" dt="2024-01-08T07:42:08.748" v="43" actId="255"/>
          <ac:spMkLst>
            <pc:docMk/>
            <pc:sldMk cId="1363051830" sldId="347"/>
            <ac:spMk id="143" creationId="{8E4DF256-0E7E-5A44-B653-90D581C8F676}"/>
          </ac:spMkLst>
        </pc:spChg>
        <pc:spChg chg="mod">
          <ac:chgData name="Chittaranjan Hens" userId="6fc03958433e8a43" providerId="LiveId" clId="{04DC524A-F5CC-4357-91BD-76E4D4978417}" dt="2024-01-08T07:42:08.748" v="43" actId="255"/>
          <ac:spMkLst>
            <pc:docMk/>
            <pc:sldMk cId="1363051830" sldId="347"/>
            <ac:spMk id="144" creationId="{C3EFE35D-354D-B447-BD2F-B3F1DE486CD7}"/>
          </ac:spMkLst>
        </pc:spChg>
        <pc:spChg chg="mod">
          <ac:chgData name="Chittaranjan Hens" userId="6fc03958433e8a43" providerId="LiveId" clId="{04DC524A-F5CC-4357-91BD-76E4D4978417}" dt="2024-01-08T07:42:08.748" v="43" actId="255"/>
          <ac:spMkLst>
            <pc:docMk/>
            <pc:sldMk cId="1363051830" sldId="347"/>
            <ac:spMk id="145" creationId="{16CCE0A9-4C20-9D4E-B69B-FAEEA0A04AD3}"/>
          </ac:spMkLst>
        </pc:spChg>
        <pc:spChg chg="mod">
          <ac:chgData name="Chittaranjan Hens" userId="6fc03958433e8a43" providerId="LiveId" clId="{04DC524A-F5CC-4357-91BD-76E4D4978417}" dt="2024-01-08T07:42:08.748" v="43" actId="255"/>
          <ac:spMkLst>
            <pc:docMk/>
            <pc:sldMk cId="1363051830" sldId="347"/>
            <ac:spMk id="146" creationId="{61D987E5-8003-C244-9943-43A68AD34C69}"/>
          </ac:spMkLst>
        </pc:spChg>
        <pc:spChg chg="mod">
          <ac:chgData name="Chittaranjan Hens" userId="6fc03958433e8a43" providerId="LiveId" clId="{04DC524A-F5CC-4357-91BD-76E4D4978417}" dt="2024-01-08T07:42:08.748" v="43" actId="255"/>
          <ac:spMkLst>
            <pc:docMk/>
            <pc:sldMk cId="1363051830" sldId="347"/>
            <ac:spMk id="147" creationId="{67EE7D3A-79D3-3441-A401-CDD407E7C739}"/>
          </ac:spMkLst>
        </pc:spChg>
        <pc:spChg chg="mod">
          <ac:chgData name="Chittaranjan Hens" userId="6fc03958433e8a43" providerId="LiveId" clId="{04DC524A-F5CC-4357-91BD-76E4D4978417}" dt="2024-01-08T07:42:08.748" v="43" actId="255"/>
          <ac:spMkLst>
            <pc:docMk/>
            <pc:sldMk cId="1363051830" sldId="347"/>
            <ac:spMk id="148" creationId="{54818CD2-6A42-F144-A628-E2DDD0FEE272}"/>
          </ac:spMkLst>
        </pc:spChg>
        <pc:spChg chg="mod">
          <ac:chgData name="Chittaranjan Hens" userId="6fc03958433e8a43" providerId="LiveId" clId="{04DC524A-F5CC-4357-91BD-76E4D4978417}" dt="2024-01-08T07:42:08.748" v="43" actId="255"/>
          <ac:spMkLst>
            <pc:docMk/>
            <pc:sldMk cId="1363051830" sldId="347"/>
            <ac:spMk id="149" creationId="{5B794DCC-A9A0-154D-8F6F-82465601BA44}"/>
          </ac:spMkLst>
        </pc:spChg>
        <pc:spChg chg="mod">
          <ac:chgData name="Chittaranjan Hens" userId="6fc03958433e8a43" providerId="LiveId" clId="{04DC524A-F5CC-4357-91BD-76E4D4978417}" dt="2024-01-08T07:42:08.748" v="43" actId="255"/>
          <ac:spMkLst>
            <pc:docMk/>
            <pc:sldMk cId="1363051830" sldId="347"/>
            <ac:spMk id="150" creationId="{7618D206-97B3-E04C-B173-3BFDE711CD73}"/>
          </ac:spMkLst>
        </pc:spChg>
        <pc:spChg chg="mod">
          <ac:chgData name="Chittaranjan Hens" userId="6fc03958433e8a43" providerId="LiveId" clId="{04DC524A-F5CC-4357-91BD-76E4D4978417}" dt="2024-01-08T07:42:08.748" v="43" actId="255"/>
          <ac:spMkLst>
            <pc:docMk/>
            <pc:sldMk cId="1363051830" sldId="347"/>
            <ac:spMk id="151" creationId="{C6EB152E-BBEF-034C-A1DA-6AC34671E207}"/>
          </ac:spMkLst>
        </pc:spChg>
        <pc:spChg chg="mod">
          <ac:chgData name="Chittaranjan Hens" userId="6fc03958433e8a43" providerId="LiveId" clId="{04DC524A-F5CC-4357-91BD-76E4D4978417}" dt="2024-01-08T07:42:08.748" v="43" actId="255"/>
          <ac:spMkLst>
            <pc:docMk/>
            <pc:sldMk cId="1363051830" sldId="347"/>
            <ac:spMk id="152" creationId="{879A2FA0-F108-8E45-8FEE-8E72C252E319}"/>
          </ac:spMkLst>
        </pc:spChg>
        <pc:spChg chg="mod">
          <ac:chgData name="Chittaranjan Hens" userId="6fc03958433e8a43" providerId="LiveId" clId="{04DC524A-F5CC-4357-91BD-76E4D4978417}" dt="2024-01-08T07:42:08.748" v="43" actId="255"/>
          <ac:spMkLst>
            <pc:docMk/>
            <pc:sldMk cId="1363051830" sldId="347"/>
            <ac:spMk id="153" creationId="{8389FCC5-2466-3B46-A3C4-B1CDB7FC06A8}"/>
          </ac:spMkLst>
        </pc:spChg>
        <pc:spChg chg="mod">
          <ac:chgData name="Chittaranjan Hens" userId="6fc03958433e8a43" providerId="LiveId" clId="{04DC524A-F5CC-4357-91BD-76E4D4978417}" dt="2024-01-08T07:42:08.748" v="43" actId="255"/>
          <ac:spMkLst>
            <pc:docMk/>
            <pc:sldMk cId="1363051830" sldId="347"/>
            <ac:spMk id="154" creationId="{DBEBB539-8D20-414C-A558-64E1B227845F}"/>
          </ac:spMkLst>
        </pc:spChg>
        <pc:spChg chg="mod">
          <ac:chgData name="Chittaranjan Hens" userId="6fc03958433e8a43" providerId="LiveId" clId="{04DC524A-F5CC-4357-91BD-76E4D4978417}" dt="2024-01-08T07:42:08.748" v="43" actId="255"/>
          <ac:spMkLst>
            <pc:docMk/>
            <pc:sldMk cId="1363051830" sldId="347"/>
            <ac:spMk id="155" creationId="{9581B57A-9D30-494D-BC29-284CF7CC888C}"/>
          </ac:spMkLst>
        </pc:spChg>
        <pc:spChg chg="mod">
          <ac:chgData name="Chittaranjan Hens" userId="6fc03958433e8a43" providerId="LiveId" clId="{04DC524A-F5CC-4357-91BD-76E4D4978417}" dt="2024-01-08T07:42:08.748" v="43" actId="255"/>
          <ac:spMkLst>
            <pc:docMk/>
            <pc:sldMk cId="1363051830" sldId="347"/>
            <ac:spMk id="165" creationId="{AC173E57-6446-1E48-9DBB-5422F0DD5BAD}"/>
          </ac:spMkLst>
        </pc:spChg>
        <pc:spChg chg="mod">
          <ac:chgData name="Chittaranjan Hens" userId="6fc03958433e8a43" providerId="LiveId" clId="{04DC524A-F5CC-4357-91BD-76E4D4978417}" dt="2024-01-08T07:42:08.748" v="43" actId="255"/>
          <ac:spMkLst>
            <pc:docMk/>
            <pc:sldMk cId="1363051830" sldId="347"/>
            <ac:spMk id="166" creationId="{29718199-F713-D540-B1FE-14975316DF7B}"/>
          </ac:spMkLst>
        </pc:spChg>
        <pc:spChg chg="mod">
          <ac:chgData name="Chittaranjan Hens" userId="6fc03958433e8a43" providerId="LiveId" clId="{04DC524A-F5CC-4357-91BD-76E4D4978417}" dt="2024-01-08T07:42:08.748" v="43" actId="255"/>
          <ac:spMkLst>
            <pc:docMk/>
            <pc:sldMk cId="1363051830" sldId="347"/>
            <ac:spMk id="167" creationId="{2E25B4AC-897E-9F40-A3C8-ACDBFE6BC66C}"/>
          </ac:spMkLst>
        </pc:spChg>
        <pc:spChg chg="mod">
          <ac:chgData name="Chittaranjan Hens" userId="6fc03958433e8a43" providerId="LiveId" clId="{04DC524A-F5CC-4357-91BD-76E4D4978417}" dt="2024-01-08T07:42:08.748" v="43" actId="255"/>
          <ac:spMkLst>
            <pc:docMk/>
            <pc:sldMk cId="1363051830" sldId="347"/>
            <ac:spMk id="169" creationId="{633AE3CB-8455-BC40-99A2-6091EB141A83}"/>
          </ac:spMkLst>
        </pc:spChg>
        <pc:spChg chg="mod">
          <ac:chgData name="Chittaranjan Hens" userId="6fc03958433e8a43" providerId="LiveId" clId="{04DC524A-F5CC-4357-91BD-76E4D4978417}" dt="2024-01-08T07:42:32.993" v="47" actId="14100"/>
          <ac:spMkLst>
            <pc:docMk/>
            <pc:sldMk cId="1363051830" sldId="347"/>
            <ac:spMk id="170" creationId="{CC254ABE-6EB5-DF40-9DB1-848683F25D25}"/>
          </ac:spMkLst>
        </pc:spChg>
        <pc:spChg chg="mod">
          <ac:chgData name="Chittaranjan Hens" userId="6fc03958433e8a43" providerId="LiveId" clId="{04DC524A-F5CC-4357-91BD-76E4D4978417}" dt="2024-01-08T07:42:08.748" v="43" actId="255"/>
          <ac:spMkLst>
            <pc:docMk/>
            <pc:sldMk cId="1363051830" sldId="347"/>
            <ac:spMk id="171" creationId="{9C5482B4-52F0-5249-B1C6-86C9B28E0F25}"/>
          </ac:spMkLst>
        </pc:spChg>
        <pc:spChg chg="mod">
          <ac:chgData name="Chittaranjan Hens" userId="6fc03958433e8a43" providerId="LiveId" clId="{04DC524A-F5CC-4357-91BD-76E4D4978417}" dt="2024-01-08T07:42:08.748" v="43" actId="255"/>
          <ac:spMkLst>
            <pc:docMk/>
            <pc:sldMk cId="1363051830" sldId="347"/>
            <ac:spMk id="172" creationId="{A15486B3-23B0-2F4D-B6BF-E3D96373069B}"/>
          </ac:spMkLst>
        </pc:spChg>
        <pc:spChg chg="mod">
          <ac:chgData name="Chittaranjan Hens" userId="6fc03958433e8a43" providerId="LiveId" clId="{04DC524A-F5CC-4357-91BD-76E4D4978417}" dt="2024-01-08T07:42:08.748" v="43" actId="255"/>
          <ac:spMkLst>
            <pc:docMk/>
            <pc:sldMk cId="1363051830" sldId="347"/>
            <ac:spMk id="173" creationId="{03C9D828-C4BB-CF4D-93B9-17FECDBDE337}"/>
          </ac:spMkLst>
        </pc:spChg>
        <pc:spChg chg="mod">
          <ac:chgData name="Chittaranjan Hens" userId="6fc03958433e8a43" providerId="LiveId" clId="{04DC524A-F5CC-4357-91BD-76E4D4978417}" dt="2024-01-08T07:42:08.748" v="43" actId="255"/>
          <ac:spMkLst>
            <pc:docMk/>
            <pc:sldMk cId="1363051830" sldId="347"/>
            <ac:spMk id="174" creationId="{0D4873A5-9E82-7F4A-864D-8F9813D4B678}"/>
          </ac:spMkLst>
        </pc:spChg>
        <pc:spChg chg="mod">
          <ac:chgData name="Chittaranjan Hens" userId="6fc03958433e8a43" providerId="LiveId" clId="{04DC524A-F5CC-4357-91BD-76E4D4978417}" dt="2024-01-08T07:42:08.748" v="43" actId="255"/>
          <ac:spMkLst>
            <pc:docMk/>
            <pc:sldMk cId="1363051830" sldId="347"/>
            <ac:spMk id="175" creationId="{277166A9-4DC0-AA49-989E-715A10B13ED5}"/>
          </ac:spMkLst>
        </pc:spChg>
        <pc:spChg chg="mod">
          <ac:chgData name="Chittaranjan Hens" userId="6fc03958433e8a43" providerId="LiveId" clId="{04DC524A-F5CC-4357-91BD-76E4D4978417}" dt="2024-01-08T07:42:08.748" v="43" actId="255"/>
          <ac:spMkLst>
            <pc:docMk/>
            <pc:sldMk cId="1363051830" sldId="347"/>
            <ac:spMk id="181" creationId="{62C1E4FD-8A7C-4E43-B12E-CC6844A07875}"/>
          </ac:spMkLst>
        </pc:spChg>
        <pc:spChg chg="mod">
          <ac:chgData name="Chittaranjan Hens" userId="6fc03958433e8a43" providerId="LiveId" clId="{04DC524A-F5CC-4357-91BD-76E4D4978417}" dt="2024-01-08T07:42:08.748" v="43" actId="255"/>
          <ac:spMkLst>
            <pc:docMk/>
            <pc:sldMk cId="1363051830" sldId="347"/>
            <ac:spMk id="182" creationId="{4C0C1B62-4420-A34F-8901-94CEFAD50952}"/>
          </ac:spMkLst>
        </pc:spChg>
        <pc:spChg chg="mod">
          <ac:chgData name="Chittaranjan Hens" userId="6fc03958433e8a43" providerId="LiveId" clId="{04DC524A-F5CC-4357-91BD-76E4D4978417}" dt="2024-01-08T07:42:08.748" v="43" actId="255"/>
          <ac:spMkLst>
            <pc:docMk/>
            <pc:sldMk cId="1363051830" sldId="347"/>
            <ac:spMk id="183" creationId="{2120130B-F5C0-A14E-8295-47132BFB913E}"/>
          </ac:spMkLst>
        </pc:spChg>
        <pc:spChg chg="mod">
          <ac:chgData name="Chittaranjan Hens" userId="6fc03958433e8a43" providerId="LiveId" clId="{04DC524A-F5CC-4357-91BD-76E4D4978417}" dt="2024-01-08T07:42:08.748" v="43" actId="255"/>
          <ac:spMkLst>
            <pc:docMk/>
            <pc:sldMk cId="1363051830" sldId="347"/>
            <ac:spMk id="184" creationId="{EA137340-362E-2740-AB4A-8CD9F6956241}"/>
          </ac:spMkLst>
        </pc:spChg>
        <pc:spChg chg="mod">
          <ac:chgData name="Chittaranjan Hens" userId="6fc03958433e8a43" providerId="LiveId" clId="{04DC524A-F5CC-4357-91BD-76E4D4978417}" dt="2024-01-08T07:42:08.748" v="43" actId="255"/>
          <ac:spMkLst>
            <pc:docMk/>
            <pc:sldMk cId="1363051830" sldId="347"/>
            <ac:spMk id="185" creationId="{40C810CD-EADF-E647-9AB4-0CFC2BF2F0D0}"/>
          </ac:spMkLst>
        </pc:spChg>
        <pc:spChg chg="mod">
          <ac:chgData name="Chittaranjan Hens" userId="6fc03958433e8a43" providerId="LiveId" clId="{04DC524A-F5CC-4357-91BD-76E4D4978417}" dt="2024-01-08T07:42:08.748" v="43" actId="255"/>
          <ac:spMkLst>
            <pc:docMk/>
            <pc:sldMk cId="1363051830" sldId="347"/>
            <ac:spMk id="186" creationId="{AE8327BE-3ADB-7D45-B5D1-B698DA622ADA}"/>
          </ac:spMkLst>
        </pc:spChg>
        <pc:spChg chg="mod">
          <ac:chgData name="Chittaranjan Hens" userId="6fc03958433e8a43" providerId="LiveId" clId="{04DC524A-F5CC-4357-91BD-76E4D4978417}" dt="2024-01-08T07:42:08.748" v="43" actId="255"/>
          <ac:spMkLst>
            <pc:docMk/>
            <pc:sldMk cId="1363051830" sldId="347"/>
            <ac:spMk id="190" creationId="{6AF7BF45-85BF-1C4A-B743-978A19C23722}"/>
          </ac:spMkLst>
        </pc:spChg>
        <pc:spChg chg="mod">
          <ac:chgData name="Chittaranjan Hens" userId="6fc03958433e8a43" providerId="LiveId" clId="{04DC524A-F5CC-4357-91BD-76E4D4978417}" dt="2024-01-08T07:42:08.748" v="43" actId="255"/>
          <ac:spMkLst>
            <pc:docMk/>
            <pc:sldMk cId="1363051830" sldId="347"/>
            <ac:spMk id="192" creationId="{14F1CCD2-B87B-3349-A294-1BF6D2EF2A5F}"/>
          </ac:spMkLst>
        </pc:spChg>
        <pc:spChg chg="mod">
          <ac:chgData name="Chittaranjan Hens" userId="6fc03958433e8a43" providerId="LiveId" clId="{04DC524A-F5CC-4357-91BD-76E4D4978417}" dt="2024-01-08T07:42:08.748" v="43" actId="255"/>
          <ac:spMkLst>
            <pc:docMk/>
            <pc:sldMk cId="1363051830" sldId="347"/>
            <ac:spMk id="193" creationId="{07FBE4AB-AABA-7846-90A3-EBA1BA9B768F}"/>
          </ac:spMkLst>
        </pc:spChg>
        <pc:spChg chg="mod">
          <ac:chgData name="Chittaranjan Hens" userId="6fc03958433e8a43" providerId="LiveId" clId="{04DC524A-F5CC-4357-91BD-76E4D4978417}" dt="2024-01-08T07:42:08.748" v="43" actId="255"/>
          <ac:spMkLst>
            <pc:docMk/>
            <pc:sldMk cId="1363051830" sldId="347"/>
            <ac:spMk id="194" creationId="{92DFC2BA-01C5-E64D-B586-6201D6FAD358}"/>
          </ac:spMkLst>
        </pc:spChg>
        <pc:spChg chg="mod">
          <ac:chgData name="Chittaranjan Hens" userId="6fc03958433e8a43" providerId="LiveId" clId="{04DC524A-F5CC-4357-91BD-76E4D4978417}" dt="2024-01-08T07:42:08.748" v="43" actId="255"/>
          <ac:spMkLst>
            <pc:docMk/>
            <pc:sldMk cId="1363051830" sldId="347"/>
            <ac:spMk id="196" creationId="{1ED04FFE-A750-D54B-B237-FBFD7BC3B783}"/>
          </ac:spMkLst>
        </pc:spChg>
        <pc:spChg chg="mod">
          <ac:chgData name="Chittaranjan Hens" userId="6fc03958433e8a43" providerId="LiveId" clId="{04DC524A-F5CC-4357-91BD-76E4D4978417}" dt="2024-01-08T07:42:08.748" v="43" actId="255"/>
          <ac:spMkLst>
            <pc:docMk/>
            <pc:sldMk cId="1363051830" sldId="347"/>
            <ac:spMk id="197" creationId="{AAB4F427-5098-C542-A45E-CDFA1CE69914}"/>
          </ac:spMkLst>
        </pc:spChg>
        <pc:spChg chg="mod">
          <ac:chgData name="Chittaranjan Hens" userId="6fc03958433e8a43" providerId="LiveId" clId="{04DC524A-F5CC-4357-91BD-76E4D4978417}" dt="2024-01-08T07:42:08.748" v="43" actId="255"/>
          <ac:spMkLst>
            <pc:docMk/>
            <pc:sldMk cId="1363051830" sldId="347"/>
            <ac:spMk id="198" creationId="{04997BF5-964C-614A-ADC7-00A93A7E2805}"/>
          </ac:spMkLst>
        </pc:spChg>
        <pc:spChg chg="mod">
          <ac:chgData name="Chittaranjan Hens" userId="6fc03958433e8a43" providerId="LiveId" clId="{04DC524A-F5CC-4357-91BD-76E4D4978417}" dt="2024-01-08T07:42:08.748" v="43" actId="255"/>
          <ac:spMkLst>
            <pc:docMk/>
            <pc:sldMk cId="1363051830" sldId="347"/>
            <ac:spMk id="200" creationId="{B4BDA4B2-DB5C-2646-A167-0B87074D1127}"/>
          </ac:spMkLst>
        </pc:spChg>
        <pc:spChg chg="mod">
          <ac:chgData name="Chittaranjan Hens" userId="6fc03958433e8a43" providerId="LiveId" clId="{04DC524A-F5CC-4357-91BD-76E4D4978417}" dt="2024-01-08T07:42:08.748" v="43" actId="255"/>
          <ac:spMkLst>
            <pc:docMk/>
            <pc:sldMk cId="1363051830" sldId="347"/>
            <ac:spMk id="201" creationId="{4C0509A5-AA2F-BA4C-99D5-EB2D1524756E}"/>
          </ac:spMkLst>
        </pc:spChg>
        <pc:spChg chg="mod">
          <ac:chgData name="Chittaranjan Hens" userId="6fc03958433e8a43" providerId="LiveId" clId="{04DC524A-F5CC-4357-91BD-76E4D4978417}" dt="2024-01-08T07:42:08.748" v="43" actId="255"/>
          <ac:spMkLst>
            <pc:docMk/>
            <pc:sldMk cId="1363051830" sldId="347"/>
            <ac:spMk id="202" creationId="{376F8E06-5E2C-AC42-80C6-8D2D92953BE6}"/>
          </ac:spMkLst>
        </pc:spChg>
        <pc:spChg chg="mod">
          <ac:chgData name="Chittaranjan Hens" userId="6fc03958433e8a43" providerId="LiveId" clId="{04DC524A-F5CC-4357-91BD-76E4D4978417}" dt="2024-01-08T07:42:08.748" v="43" actId="255"/>
          <ac:spMkLst>
            <pc:docMk/>
            <pc:sldMk cId="1363051830" sldId="347"/>
            <ac:spMk id="203" creationId="{00BEAA6D-7389-7A4B-8877-63BD3DB9C8AA}"/>
          </ac:spMkLst>
        </pc:spChg>
        <pc:spChg chg="mod">
          <ac:chgData name="Chittaranjan Hens" userId="6fc03958433e8a43" providerId="LiveId" clId="{04DC524A-F5CC-4357-91BD-76E4D4978417}" dt="2024-01-08T07:42:08.748" v="43" actId="255"/>
          <ac:spMkLst>
            <pc:docMk/>
            <pc:sldMk cId="1363051830" sldId="347"/>
            <ac:spMk id="204" creationId="{A043E765-145F-F147-9511-BE9FEC85DF01}"/>
          </ac:spMkLst>
        </pc:spChg>
        <pc:spChg chg="mod">
          <ac:chgData name="Chittaranjan Hens" userId="6fc03958433e8a43" providerId="LiveId" clId="{04DC524A-F5CC-4357-91BD-76E4D4978417}" dt="2024-01-08T07:42:08.748" v="43" actId="255"/>
          <ac:spMkLst>
            <pc:docMk/>
            <pc:sldMk cId="1363051830" sldId="347"/>
            <ac:spMk id="205" creationId="{69D84CAE-5FFE-9B40-A568-CD66B838D395}"/>
          </ac:spMkLst>
        </pc:spChg>
        <pc:spChg chg="mod">
          <ac:chgData name="Chittaranjan Hens" userId="6fc03958433e8a43" providerId="LiveId" clId="{04DC524A-F5CC-4357-91BD-76E4D4978417}" dt="2024-01-08T07:42:08.748" v="43" actId="255"/>
          <ac:spMkLst>
            <pc:docMk/>
            <pc:sldMk cId="1363051830" sldId="347"/>
            <ac:spMk id="209" creationId="{DC35177C-0B0E-6B42-B15C-958F7E7276F2}"/>
          </ac:spMkLst>
        </pc:spChg>
        <pc:spChg chg="mod">
          <ac:chgData name="Chittaranjan Hens" userId="6fc03958433e8a43" providerId="LiveId" clId="{04DC524A-F5CC-4357-91BD-76E4D4978417}" dt="2024-01-08T07:42:32.993" v="47" actId="14100"/>
          <ac:spMkLst>
            <pc:docMk/>
            <pc:sldMk cId="1363051830" sldId="347"/>
            <ac:spMk id="210" creationId="{2BD7C186-D2D7-4A41-A18C-F665542D4C89}"/>
          </ac:spMkLst>
        </pc:spChg>
        <pc:spChg chg="mod">
          <ac:chgData name="Chittaranjan Hens" userId="6fc03958433e8a43" providerId="LiveId" clId="{04DC524A-F5CC-4357-91BD-76E4D4978417}" dt="2024-01-08T07:42:08.748" v="43" actId="255"/>
          <ac:spMkLst>
            <pc:docMk/>
            <pc:sldMk cId="1363051830" sldId="347"/>
            <ac:spMk id="211" creationId="{82919E25-9775-DE47-B391-FB1BD5550E64}"/>
          </ac:spMkLst>
        </pc:spChg>
        <pc:spChg chg="mod">
          <ac:chgData name="Chittaranjan Hens" userId="6fc03958433e8a43" providerId="LiveId" clId="{04DC524A-F5CC-4357-91BD-76E4D4978417}" dt="2024-01-08T07:42:08.748" v="43" actId="255"/>
          <ac:spMkLst>
            <pc:docMk/>
            <pc:sldMk cId="1363051830" sldId="347"/>
            <ac:spMk id="213" creationId="{3426681C-F228-904E-9EDB-D139BE7F98DE}"/>
          </ac:spMkLst>
        </pc:spChg>
        <pc:spChg chg="mod">
          <ac:chgData name="Chittaranjan Hens" userId="6fc03958433e8a43" providerId="LiveId" clId="{04DC524A-F5CC-4357-91BD-76E4D4978417}" dt="2024-01-08T07:42:08.748" v="43" actId="255"/>
          <ac:spMkLst>
            <pc:docMk/>
            <pc:sldMk cId="1363051830" sldId="347"/>
            <ac:spMk id="214" creationId="{4ACC76F9-A67F-2047-8340-E1E53C10992C}"/>
          </ac:spMkLst>
        </pc:spChg>
        <pc:spChg chg="mod">
          <ac:chgData name="Chittaranjan Hens" userId="6fc03958433e8a43" providerId="LiveId" clId="{04DC524A-F5CC-4357-91BD-76E4D4978417}" dt="2024-01-08T07:42:08.748" v="43" actId="255"/>
          <ac:spMkLst>
            <pc:docMk/>
            <pc:sldMk cId="1363051830" sldId="347"/>
            <ac:spMk id="216" creationId="{F6EE222B-C20C-C546-8230-14D31D9498D1}"/>
          </ac:spMkLst>
        </pc:spChg>
        <pc:spChg chg="mod">
          <ac:chgData name="Chittaranjan Hens" userId="6fc03958433e8a43" providerId="LiveId" clId="{04DC524A-F5CC-4357-91BD-76E4D4978417}" dt="2024-01-08T07:42:08.748" v="43" actId="255"/>
          <ac:spMkLst>
            <pc:docMk/>
            <pc:sldMk cId="1363051830" sldId="347"/>
            <ac:spMk id="217" creationId="{30E86D06-954A-5A4C-A926-1172C3B6889E}"/>
          </ac:spMkLst>
        </pc:spChg>
        <pc:spChg chg="mod">
          <ac:chgData name="Chittaranjan Hens" userId="6fc03958433e8a43" providerId="LiveId" clId="{04DC524A-F5CC-4357-91BD-76E4D4978417}" dt="2024-01-08T07:42:08.748" v="43" actId="255"/>
          <ac:spMkLst>
            <pc:docMk/>
            <pc:sldMk cId="1363051830" sldId="347"/>
            <ac:spMk id="218" creationId="{D14452FB-870A-A945-AE1D-160F18259CB6}"/>
          </ac:spMkLst>
        </pc:spChg>
        <pc:spChg chg="mod">
          <ac:chgData name="Chittaranjan Hens" userId="6fc03958433e8a43" providerId="LiveId" clId="{04DC524A-F5CC-4357-91BD-76E4D4978417}" dt="2024-01-08T07:42:08.748" v="43" actId="255"/>
          <ac:spMkLst>
            <pc:docMk/>
            <pc:sldMk cId="1363051830" sldId="347"/>
            <ac:spMk id="219" creationId="{B077325E-F712-BD46-BBA7-829B3FD066CB}"/>
          </ac:spMkLst>
        </pc:spChg>
        <pc:spChg chg="mod">
          <ac:chgData name="Chittaranjan Hens" userId="6fc03958433e8a43" providerId="LiveId" clId="{04DC524A-F5CC-4357-91BD-76E4D4978417}" dt="2024-01-08T07:42:08.748" v="43" actId="255"/>
          <ac:spMkLst>
            <pc:docMk/>
            <pc:sldMk cId="1363051830" sldId="347"/>
            <ac:spMk id="220" creationId="{1F2DBFB6-C031-5744-9827-9A13A996765C}"/>
          </ac:spMkLst>
        </pc:spChg>
        <pc:spChg chg="mod">
          <ac:chgData name="Chittaranjan Hens" userId="6fc03958433e8a43" providerId="LiveId" clId="{04DC524A-F5CC-4357-91BD-76E4D4978417}" dt="2024-01-08T07:42:08.748" v="43" actId="255"/>
          <ac:spMkLst>
            <pc:docMk/>
            <pc:sldMk cId="1363051830" sldId="347"/>
            <ac:spMk id="221" creationId="{026DA370-B688-4B4D-A003-6091A4FC9096}"/>
          </ac:spMkLst>
        </pc:spChg>
        <pc:spChg chg="mod">
          <ac:chgData name="Chittaranjan Hens" userId="6fc03958433e8a43" providerId="LiveId" clId="{04DC524A-F5CC-4357-91BD-76E4D4978417}" dt="2024-01-08T07:42:08.748" v="43" actId="255"/>
          <ac:spMkLst>
            <pc:docMk/>
            <pc:sldMk cId="1363051830" sldId="347"/>
            <ac:spMk id="222" creationId="{05A022E6-808D-584D-A780-1746ADBC819F}"/>
          </ac:spMkLst>
        </pc:spChg>
        <pc:spChg chg="mod">
          <ac:chgData name="Chittaranjan Hens" userId="6fc03958433e8a43" providerId="LiveId" clId="{04DC524A-F5CC-4357-91BD-76E4D4978417}" dt="2024-01-08T07:42:08.748" v="43" actId="255"/>
          <ac:spMkLst>
            <pc:docMk/>
            <pc:sldMk cId="1363051830" sldId="347"/>
            <ac:spMk id="223" creationId="{2CB3B15B-3850-1E4A-8A94-45C001A138B9}"/>
          </ac:spMkLst>
        </pc:spChg>
        <pc:spChg chg="mod">
          <ac:chgData name="Chittaranjan Hens" userId="6fc03958433e8a43" providerId="LiveId" clId="{04DC524A-F5CC-4357-91BD-76E4D4978417}" dt="2024-01-08T07:42:08.748" v="43" actId="255"/>
          <ac:spMkLst>
            <pc:docMk/>
            <pc:sldMk cId="1363051830" sldId="347"/>
            <ac:spMk id="224" creationId="{EDA19219-C45F-E04A-B15B-B6BE1587DD8B}"/>
          </ac:spMkLst>
        </pc:spChg>
        <pc:grpChg chg="mod">
          <ac:chgData name="Chittaranjan Hens" userId="6fc03958433e8a43" providerId="LiveId" clId="{04DC524A-F5CC-4357-91BD-76E4D4978417}" dt="2024-01-08T07:42:32.993" v="47" actId="14100"/>
          <ac:grpSpMkLst>
            <pc:docMk/>
            <pc:sldMk cId="1363051830" sldId="347"/>
            <ac:grpSpMk id="9" creationId="{E18FC7CB-F27E-7B4B-853C-0988D90041D8}"/>
          </ac:grpSpMkLst>
        </pc:grpChg>
        <pc:grpChg chg="mod">
          <ac:chgData name="Chittaranjan Hens" userId="6fc03958433e8a43" providerId="LiveId" clId="{04DC524A-F5CC-4357-91BD-76E4D4978417}" dt="2024-01-08T07:42:32.993" v="47" actId="14100"/>
          <ac:grpSpMkLst>
            <pc:docMk/>
            <pc:sldMk cId="1363051830" sldId="347"/>
            <ac:grpSpMk id="10" creationId="{1CA35E5F-8F49-8446-B551-1024D2A32E72}"/>
          </ac:grpSpMkLst>
        </pc:grpChg>
        <pc:grpChg chg="mod">
          <ac:chgData name="Chittaranjan Hens" userId="6fc03958433e8a43" providerId="LiveId" clId="{04DC524A-F5CC-4357-91BD-76E4D4978417}" dt="2024-01-08T07:41:55.127" v="41" actId="403"/>
          <ac:grpSpMkLst>
            <pc:docMk/>
            <pc:sldMk cId="1363051830" sldId="347"/>
            <ac:grpSpMk id="11" creationId="{BD737D7A-C143-CB41-99BD-83D54DBAD737}"/>
          </ac:grpSpMkLst>
        </pc:grpChg>
        <pc:grpChg chg="mod">
          <ac:chgData name="Chittaranjan Hens" userId="6fc03958433e8a43" providerId="LiveId" clId="{04DC524A-F5CC-4357-91BD-76E4D4978417}" dt="2024-01-08T07:42:32.993" v="47" actId="14100"/>
          <ac:grpSpMkLst>
            <pc:docMk/>
            <pc:sldMk cId="1363051830" sldId="347"/>
            <ac:grpSpMk id="19" creationId="{D95D60F6-83F6-4E46-9A56-954AF34E6E4F}"/>
          </ac:grpSpMkLst>
        </pc:grpChg>
        <pc:grpChg chg="mod">
          <ac:chgData name="Chittaranjan Hens" userId="6fc03958433e8a43" providerId="LiveId" clId="{04DC524A-F5CC-4357-91BD-76E4D4978417}" dt="2024-01-08T07:42:32.993" v="47" actId="14100"/>
          <ac:grpSpMkLst>
            <pc:docMk/>
            <pc:sldMk cId="1363051830" sldId="347"/>
            <ac:grpSpMk id="23" creationId="{7BBC1820-3FD6-4942-8A9F-9D0F42FB53D9}"/>
          </ac:grpSpMkLst>
        </pc:grpChg>
        <pc:grpChg chg="mod">
          <ac:chgData name="Chittaranjan Hens" userId="6fc03958433e8a43" providerId="LiveId" clId="{04DC524A-F5CC-4357-91BD-76E4D4978417}" dt="2024-01-08T07:42:32.993" v="47" actId="14100"/>
          <ac:grpSpMkLst>
            <pc:docMk/>
            <pc:sldMk cId="1363051830" sldId="347"/>
            <ac:grpSpMk id="24" creationId="{432822F8-DF06-034D-8825-3AA99FD8F6F2}"/>
          </ac:grpSpMkLst>
        </pc:grpChg>
        <pc:grpChg chg="mod">
          <ac:chgData name="Chittaranjan Hens" userId="6fc03958433e8a43" providerId="LiveId" clId="{04DC524A-F5CC-4357-91BD-76E4D4978417}" dt="2024-01-08T07:42:32.993" v="47" actId="14100"/>
          <ac:grpSpMkLst>
            <pc:docMk/>
            <pc:sldMk cId="1363051830" sldId="347"/>
            <ac:grpSpMk id="25" creationId="{FA36BDEF-02C9-8B4A-A4AA-55C77B6C1070}"/>
          </ac:grpSpMkLst>
        </pc:grpChg>
        <pc:grpChg chg="mod">
          <ac:chgData name="Chittaranjan Hens" userId="6fc03958433e8a43" providerId="LiveId" clId="{04DC524A-F5CC-4357-91BD-76E4D4978417}" dt="2024-01-08T07:42:32.993" v="47" actId="14100"/>
          <ac:grpSpMkLst>
            <pc:docMk/>
            <pc:sldMk cId="1363051830" sldId="347"/>
            <ac:grpSpMk id="31" creationId="{AB961EC0-9A7F-CD43-9812-17435496F34E}"/>
          </ac:grpSpMkLst>
        </pc:grpChg>
        <pc:grpChg chg="mod">
          <ac:chgData name="Chittaranjan Hens" userId="6fc03958433e8a43" providerId="LiveId" clId="{04DC524A-F5CC-4357-91BD-76E4D4978417}" dt="2024-01-08T07:42:32.993" v="47" actId="14100"/>
          <ac:grpSpMkLst>
            <pc:docMk/>
            <pc:sldMk cId="1363051830" sldId="347"/>
            <ac:grpSpMk id="32" creationId="{3F6143C7-BF76-C147-99B9-7E2251BD1E4A}"/>
          </ac:grpSpMkLst>
        </pc:grpChg>
        <pc:grpChg chg="mod">
          <ac:chgData name="Chittaranjan Hens" userId="6fc03958433e8a43" providerId="LiveId" clId="{04DC524A-F5CC-4357-91BD-76E4D4978417}" dt="2024-01-08T07:42:32.993" v="47" actId="14100"/>
          <ac:grpSpMkLst>
            <pc:docMk/>
            <pc:sldMk cId="1363051830" sldId="347"/>
            <ac:grpSpMk id="33" creationId="{8A618ABF-C352-144D-BB1C-DEDE7A66951F}"/>
          </ac:grpSpMkLst>
        </pc:grpChg>
        <pc:grpChg chg="mod">
          <ac:chgData name="Chittaranjan Hens" userId="6fc03958433e8a43" providerId="LiveId" clId="{04DC524A-F5CC-4357-91BD-76E4D4978417}" dt="2024-01-08T07:42:32.993" v="47" actId="14100"/>
          <ac:grpSpMkLst>
            <pc:docMk/>
            <pc:sldMk cId="1363051830" sldId="347"/>
            <ac:grpSpMk id="34" creationId="{5EC1D50E-1A45-954B-B9A9-B58C60D02D27}"/>
          </ac:grpSpMkLst>
        </pc:grpChg>
        <pc:grpChg chg="mod">
          <ac:chgData name="Chittaranjan Hens" userId="6fc03958433e8a43" providerId="LiveId" clId="{04DC524A-F5CC-4357-91BD-76E4D4978417}" dt="2024-01-08T07:42:32.993" v="47" actId="14100"/>
          <ac:grpSpMkLst>
            <pc:docMk/>
            <pc:sldMk cId="1363051830" sldId="347"/>
            <ac:grpSpMk id="35" creationId="{026E84CC-BC83-DB41-A6EE-95CADF46B7A8}"/>
          </ac:grpSpMkLst>
        </pc:grpChg>
        <pc:grpChg chg="mod">
          <ac:chgData name="Chittaranjan Hens" userId="6fc03958433e8a43" providerId="LiveId" clId="{04DC524A-F5CC-4357-91BD-76E4D4978417}" dt="2024-01-08T07:42:32.993" v="47" actId="14100"/>
          <ac:grpSpMkLst>
            <pc:docMk/>
            <pc:sldMk cId="1363051830" sldId="347"/>
            <ac:grpSpMk id="36" creationId="{76F7FF59-3F43-D346-A416-335207C0313B}"/>
          </ac:grpSpMkLst>
        </pc:grpChg>
        <pc:picChg chg="mod">
          <ac:chgData name="Chittaranjan Hens" userId="6fc03958433e8a43" providerId="LiveId" clId="{04DC524A-F5CC-4357-91BD-76E4D4978417}" dt="2024-01-08T07:42:18.099" v="45" actId="14100"/>
          <ac:picMkLst>
            <pc:docMk/>
            <pc:sldMk cId="1363051830" sldId="347"/>
            <ac:picMk id="3" creationId="{D4C8FB53-24D5-6129-80B2-D1221E121F0B}"/>
          </ac:picMkLst>
        </pc:picChg>
        <pc:cxnChg chg="mod">
          <ac:chgData name="Chittaranjan Hens" userId="6fc03958433e8a43" providerId="LiveId" clId="{04DC524A-F5CC-4357-91BD-76E4D4978417}" dt="2024-01-08T07:41:55.127" v="41" actId="403"/>
          <ac:cxnSpMkLst>
            <pc:docMk/>
            <pc:sldMk cId="1363051830" sldId="347"/>
            <ac:cxnSpMk id="7" creationId="{49D6E3C9-DD58-6C40-B75D-90471095FE1C}"/>
          </ac:cxnSpMkLst>
        </pc:cxnChg>
        <pc:cxnChg chg="mod">
          <ac:chgData name="Chittaranjan Hens" userId="6fc03958433e8a43" providerId="LiveId" clId="{04DC524A-F5CC-4357-91BD-76E4D4978417}" dt="2024-01-08T07:41:55.127" v="41" actId="403"/>
          <ac:cxnSpMkLst>
            <pc:docMk/>
            <pc:sldMk cId="1363051830" sldId="347"/>
            <ac:cxnSpMk id="8" creationId="{14987282-3766-B843-8A12-CB50A5EF1A79}"/>
          </ac:cxnSpMkLst>
        </pc:cxnChg>
      </pc:sldChg>
      <pc:sldChg chg="add">
        <pc:chgData name="Chittaranjan Hens" userId="6fc03958433e8a43" providerId="LiveId" clId="{04DC524A-F5CC-4357-91BD-76E4D4978417}" dt="2024-01-08T10:08:06.275" v="1304"/>
        <pc:sldMkLst>
          <pc:docMk/>
          <pc:sldMk cId="1583044633" sldId="393"/>
        </pc:sldMkLst>
      </pc:sldChg>
      <pc:sldChg chg="del">
        <pc:chgData name="Chittaranjan Hens" userId="6fc03958433e8a43" providerId="LiveId" clId="{04DC524A-F5CC-4357-91BD-76E4D4978417}" dt="2024-01-08T10:08:02.241" v="1302" actId="2696"/>
        <pc:sldMkLst>
          <pc:docMk/>
          <pc:sldMk cId="2675352720" sldId="393"/>
        </pc:sldMkLst>
      </pc:sldChg>
      <pc:sldChg chg="del">
        <pc:chgData name="Chittaranjan Hens" userId="6fc03958433e8a43" providerId="LiveId" clId="{04DC524A-F5CC-4357-91BD-76E4D4978417}" dt="2024-01-08T07:39:53.804" v="8" actId="47"/>
        <pc:sldMkLst>
          <pc:docMk/>
          <pc:sldMk cId="0" sldId="394"/>
        </pc:sldMkLst>
      </pc:sldChg>
      <pc:sldChg chg="del">
        <pc:chgData name="Chittaranjan Hens" userId="6fc03958433e8a43" providerId="LiveId" clId="{04DC524A-F5CC-4357-91BD-76E4D4978417}" dt="2024-01-08T10:08:02.241" v="1302" actId="2696"/>
        <pc:sldMkLst>
          <pc:docMk/>
          <pc:sldMk cId="2416516656" sldId="420"/>
        </pc:sldMkLst>
      </pc:sldChg>
      <pc:sldChg chg="add">
        <pc:chgData name="Chittaranjan Hens" userId="6fc03958433e8a43" providerId="LiveId" clId="{04DC524A-F5CC-4357-91BD-76E4D4978417}" dt="2024-01-08T10:08:06.275" v="1304"/>
        <pc:sldMkLst>
          <pc:docMk/>
          <pc:sldMk cId="2617488371" sldId="420"/>
        </pc:sldMkLst>
      </pc:sldChg>
      <pc:sldChg chg="del">
        <pc:chgData name="Chittaranjan Hens" userId="6fc03958433e8a43" providerId="LiveId" clId="{04DC524A-F5CC-4357-91BD-76E4D4978417}" dt="2024-01-08T10:08:02.241" v="1302" actId="2696"/>
        <pc:sldMkLst>
          <pc:docMk/>
          <pc:sldMk cId="1600641784" sldId="421"/>
        </pc:sldMkLst>
      </pc:sldChg>
      <pc:sldChg chg="add">
        <pc:chgData name="Chittaranjan Hens" userId="6fc03958433e8a43" providerId="LiveId" clId="{04DC524A-F5CC-4357-91BD-76E4D4978417}" dt="2024-01-08T10:08:06.275" v="1304"/>
        <pc:sldMkLst>
          <pc:docMk/>
          <pc:sldMk cId="3695996589" sldId="421"/>
        </pc:sldMkLst>
      </pc:sldChg>
      <pc:sldChg chg="del">
        <pc:chgData name="Chittaranjan Hens" userId="6fc03958433e8a43" providerId="LiveId" clId="{04DC524A-F5CC-4357-91BD-76E4D4978417}" dt="2024-01-08T10:08:02.241" v="1302" actId="2696"/>
        <pc:sldMkLst>
          <pc:docMk/>
          <pc:sldMk cId="844587726" sldId="422"/>
        </pc:sldMkLst>
      </pc:sldChg>
      <pc:sldChg chg="add">
        <pc:chgData name="Chittaranjan Hens" userId="6fc03958433e8a43" providerId="LiveId" clId="{04DC524A-F5CC-4357-91BD-76E4D4978417}" dt="2024-01-08T10:08:06.275" v="1304"/>
        <pc:sldMkLst>
          <pc:docMk/>
          <pc:sldMk cId="2452022010" sldId="422"/>
        </pc:sldMkLst>
      </pc:sldChg>
      <pc:sldChg chg="del">
        <pc:chgData name="Chittaranjan Hens" userId="6fc03958433e8a43" providerId="LiveId" clId="{04DC524A-F5CC-4357-91BD-76E4D4978417}" dt="2024-01-08T10:08:02.241" v="1302" actId="2696"/>
        <pc:sldMkLst>
          <pc:docMk/>
          <pc:sldMk cId="784242273" sldId="423"/>
        </pc:sldMkLst>
      </pc:sldChg>
      <pc:sldChg chg="add">
        <pc:chgData name="Chittaranjan Hens" userId="6fc03958433e8a43" providerId="LiveId" clId="{04DC524A-F5CC-4357-91BD-76E4D4978417}" dt="2024-01-08T10:08:06.275" v="1304"/>
        <pc:sldMkLst>
          <pc:docMk/>
          <pc:sldMk cId="4287171569" sldId="423"/>
        </pc:sldMkLst>
      </pc:sldChg>
      <pc:sldChg chg="delSp add setBg delDesignElem">
        <pc:chgData name="Chittaranjan Hens" userId="6fc03958433e8a43" providerId="LiveId" clId="{04DC524A-F5CC-4357-91BD-76E4D4978417}" dt="2024-01-08T10:08:06.275" v="1304"/>
        <pc:sldMkLst>
          <pc:docMk/>
          <pc:sldMk cId="161038511" sldId="424"/>
        </pc:sldMkLst>
        <pc:spChg chg="del">
          <ac:chgData name="Chittaranjan Hens" userId="6fc03958433e8a43" providerId="LiveId" clId="{04DC524A-F5CC-4357-91BD-76E4D4978417}" dt="2024-01-08T10:08:06.275" v="1304"/>
          <ac:spMkLst>
            <pc:docMk/>
            <pc:sldMk cId="161038511" sldId="424"/>
            <ac:spMk id="33" creationId="{AC8EEB0F-BA72-49AC-956F-331B60FDE79E}"/>
          </ac:spMkLst>
        </pc:spChg>
        <pc:spChg chg="del">
          <ac:chgData name="Chittaranjan Hens" userId="6fc03958433e8a43" providerId="LiveId" clId="{04DC524A-F5CC-4357-91BD-76E4D4978417}" dt="2024-01-08T10:08:06.275" v="1304"/>
          <ac:spMkLst>
            <pc:docMk/>
            <pc:sldMk cId="161038511" sldId="424"/>
            <ac:spMk id="35" creationId="{8CC700D5-9809-43F4-89D5-7DBBCB0DCC10}"/>
          </ac:spMkLst>
        </pc:spChg>
        <pc:spChg chg="del">
          <ac:chgData name="Chittaranjan Hens" userId="6fc03958433e8a43" providerId="LiveId" clId="{04DC524A-F5CC-4357-91BD-76E4D4978417}" dt="2024-01-08T10:08:06.275" v="1304"/>
          <ac:spMkLst>
            <pc:docMk/>
            <pc:sldMk cId="161038511" sldId="424"/>
            <ac:spMk id="37" creationId="{C7163242-6303-46DC-BAC1-2A204F061321}"/>
          </ac:spMkLst>
        </pc:spChg>
        <pc:spChg chg="del">
          <ac:chgData name="Chittaranjan Hens" userId="6fc03958433e8a43" providerId="LiveId" clId="{04DC524A-F5CC-4357-91BD-76E4D4978417}" dt="2024-01-08T10:08:06.275" v="1304"/>
          <ac:spMkLst>
            <pc:docMk/>
            <pc:sldMk cId="161038511" sldId="424"/>
            <ac:spMk id="39" creationId="{9A5160F0-6244-48E8-9E71-1F51EA90C9E2}"/>
          </ac:spMkLst>
        </pc:spChg>
        <pc:spChg chg="del">
          <ac:chgData name="Chittaranjan Hens" userId="6fc03958433e8a43" providerId="LiveId" clId="{04DC524A-F5CC-4357-91BD-76E4D4978417}" dt="2024-01-08T10:08:06.275" v="1304"/>
          <ac:spMkLst>
            <pc:docMk/>
            <pc:sldMk cId="161038511" sldId="424"/>
            <ac:spMk id="41" creationId="{9BDFF5CA-602C-465F-8BC3-59C9963028BE}"/>
          </ac:spMkLst>
        </pc:spChg>
        <pc:spChg chg="del">
          <ac:chgData name="Chittaranjan Hens" userId="6fc03958433e8a43" providerId="LiveId" clId="{04DC524A-F5CC-4357-91BD-76E4D4978417}" dt="2024-01-08T10:08:06.275" v="1304"/>
          <ac:spMkLst>
            <pc:docMk/>
            <pc:sldMk cId="161038511" sldId="424"/>
            <ac:spMk id="43" creationId="{D289228A-771B-48F6-B5DF-7A63EA32421C}"/>
          </ac:spMkLst>
        </pc:spChg>
        <pc:spChg chg="del">
          <ac:chgData name="Chittaranjan Hens" userId="6fc03958433e8a43" providerId="LiveId" clId="{04DC524A-F5CC-4357-91BD-76E4D4978417}" dt="2024-01-08T10:08:06.275" v="1304"/>
          <ac:spMkLst>
            <pc:docMk/>
            <pc:sldMk cId="161038511" sldId="424"/>
            <ac:spMk id="45" creationId="{31D5EF21-94C4-481A-BD01-3D29FB305BD9}"/>
          </ac:spMkLst>
        </pc:spChg>
        <pc:spChg chg="del">
          <ac:chgData name="Chittaranjan Hens" userId="6fc03958433e8a43" providerId="LiveId" clId="{04DC524A-F5CC-4357-91BD-76E4D4978417}" dt="2024-01-08T10:08:06.275" v="1304"/>
          <ac:spMkLst>
            <pc:docMk/>
            <pc:sldMk cId="161038511" sldId="424"/>
            <ac:spMk id="47" creationId="{805C4C40-D70E-4C4F-B228-98A0A6132603}"/>
          </ac:spMkLst>
        </pc:spChg>
      </pc:sldChg>
      <pc:sldChg chg="del">
        <pc:chgData name="Chittaranjan Hens" userId="6fc03958433e8a43" providerId="LiveId" clId="{04DC524A-F5CC-4357-91BD-76E4D4978417}" dt="2024-01-08T10:08:02.241" v="1302" actId="2696"/>
        <pc:sldMkLst>
          <pc:docMk/>
          <pc:sldMk cId="592515564" sldId="424"/>
        </pc:sldMkLst>
      </pc:sldChg>
      <pc:sldChg chg="add">
        <pc:chgData name="Chittaranjan Hens" userId="6fc03958433e8a43" providerId="LiveId" clId="{04DC524A-F5CC-4357-91BD-76E4D4978417}" dt="2024-01-08T10:08:06.275" v="1304"/>
        <pc:sldMkLst>
          <pc:docMk/>
          <pc:sldMk cId="1538519880" sldId="425"/>
        </pc:sldMkLst>
      </pc:sldChg>
      <pc:sldChg chg="del">
        <pc:chgData name="Chittaranjan Hens" userId="6fc03958433e8a43" providerId="LiveId" clId="{04DC524A-F5CC-4357-91BD-76E4D4978417}" dt="2024-01-08T10:08:02.241" v="1302" actId="2696"/>
        <pc:sldMkLst>
          <pc:docMk/>
          <pc:sldMk cId="4006203241" sldId="425"/>
        </pc:sldMkLst>
      </pc:sldChg>
      <pc:sldChg chg="add">
        <pc:chgData name="Chittaranjan Hens" userId="6fc03958433e8a43" providerId="LiveId" clId="{04DC524A-F5CC-4357-91BD-76E4D4978417}" dt="2024-01-08T10:08:06.275" v="1304"/>
        <pc:sldMkLst>
          <pc:docMk/>
          <pc:sldMk cId="2113796796" sldId="426"/>
        </pc:sldMkLst>
      </pc:sldChg>
      <pc:sldChg chg="del">
        <pc:chgData name="Chittaranjan Hens" userId="6fc03958433e8a43" providerId="LiveId" clId="{04DC524A-F5CC-4357-91BD-76E4D4978417}" dt="2024-01-08T10:08:02.241" v="1302" actId="2696"/>
        <pc:sldMkLst>
          <pc:docMk/>
          <pc:sldMk cId="2574106128" sldId="426"/>
        </pc:sldMkLst>
      </pc:sldChg>
      <pc:sldChg chg="del">
        <pc:chgData name="Chittaranjan Hens" userId="6fc03958433e8a43" providerId="LiveId" clId="{04DC524A-F5CC-4357-91BD-76E4D4978417}" dt="2024-01-08T10:08:02.241" v="1302" actId="2696"/>
        <pc:sldMkLst>
          <pc:docMk/>
          <pc:sldMk cId="1844746795" sldId="427"/>
        </pc:sldMkLst>
      </pc:sldChg>
      <pc:sldChg chg="add">
        <pc:chgData name="Chittaranjan Hens" userId="6fc03958433e8a43" providerId="LiveId" clId="{04DC524A-F5CC-4357-91BD-76E4D4978417}" dt="2024-01-08T10:08:06.275" v="1304"/>
        <pc:sldMkLst>
          <pc:docMk/>
          <pc:sldMk cId="3816572517" sldId="427"/>
        </pc:sldMkLst>
      </pc:sldChg>
      <pc:sldChg chg="modSp mod">
        <pc:chgData name="Chittaranjan Hens" userId="6fc03958433e8a43" providerId="LiveId" clId="{04DC524A-F5CC-4357-91BD-76E4D4978417}" dt="2024-01-08T09:35:16.722" v="1107" actId="1076"/>
        <pc:sldMkLst>
          <pc:docMk/>
          <pc:sldMk cId="3493249406" sldId="434"/>
        </pc:sldMkLst>
        <pc:grpChg chg="mod">
          <ac:chgData name="Chittaranjan Hens" userId="6fc03958433e8a43" providerId="LiveId" clId="{04DC524A-F5CC-4357-91BD-76E4D4978417}" dt="2024-01-08T09:35:16.722" v="1107" actId="1076"/>
          <ac:grpSpMkLst>
            <pc:docMk/>
            <pc:sldMk cId="3493249406" sldId="434"/>
            <ac:grpSpMk id="15" creationId="{E4EA8EE4-1027-E90B-3F6B-9D6A6981EED1}"/>
          </ac:grpSpMkLst>
        </pc:grpChg>
      </pc:sldChg>
      <pc:sldChg chg="del">
        <pc:chgData name="Chittaranjan Hens" userId="6fc03958433e8a43" providerId="LiveId" clId="{04DC524A-F5CC-4357-91BD-76E4D4978417}" dt="2024-01-08T09:35:10.148" v="1106" actId="47"/>
        <pc:sldMkLst>
          <pc:docMk/>
          <pc:sldMk cId="1665699498" sldId="435"/>
        </pc:sldMkLst>
      </pc:sldChg>
      <pc:sldChg chg="modSp mod ord">
        <pc:chgData name="Chittaranjan Hens" userId="6fc03958433e8a43" providerId="LiveId" clId="{04DC524A-F5CC-4357-91BD-76E4D4978417}" dt="2024-01-08T13:14:57.272" v="1311" actId="1076"/>
        <pc:sldMkLst>
          <pc:docMk/>
          <pc:sldMk cId="3745422991" sldId="436"/>
        </pc:sldMkLst>
        <pc:spChg chg="mod">
          <ac:chgData name="Chittaranjan Hens" userId="6fc03958433e8a43" providerId="LiveId" clId="{04DC524A-F5CC-4357-91BD-76E4D4978417}" dt="2024-01-08T13:14:57.272" v="1311" actId="1076"/>
          <ac:spMkLst>
            <pc:docMk/>
            <pc:sldMk cId="3745422991" sldId="436"/>
            <ac:spMk id="6" creationId="{2D9735DD-54E7-B124-511F-7515E4C14A51}"/>
          </ac:spMkLst>
        </pc:spChg>
      </pc:sldChg>
      <pc:sldChg chg="addSp delSp modSp add mod ord modAnim">
        <pc:chgData name="Chittaranjan Hens" userId="6fc03958433e8a43" providerId="LiveId" clId="{04DC524A-F5CC-4357-91BD-76E4D4978417}" dt="2024-01-08T08:25:54.559" v="981" actId="1076"/>
        <pc:sldMkLst>
          <pc:docMk/>
          <pc:sldMk cId="2465128637" sldId="437"/>
        </pc:sldMkLst>
        <pc:spChg chg="del">
          <ac:chgData name="Chittaranjan Hens" userId="6fc03958433e8a43" providerId="LiveId" clId="{04DC524A-F5CC-4357-91BD-76E4D4978417}" dt="2024-01-08T07:39:31.023" v="2" actId="478"/>
          <ac:spMkLst>
            <pc:docMk/>
            <pc:sldMk cId="2465128637" sldId="437"/>
            <ac:spMk id="5" creationId="{00000000-0000-0000-0000-000000000000}"/>
          </ac:spMkLst>
        </pc:spChg>
        <pc:spChg chg="del">
          <ac:chgData name="Chittaranjan Hens" userId="6fc03958433e8a43" providerId="LiveId" clId="{04DC524A-F5CC-4357-91BD-76E4D4978417}" dt="2024-01-08T07:39:31.023" v="2" actId="478"/>
          <ac:spMkLst>
            <pc:docMk/>
            <pc:sldMk cId="2465128637" sldId="437"/>
            <ac:spMk id="7" creationId="{00000000-0000-0000-0000-000000000000}"/>
          </ac:spMkLst>
        </pc:spChg>
        <pc:spChg chg="del">
          <ac:chgData name="Chittaranjan Hens" userId="6fc03958433e8a43" providerId="LiveId" clId="{04DC524A-F5CC-4357-91BD-76E4D4978417}" dt="2024-01-08T07:39:31.023" v="2" actId="478"/>
          <ac:spMkLst>
            <pc:docMk/>
            <pc:sldMk cId="2465128637" sldId="437"/>
            <ac:spMk id="8" creationId="{00000000-0000-0000-0000-000000000000}"/>
          </ac:spMkLst>
        </pc:spChg>
        <pc:spChg chg="del">
          <ac:chgData name="Chittaranjan Hens" userId="6fc03958433e8a43" providerId="LiveId" clId="{04DC524A-F5CC-4357-91BD-76E4D4978417}" dt="2024-01-08T07:39:31.023" v="2" actId="478"/>
          <ac:spMkLst>
            <pc:docMk/>
            <pc:sldMk cId="2465128637" sldId="437"/>
            <ac:spMk id="12" creationId="{00000000-0000-0000-0000-000000000000}"/>
          </ac:spMkLst>
        </pc:spChg>
        <pc:spChg chg="del">
          <ac:chgData name="Chittaranjan Hens" userId="6fc03958433e8a43" providerId="LiveId" clId="{04DC524A-F5CC-4357-91BD-76E4D4978417}" dt="2024-01-08T07:39:31.023" v="2" actId="478"/>
          <ac:spMkLst>
            <pc:docMk/>
            <pc:sldMk cId="2465128637" sldId="437"/>
            <ac:spMk id="13" creationId="{00000000-0000-0000-0000-000000000000}"/>
          </ac:spMkLst>
        </pc:spChg>
        <pc:spChg chg="add mod">
          <ac:chgData name="Chittaranjan Hens" userId="6fc03958433e8a43" providerId="LiveId" clId="{04DC524A-F5CC-4357-91BD-76E4D4978417}" dt="2024-01-08T08:16:22.189" v="809" actId="14100"/>
          <ac:spMkLst>
            <pc:docMk/>
            <pc:sldMk cId="2465128637" sldId="437"/>
            <ac:spMk id="14" creationId="{39BF9649-2342-41F2-C202-2B2E07E4C9DC}"/>
          </ac:spMkLst>
        </pc:spChg>
        <pc:spChg chg="add del mod">
          <ac:chgData name="Chittaranjan Hens" userId="6fc03958433e8a43" providerId="LiveId" clId="{04DC524A-F5CC-4357-91BD-76E4D4978417}" dt="2024-01-08T08:24:10.841" v="964" actId="478"/>
          <ac:spMkLst>
            <pc:docMk/>
            <pc:sldMk cId="2465128637" sldId="437"/>
            <ac:spMk id="16" creationId="{675FF7E7-EDAE-8F7B-356E-92A738802EE9}"/>
          </ac:spMkLst>
        </pc:spChg>
        <pc:spChg chg="add mod">
          <ac:chgData name="Chittaranjan Hens" userId="6fc03958433e8a43" providerId="LiveId" clId="{04DC524A-F5CC-4357-91BD-76E4D4978417}" dt="2024-01-08T08:25:54.559" v="981" actId="1076"/>
          <ac:spMkLst>
            <pc:docMk/>
            <pc:sldMk cId="2465128637" sldId="437"/>
            <ac:spMk id="17" creationId="{68B0E2E2-A565-BB62-F2A7-B40AFA8688DD}"/>
          </ac:spMkLst>
        </pc:spChg>
        <pc:spChg chg="add del mod">
          <ac:chgData name="Chittaranjan Hens" userId="6fc03958433e8a43" providerId="LiveId" clId="{04DC524A-F5CC-4357-91BD-76E4D4978417}" dt="2024-01-08T08:24:10.841" v="964" actId="478"/>
          <ac:spMkLst>
            <pc:docMk/>
            <pc:sldMk cId="2465128637" sldId="437"/>
            <ac:spMk id="18" creationId="{176A3202-4DEB-B603-1D58-32A7A4003914}"/>
          </ac:spMkLst>
        </pc:spChg>
        <pc:graphicFrameChg chg="del">
          <ac:chgData name="Chittaranjan Hens" userId="6fc03958433e8a43" providerId="LiveId" clId="{04DC524A-F5CC-4357-91BD-76E4D4978417}" dt="2024-01-08T07:39:33.093" v="3" actId="478"/>
          <ac:graphicFrameMkLst>
            <pc:docMk/>
            <pc:sldMk cId="2465128637" sldId="437"/>
            <ac:graphicFrameMk id="11" creationId="{00000000-0000-0000-0000-000000000000}"/>
          </ac:graphicFrameMkLst>
        </pc:graphicFrameChg>
        <pc:graphicFrameChg chg="del">
          <ac:chgData name="Chittaranjan Hens" userId="6fc03958433e8a43" providerId="LiveId" clId="{04DC524A-F5CC-4357-91BD-76E4D4978417}" dt="2024-01-08T07:39:31.023" v="2" actId="478"/>
          <ac:graphicFrameMkLst>
            <pc:docMk/>
            <pc:sldMk cId="2465128637" sldId="437"/>
            <ac:graphicFrameMk id="106504" creationId="{00000000-0000-0000-0000-000000000000}"/>
          </ac:graphicFrameMkLst>
        </pc:graphicFrameChg>
        <pc:graphicFrameChg chg="del">
          <ac:chgData name="Chittaranjan Hens" userId="6fc03958433e8a43" providerId="LiveId" clId="{04DC524A-F5CC-4357-91BD-76E4D4978417}" dt="2024-01-08T07:39:31.023" v="2" actId="478"/>
          <ac:graphicFrameMkLst>
            <pc:docMk/>
            <pc:sldMk cId="2465128637" sldId="437"/>
            <ac:graphicFrameMk id="106506" creationId="{00000000-0000-0000-0000-000000000000}"/>
          </ac:graphicFrameMkLst>
        </pc:graphicFrameChg>
        <pc:picChg chg="add del mod">
          <ac:chgData name="Chittaranjan Hens" userId="6fc03958433e8a43" providerId="LiveId" clId="{04DC524A-F5CC-4357-91BD-76E4D4978417}" dt="2024-01-08T08:17:23.935" v="843" actId="478"/>
          <ac:picMkLst>
            <pc:docMk/>
            <pc:sldMk cId="2465128637" sldId="437"/>
            <ac:picMk id="3" creationId="{86C08B0B-1D75-D88D-D1A6-1078BBD02147}"/>
          </ac:picMkLst>
        </pc:picChg>
        <pc:picChg chg="add del mod">
          <ac:chgData name="Chittaranjan Hens" userId="6fc03958433e8a43" providerId="LiveId" clId="{04DC524A-F5CC-4357-91BD-76E4D4978417}" dt="2024-01-08T08:17:20.394" v="841" actId="478"/>
          <ac:picMkLst>
            <pc:docMk/>
            <pc:sldMk cId="2465128637" sldId="437"/>
            <ac:picMk id="6" creationId="{040386FB-D84D-220B-7D76-D32CCD448723}"/>
          </ac:picMkLst>
        </pc:picChg>
        <pc:picChg chg="add del mod">
          <ac:chgData name="Chittaranjan Hens" userId="6fc03958433e8a43" providerId="LiveId" clId="{04DC524A-F5CC-4357-91BD-76E4D4978417}" dt="2024-01-08T08:23:48.900" v="955" actId="478"/>
          <ac:picMkLst>
            <pc:docMk/>
            <pc:sldMk cId="2465128637" sldId="437"/>
            <ac:picMk id="10" creationId="{D5EC757D-E798-2F0E-49FF-09069723464C}"/>
          </ac:picMkLst>
        </pc:picChg>
        <pc:picChg chg="add mod ord">
          <ac:chgData name="Chittaranjan Hens" userId="6fc03958433e8a43" providerId="LiveId" clId="{04DC524A-F5CC-4357-91BD-76E4D4978417}" dt="2024-01-08T08:25:49.207" v="980" actId="167"/>
          <ac:picMkLst>
            <pc:docMk/>
            <pc:sldMk cId="2465128637" sldId="437"/>
            <ac:picMk id="19" creationId="{58ADC62B-16D5-8F1B-6426-9B0CD70BDF55}"/>
          </ac:picMkLst>
        </pc:picChg>
      </pc:sldChg>
      <pc:sldChg chg="addSp delSp modSp new mod">
        <pc:chgData name="Chittaranjan Hens" userId="6fc03958433e8a43" providerId="LiveId" clId="{04DC524A-F5CC-4357-91BD-76E4D4978417}" dt="2024-01-08T09:51:41.146" v="1220" actId="167"/>
        <pc:sldMkLst>
          <pc:docMk/>
          <pc:sldMk cId="3007175070" sldId="438"/>
        </pc:sldMkLst>
        <pc:spChg chg="del">
          <ac:chgData name="Chittaranjan Hens" userId="6fc03958433e8a43" providerId="LiveId" clId="{04DC524A-F5CC-4357-91BD-76E4D4978417}" dt="2024-01-08T07:40:02.479" v="12" actId="478"/>
          <ac:spMkLst>
            <pc:docMk/>
            <pc:sldMk cId="3007175070" sldId="438"/>
            <ac:spMk id="2" creationId="{4958BD4E-E043-550D-EB9B-A78A26709760}"/>
          </ac:spMkLst>
        </pc:spChg>
        <pc:spChg chg="del mod">
          <ac:chgData name="Chittaranjan Hens" userId="6fc03958433e8a43" providerId="LiveId" clId="{04DC524A-F5CC-4357-91BD-76E4D4978417}" dt="2024-01-08T09:35:54.882" v="1116" actId="478"/>
          <ac:spMkLst>
            <pc:docMk/>
            <pc:sldMk cId="3007175070" sldId="438"/>
            <ac:spMk id="3" creationId="{D7C0C395-FF02-364E-CA87-D2ABE5FE3F48}"/>
          </ac:spMkLst>
        </pc:spChg>
        <pc:spChg chg="add mod">
          <ac:chgData name="Chittaranjan Hens" userId="6fc03958433e8a43" providerId="LiveId" clId="{04DC524A-F5CC-4357-91BD-76E4D4978417}" dt="2024-01-08T09:36:02.437" v="1132" actId="20577"/>
          <ac:spMkLst>
            <pc:docMk/>
            <pc:sldMk cId="3007175070" sldId="438"/>
            <ac:spMk id="7" creationId="{A77C19EF-92E3-F249-FDC1-520DB84DA236}"/>
          </ac:spMkLst>
        </pc:spChg>
        <pc:picChg chg="add mod">
          <ac:chgData name="Chittaranjan Hens" userId="6fc03958433e8a43" providerId="LiveId" clId="{04DC524A-F5CC-4357-91BD-76E4D4978417}" dt="2024-01-08T09:35:40.109" v="1114" actId="1076"/>
          <ac:picMkLst>
            <pc:docMk/>
            <pc:sldMk cId="3007175070" sldId="438"/>
            <ac:picMk id="6" creationId="{195AC6DE-7BAB-FEA1-B97D-E2F3A6E63332}"/>
          </ac:picMkLst>
        </pc:picChg>
        <pc:picChg chg="add mod ord">
          <ac:chgData name="Chittaranjan Hens" userId="6fc03958433e8a43" providerId="LiveId" clId="{04DC524A-F5CC-4357-91BD-76E4D4978417}" dt="2024-01-08T09:51:41.146" v="1220" actId="167"/>
          <ac:picMkLst>
            <pc:docMk/>
            <pc:sldMk cId="3007175070" sldId="438"/>
            <ac:picMk id="8" creationId="{BCE6824B-C8A6-8990-8E44-59DF2B0E8A3D}"/>
          </ac:picMkLst>
        </pc:picChg>
      </pc:sldChg>
      <pc:sldChg chg="addSp delSp modSp add del mod">
        <pc:chgData name="Chittaranjan Hens" userId="6fc03958433e8a43" providerId="LiveId" clId="{04DC524A-F5CC-4357-91BD-76E4D4978417}" dt="2024-01-08T07:41:36.514" v="40" actId="47"/>
        <pc:sldMkLst>
          <pc:docMk/>
          <pc:sldMk cId="1604085108" sldId="439"/>
        </pc:sldMkLst>
        <pc:spChg chg="del">
          <ac:chgData name="Chittaranjan Hens" userId="6fc03958433e8a43" providerId="LiveId" clId="{04DC524A-F5CC-4357-91BD-76E4D4978417}" dt="2024-01-08T07:40:50.770" v="33" actId="478"/>
          <ac:spMkLst>
            <pc:docMk/>
            <pc:sldMk cId="1604085108" sldId="439"/>
            <ac:spMk id="6" creationId="{2D9735DD-54E7-B124-511F-7515E4C14A51}"/>
          </ac:spMkLst>
        </pc:spChg>
        <pc:picChg chg="add del mod">
          <ac:chgData name="Chittaranjan Hens" userId="6fc03958433e8a43" providerId="LiveId" clId="{04DC524A-F5CC-4357-91BD-76E4D4978417}" dt="2024-01-08T07:41:01.953" v="35" actId="478"/>
          <ac:picMkLst>
            <pc:docMk/>
            <pc:sldMk cId="1604085108" sldId="439"/>
            <ac:picMk id="2" creationId="{E6EEBD20-9909-9C50-6C70-62C43C01E8CA}"/>
          </ac:picMkLst>
        </pc:picChg>
      </pc:sldChg>
      <pc:sldChg chg="addSp delSp modSp add mod modAnim">
        <pc:chgData name="Chittaranjan Hens" userId="6fc03958433e8a43" providerId="LiveId" clId="{04DC524A-F5CC-4357-91BD-76E4D4978417}" dt="2024-01-08T13:24:36.328" v="1336" actId="478"/>
        <pc:sldMkLst>
          <pc:docMk/>
          <pc:sldMk cId="1983802560" sldId="443"/>
        </pc:sldMkLst>
        <pc:spChg chg="mod">
          <ac:chgData name="Chittaranjan Hens" userId="6fc03958433e8a43" providerId="LiveId" clId="{04DC524A-F5CC-4357-91BD-76E4D4978417}" dt="2024-01-08T10:57:52.343" v="1305" actId="14100"/>
          <ac:spMkLst>
            <pc:docMk/>
            <pc:sldMk cId="1983802560" sldId="443"/>
            <ac:spMk id="2" creationId="{F66E394E-560C-6988-1C3E-1DEFC7847C45}"/>
          </ac:spMkLst>
        </pc:spChg>
        <pc:spChg chg="add del mod">
          <ac:chgData name="Chittaranjan Hens" userId="6fc03958433e8a43" providerId="LiveId" clId="{04DC524A-F5CC-4357-91BD-76E4D4978417}" dt="2024-01-08T13:24:36.328" v="1336" actId="478"/>
          <ac:spMkLst>
            <pc:docMk/>
            <pc:sldMk cId="1983802560" sldId="443"/>
            <ac:spMk id="6" creationId="{811E824D-DA14-B8EC-2BA1-D44F62550D75}"/>
          </ac:spMkLst>
        </pc:spChg>
        <pc:spChg chg="mod">
          <ac:chgData name="Chittaranjan Hens" userId="6fc03958433e8a43" providerId="LiveId" clId="{04DC524A-F5CC-4357-91BD-76E4D4978417}" dt="2024-01-08T13:24:24.353" v="1332"/>
          <ac:spMkLst>
            <pc:docMk/>
            <pc:sldMk cId="1983802560" sldId="443"/>
            <ac:spMk id="57" creationId="{1B44EDF4-FEB8-A908-B948-7DB8D9EA48EC}"/>
          </ac:spMkLst>
        </pc:spChg>
        <pc:picChg chg="mod">
          <ac:chgData name="Chittaranjan Hens" userId="6fc03958433e8a43" providerId="LiveId" clId="{04DC524A-F5CC-4357-91BD-76E4D4978417}" dt="2024-01-08T10:02:06.263" v="1300" actId="1076"/>
          <ac:picMkLst>
            <pc:docMk/>
            <pc:sldMk cId="1983802560" sldId="443"/>
            <ac:picMk id="86" creationId="{7F6C75DD-F3D9-E882-6EA2-C7A7C21ECE27}"/>
          </ac:picMkLst>
        </pc:picChg>
      </pc:sldChg>
      <pc:sldChg chg="addSp delSp modSp add mod modAnim">
        <pc:chgData name="Chittaranjan Hens" userId="6fc03958433e8a43" providerId="LiveId" clId="{04DC524A-F5CC-4357-91BD-76E4D4978417}" dt="2024-01-08T08:26:38.217" v="991" actId="478"/>
        <pc:sldMkLst>
          <pc:docMk/>
          <pc:sldMk cId="3437282711" sldId="444"/>
        </pc:sldMkLst>
        <pc:spChg chg="add mod">
          <ac:chgData name="Chittaranjan Hens" userId="6fc03958433e8a43" providerId="LiveId" clId="{04DC524A-F5CC-4357-91BD-76E4D4978417}" dt="2024-01-08T08:02:07.449" v="391" actId="6549"/>
          <ac:spMkLst>
            <pc:docMk/>
            <pc:sldMk cId="3437282711" sldId="444"/>
            <ac:spMk id="4" creationId="{5FC33D46-F421-1548-FEDF-ECBE7B06D270}"/>
          </ac:spMkLst>
        </pc:spChg>
        <pc:spChg chg="add mod">
          <ac:chgData name="Chittaranjan Hens" userId="6fc03958433e8a43" providerId="LiveId" clId="{04DC524A-F5CC-4357-91BD-76E4D4978417}" dt="2024-01-08T07:49:51.791" v="109" actId="403"/>
          <ac:spMkLst>
            <pc:docMk/>
            <pc:sldMk cId="3437282711" sldId="444"/>
            <ac:spMk id="7" creationId="{658C8411-9C3C-836B-EA25-427E7D4DA154}"/>
          </ac:spMkLst>
        </pc:spChg>
        <pc:spChg chg="del mod">
          <ac:chgData name="Chittaranjan Hens" userId="6fc03958433e8a43" providerId="LiveId" clId="{04DC524A-F5CC-4357-91BD-76E4D4978417}" dt="2024-01-08T08:26:38.217" v="991" actId="478"/>
          <ac:spMkLst>
            <pc:docMk/>
            <pc:sldMk cId="3437282711" sldId="444"/>
            <ac:spMk id="14" creationId="{39BF9649-2342-41F2-C202-2B2E07E4C9DC}"/>
          </ac:spMkLst>
        </pc:spChg>
        <pc:picChg chg="del">
          <ac:chgData name="Chittaranjan Hens" userId="6fc03958433e8a43" providerId="LiveId" clId="{04DC524A-F5CC-4357-91BD-76E4D4978417}" dt="2024-01-08T07:48:56.075" v="92" actId="478"/>
          <ac:picMkLst>
            <pc:docMk/>
            <pc:sldMk cId="3437282711" sldId="444"/>
            <ac:picMk id="3" creationId="{86C08B0B-1D75-D88D-D1A6-1078BBD02147}"/>
          </ac:picMkLst>
        </pc:picChg>
        <pc:picChg chg="del">
          <ac:chgData name="Chittaranjan Hens" userId="6fc03958433e8a43" providerId="LiveId" clId="{04DC524A-F5CC-4357-91BD-76E4D4978417}" dt="2024-01-08T07:48:56.075" v="92" actId="478"/>
          <ac:picMkLst>
            <pc:docMk/>
            <pc:sldMk cId="3437282711" sldId="444"/>
            <ac:picMk id="6" creationId="{040386FB-D84D-220B-7D76-D32CCD448723}"/>
          </ac:picMkLst>
        </pc:picChg>
        <pc:picChg chg="add del mod ord">
          <ac:chgData name="Chittaranjan Hens" userId="6fc03958433e8a43" providerId="LiveId" clId="{04DC524A-F5CC-4357-91BD-76E4D4978417}" dt="2024-01-08T08:26:36.371" v="990" actId="478"/>
          <ac:picMkLst>
            <pc:docMk/>
            <pc:sldMk cId="3437282711" sldId="444"/>
            <ac:picMk id="8" creationId="{17EB1BAC-EDA7-F030-2981-453D6039D0F8}"/>
          </ac:picMkLst>
        </pc:picChg>
        <pc:picChg chg="del">
          <ac:chgData name="Chittaranjan Hens" userId="6fc03958433e8a43" providerId="LiveId" clId="{04DC524A-F5CC-4357-91BD-76E4D4978417}" dt="2024-01-08T07:48:56.075" v="92" actId="478"/>
          <ac:picMkLst>
            <pc:docMk/>
            <pc:sldMk cId="3437282711" sldId="444"/>
            <ac:picMk id="10" creationId="{D5EC757D-E798-2F0E-49FF-09069723464C}"/>
          </ac:picMkLst>
        </pc:picChg>
      </pc:sldChg>
      <pc:sldChg chg="delSp modSp add mod">
        <pc:chgData name="Chittaranjan Hens" userId="6fc03958433e8a43" providerId="LiveId" clId="{04DC524A-F5CC-4357-91BD-76E4D4978417}" dt="2024-01-08T08:26:41.999" v="992" actId="478"/>
        <pc:sldMkLst>
          <pc:docMk/>
          <pc:sldMk cId="2651077898" sldId="445"/>
        </pc:sldMkLst>
        <pc:spChg chg="mod">
          <ac:chgData name="Chittaranjan Hens" userId="6fc03958433e8a43" providerId="LiveId" clId="{04DC524A-F5CC-4357-91BD-76E4D4978417}" dt="2024-01-08T08:02:40.034" v="406" actId="20577"/>
          <ac:spMkLst>
            <pc:docMk/>
            <pc:sldMk cId="2651077898" sldId="445"/>
            <ac:spMk id="4" creationId="{5FC33D46-F421-1548-FEDF-ECBE7B06D270}"/>
          </ac:spMkLst>
        </pc:spChg>
        <pc:spChg chg="del">
          <ac:chgData name="Chittaranjan Hens" userId="6fc03958433e8a43" providerId="LiveId" clId="{04DC524A-F5CC-4357-91BD-76E4D4978417}" dt="2024-01-08T08:26:41.999" v="992" actId="478"/>
          <ac:spMkLst>
            <pc:docMk/>
            <pc:sldMk cId="2651077898" sldId="445"/>
            <ac:spMk id="14" creationId="{39BF9649-2342-41F2-C202-2B2E07E4C9DC}"/>
          </ac:spMkLst>
        </pc:spChg>
      </pc:sldChg>
      <pc:sldChg chg="add del">
        <pc:chgData name="Chittaranjan Hens" userId="6fc03958433e8a43" providerId="LiveId" clId="{04DC524A-F5CC-4357-91BD-76E4D4978417}" dt="2024-01-08T08:02:28.287" v="394" actId="47"/>
        <pc:sldMkLst>
          <pc:docMk/>
          <pc:sldMk cId="1041459211" sldId="446"/>
        </pc:sldMkLst>
      </pc:sldChg>
      <pc:sldChg chg="delSp add mod">
        <pc:chgData name="Chittaranjan Hens" userId="6fc03958433e8a43" providerId="LiveId" clId="{04DC524A-F5CC-4357-91BD-76E4D4978417}" dt="2024-01-08T08:26:45.613" v="993" actId="478"/>
        <pc:sldMkLst>
          <pc:docMk/>
          <pc:sldMk cId="3864713031" sldId="446"/>
        </pc:sldMkLst>
        <pc:spChg chg="del">
          <ac:chgData name="Chittaranjan Hens" userId="6fc03958433e8a43" providerId="LiveId" clId="{04DC524A-F5CC-4357-91BD-76E4D4978417}" dt="2024-01-08T08:26:45.613" v="993" actId="478"/>
          <ac:spMkLst>
            <pc:docMk/>
            <pc:sldMk cId="3864713031" sldId="446"/>
            <ac:spMk id="14" creationId="{39BF9649-2342-41F2-C202-2B2E07E4C9DC}"/>
          </ac:spMkLst>
        </pc:spChg>
      </pc:sldChg>
      <pc:sldChg chg="addSp delSp modSp add mod modAnim">
        <pc:chgData name="Chittaranjan Hens" userId="6fc03958433e8a43" providerId="LiveId" clId="{04DC524A-F5CC-4357-91BD-76E4D4978417}" dt="2024-01-08T08:29:19.170" v="1011" actId="21"/>
        <pc:sldMkLst>
          <pc:docMk/>
          <pc:sldMk cId="3852076434" sldId="447"/>
        </pc:sldMkLst>
        <pc:spChg chg="mod">
          <ac:chgData name="Chittaranjan Hens" userId="6fc03958433e8a43" providerId="LiveId" clId="{04DC524A-F5CC-4357-91BD-76E4D4978417}" dt="2024-01-08T08:02:57.032" v="409" actId="1076"/>
          <ac:spMkLst>
            <pc:docMk/>
            <pc:sldMk cId="3852076434" sldId="447"/>
            <ac:spMk id="4" creationId="{5FC33D46-F421-1548-FEDF-ECBE7B06D270}"/>
          </ac:spMkLst>
        </pc:spChg>
        <pc:spChg chg="add mod">
          <ac:chgData name="Chittaranjan Hens" userId="6fc03958433e8a43" providerId="LiveId" clId="{04DC524A-F5CC-4357-91BD-76E4D4978417}" dt="2024-01-08T08:11:13.716" v="549" actId="404"/>
          <ac:spMkLst>
            <pc:docMk/>
            <pc:sldMk cId="3852076434" sldId="447"/>
            <ac:spMk id="6" creationId="{A3D03F65-02E1-AA3D-382A-B2CD62BBAB94}"/>
          </ac:spMkLst>
        </pc:spChg>
        <pc:spChg chg="add mod">
          <ac:chgData name="Chittaranjan Hens" userId="6fc03958433e8a43" providerId="LiveId" clId="{04DC524A-F5CC-4357-91BD-76E4D4978417}" dt="2024-01-08T08:11:20.325" v="551" actId="14100"/>
          <ac:spMkLst>
            <pc:docMk/>
            <pc:sldMk cId="3852076434" sldId="447"/>
            <ac:spMk id="9" creationId="{267AE533-AAFD-5B10-6CB0-EB2E7C3D4FFA}"/>
          </ac:spMkLst>
        </pc:spChg>
        <pc:spChg chg="add del mod">
          <ac:chgData name="Chittaranjan Hens" userId="6fc03958433e8a43" providerId="LiveId" clId="{04DC524A-F5CC-4357-91BD-76E4D4978417}" dt="2024-01-08T08:29:19.170" v="1011" actId="21"/>
          <ac:spMkLst>
            <pc:docMk/>
            <pc:sldMk cId="3852076434" sldId="447"/>
            <ac:spMk id="10" creationId="{69F149F6-93FC-C0DA-5B7B-E72EAF9C2C66}"/>
          </ac:spMkLst>
        </pc:spChg>
        <pc:spChg chg="del">
          <ac:chgData name="Chittaranjan Hens" userId="6fc03958433e8a43" providerId="LiveId" clId="{04DC524A-F5CC-4357-91BD-76E4D4978417}" dt="2024-01-08T08:26:24.059" v="987" actId="478"/>
          <ac:spMkLst>
            <pc:docMk/>
            <pc:sldMk cId="3852076434" sldId="447"/>
            <ac:spMk id="14" creationId="{39BF9649-2342-41F2-C202-2B2E07E4C9DC}"/>
          </ac:spMkLst>
        </pc:spChg>
        <pc:picChg chg="add del mod">
          <ac:chgData name="Chittaranjan Hens" userId="6fc03958433e8a43" providerId="LiveId" clId="{04DC524A-F5CC-4357-91BD-76E4D4978417}" dt="2024-01-08T08:09:15.716" v="510" actId="478"/>
          <ac:picMkLst>
            <pc:docMk/>
            <pc:sldMk cId="3852076434" sldId="447"/>
            <ac:picMk id="3" creationId="{15646295-8677-6DDE-BA2D-91E387083A56}"/>
          </ac:picMkLst>
        </pc:picChg>
      </pc:sldChg>
      <pc:sldChg chg="addSp delSp modSp add mod delAnim modAnim">
        <pc:chgData name="Chittaranjan Hens" userId="6fc03958433e8a43" providerId="LiveId" clId="{04DC524A-F5CC-4357-91BD-76E4D4978417}" dt="2024-01-08T08:31:46.552" v="1061" actId="21"/>
        <pc:sldMkLst>
          <pc:docMk/>
          <pc:sldMk cId="2803851012" sldId="448"/>
        </pc:sldMkLst>
        <pc:spChg chg="add mod">
          <ac:chgData name="Chittaranjan Hens" userId="6fc03958433e8a43" providerId="LiveId" clId="{04DC524A-F5CC-4357-91BD-76E4D4978417}" dt="2024-01-08T08:17:58.823" v="863" actId="20577"/>
          <ac:spMkLst>
            <pc:docMk/>
            <pc:sldMk cId="2803851012" sldId="448"/>
            <ac:spMk id="2" creationId="{1645752D-D00A-DA74-0FAE-4BE6F871A5F8}"/>
          </ac:spMkLst>
        </pc:spChg>
        <pc:spChg chg="del">
          <ac:chgData name="Chittaranjan Hens" userId="6fc03958433e8a43" providerId="LiveId" clId="{04DC524A-F5CC-4357-91BD-76E4D4978417}" dt="2024-01-08T08:09:26.055" v="512" actId="478"/>
          <ac:spMkLst>
            <pc:docMk/>
            <pc:sldMk cId="2803851012" sldId="448"/>
            <ac:spMk id="6" creationId="{A3D03F65-02E1-AA3D-382A-B2CD62BBAB94}"/>
          </ac:spMkLst>
        </pc:spChg>
        <pc:spChg chg="add mod">
          <ac:chgData name="Chittaranjan Hens" userId="6fc03958433e8a43" providerId="LiveId" clId="{04DC524A-F5CC-4357-91BD-76E4D4978417}" dt="2024-01-08T08:11:29.583" v="552" actId="14100"/>
          <ac:spMkLst>
            <pc:docMk/>
            <pc:sldMk cId="2803851012" sldId="448"/>
            <ac:spMk id="9" creationId="{169C5237-B6B9-706C-954E-6D41C82B6BB8}"/>
          </ac:spMkLst>
        </pc:spChg>
        <pc:spChg chg="add del mod">
          <ac:chgData name="Chittaranjan Hens" userId="6fc03958433e8a43" providerId="LiveId" clId="{04DC524A-F5CC-4357-91BD-76E4D4978417}" dt="2024-01-08T08:29:26.641" v="1012" actId="478"/>
          <ac:spMkLst>
            <pc:docMk/>
            <pc:sldMk cId="2803851012" sldId="448"/>
            <ac:spMk id="10" creationId="{A7E63DB6-C20D-EBCD-AC6B-5950A2DCF121}"/>
          </ac:spMkLst>
        </pc:spChg>
        <pc:spChg chg="add del mod">
          <ac:chgData name="Chittaranjan Hens" userId="6fc03958433e8a43" providerId="LiveId" clId="{04DC524A-F5CC-4357-91BD-76E4D4978417}" dt="2024-01-08T08:31:46.552" v="1061" actId="21"/>
          <ac:spMkLst>
            <pc:docMk/>
            <pc:sldMk cId="2803851012" sldId="448"/>
            <ac:spMk id="12" creationId="{5D804C40-3909-1A27-2F0F-FE466BF1CF18}"/>
          </ac:spMkLst>
        </pc:spChg>
        <pc:spChg chg="del">
          <ac:chgData name="Chittaranjan Hens" userId="6fc03958433e8a43" providerId="LiveId" clId="{04DC524A-F5CC-4357-91BD-76E4D4978417}" dt="2024-01-08T08:26:51.594" v="994" actId="478"/>
          <ac:spMkLst>
            <pc:docMk/>
            <pc:sldMk cId="2803851012" sldId="448"/>
            <ac:spMk id="14" creationId="{39BF9649-2342-41F2-C202-2B2E07E4C9DC}"/>
          </ac:spMkLst>
        </pc:spChg>
        <pc:picChg chg="del mod">
          <ac:chgData name="Chittaranjan Hens" userId="6fc03958433e8a43" providerId="LiveId" clId="{04DC524A-F5CC-4357-91BD-76E4D4978417}" dt="2024-01-08T08:10:10.296" v="519" actId="478"/>
          <ac:picMkLst>
            <pc:docMk/>
            <pc:sldMk cId="2803851012" sldId="448"/>
            <ac:picMk id="3" creationId="{15646295-8677-6DDE-BA2D-91E387083A56}"/>
          </ac:picMkLst>
        </pc:picChg>
      </pc:sldChg>
      <pc:sldChg chg="addSp delSp modSp add mod ord modAnim">
        <pc:chgData name="Chittaranjan Hens" userId="6fc03958433e8a43" providerId="LiveId" clId="{04DC524A-F5CC-4357-91BD-76E4D4978417}" dt="2024-01-08T08:32:08.387" v="1074" actId="14100"/>
        <pc:sldMkLst>
          <pc:docMk/>
          <pc:sldMk cId="299011815" sldId="449"/>
        </pc:sldMkLst>
        <pc:spChg chg="del mod">
          <ac:chgData name="Chittaranjan Hens" userId="6fc03958433e8a43" providerId="LiveId" clId="{04DC524A-F5CC-4357-91BD-76E4D4978417}" dt="2024-01-08T08:28:33.587" v="1005" actId="478"/>
          <ac:spMkLst>
            <pc:docMk/>
            <pc:sldMk cId="299011815" sldId="449"/>
            <ac:spMk id="2" creationId="{1645752D-D00A-DA74-0FAE-4BE6F871A5F8}"/>
          </ac:spMkLst>
        </pc:spChg>
        <pc:spChg chg="add mod">
          <ac:chgData name="Chittaranjan Hens" userId="6fc03958433e8a43" providerId="LiveId" clId="{04DC524A-F5CC-4357-91BD-76E4D4978417}" dt="2024-01-08T08:31:24.057" v="1057" actId="122"/>
          <ac:spMkLst>
            <pc:docMk/>
            <pc:sldMk cId="299011815" sldId="449"/>
            <ac:spMk id="3" creationId="{E853A634-EAAD-F920-29BC-3EA6FA1581BF}"/>
          </ac:spMkLst>
        </pc:spChg>
        <pc:spChg chg="del">
          <ac:chgData name="Chittaranjan Hens" userId="6fc03958433e8a43" providerId="LiveId" clId="{04DC524A-F5CC-4357-91BD-76E4D4978417}" dt="2024-01-08T08:28:41.295" v="1007" actId="478"/>
          <ac:spMkLst>
            <pc:docMk/>
            <pc:sldMk cId="299011815" sldId="449"/>
            <ac:spMk id="4" creationId="{5FC33D46-F421-1548-FEDF-ECBE7B06D270}"/>
          </ac:spMkLst>
        </pc:spChg>
        <pc:spChg chg="mod">
          <ac:chgData name="Chittaranjan Hens" userId="6fc03958433e8a43" providerId="LiveId" clId="{04DC524A-F5CC-4357-91BD-76E4D4978417}" dt="2024-01-08T08:31:18.063" v="1054" actId="404"/>
          <ac:spMkLst>
            <pc:docMk/>
            <pc:sldMk cId="299011815" sldId="449"/>
            <ac:spMk id="9" creationId="{169C5237-B6B9-706C-954E-6D41C82B6BB8}"/>
          </ac:spMkLst>
        </pc:spChg>
        <pc:spChg chg="add mod">
          <ac:chgData name="Chittaranjan Hens" userId="6fc03958433e8a43" providerId="LiveId" clId="{04DC524A-F5CC-4357-91BD-76E4D4978417}" dt="2024-01-08T08:29:29.398" v="1013"/>
          <ac:spMkLst>
            <pc:docMk/>
            <pc:sldMk cId="299011815" sldId="449"/>
            <ac:spMk id="10" creationId="{69F149F6-93FC-C0DA-5B7B-E72EAF9C2C66}"/>
          </ac:spMkLst>
        </pc:spChg>
        <pc:spChg chg="add mod">
          <ac:chgData name="Chittaranjan Hens" userId="6fc03958433e8a43" providerId="LiveId" clId="{04DC524A-F5CC-4357-91BD-76E4D4978417}" dt="2024-01-08T08:32:08.387" v="1074" actId="14100"/>
          <ac:spMkLst>
            <pc:docMk/>
            <pc:sldMk cId="299011815" sldId="449"/>
            <ac:spMk id="12" creationId="{5D804C40-3909-1A27-2F0F-FE466BF1CF18}"/>
          </ac:spMkLst>
        </pc:spChg>
        <pc:spChg chg="del">
          <ac:chgData name="Chittaranjan Hens" userId="6fc03958433e8a43" providerId="LiveId" clId="{04DC524A-F5CC-4357-91BD-76E4D4978417}" dt="2024-01-08T08:29:31.646" v="1014" actId="478"/>
          <ac:spMkLst>
            <pc:docMk/>
            <pc:sldMk cId="299011815" sldId="449"/>
            <ac:spMk id="14" creationId="{39BF9649-2342-41F2-C202-2B2E07E4C9DC}"/>
          </ac:spMkLst>
        </pc:spChg>
        <pc:picChg chg="add del mod">
          <ac:chgData name="Chittaranjan Hens" userId="6fc03958433e8a43" providerId="LiveId" clId="{04DC524A-F5CC-4357-91BD-76E4D4978417}" dt="2024-01-08T08:31:07.321" v="1053" actId="478"/>
          <ac:picMkLst>
            <pc:docMk/>
            <pc:sldMk cId="299011815" sldId="449"/>
            <ac:picMk id="6" creationId="{F2158222-00FC-EFA5-3C65-95B664461688}"/>
          </ac:picMkLst>
        </pc:picChg>
        <pc:picChg chg="add del mod">
          <ac:chgData name="Chittaranjan Hens" userId="6fc03958433e8a43" providerId="LiveId" clId="{04DC524A-F5CC-4357-91BD-76E4D4978417}" dt="2024-01-08T08:28:29.032" v="1003" actId="478"/>
          <ac:picMkLst>
            <pc:docMk/>
            <pc:sldMk cId="299011815" sldId="449"/>
            <ac:picMk id="8" creationId="{17EB1BAC-EDA7-F030-2981-453D6039D0F8}"/>
          </ac:picMkLst>
        </pc:picChg>
      </pc:sldChg>
      <pc:sldChg chg="addSp modSp add mod">
        <pc:chgData name="Chittaranjan Hens" userId="6fc03958433e8a43" providerId="LiveId" clId="{04DC524A-F5CC-4357-91BD-76E4D4978417}" dt="2024-01-08T08:26:17.427" v="986" actId="207"/>
        <pc:sldMkLst>
          <pc:docMk/>
          <pc:sldMk cId="4097837590" sldId="450"/>
        </pc:sldMkLst>
        <pc:spChg chg="mod">
          <ac:chgData name="Chittaranjan Hens" userId="6fc03958433e8a43" providerId="LiveId" clId="{04DC524A-F5CC-4357-91BD-76E4D4978417}" dt="2024-01-08T08:26:17.427" v="986" actId="207"/>
          <ac:spMkLst>
            <pc:docMk/>
            <pc:sldMk cId="4097837590" sldId="450"/>
            <ac:spMk id="16" creationId="{675FF7E7-EDAE-8F7B-356E-92A738802EE9}"/>
          </ac:spMkLst>
        </pc:spChg>
        <pc:spChg chg="mod">
          <ac:chgData name="Chittaranjan Hens" userId="6fc03958433e8a43" providerId="LiveId" clId="{04DC524A-F5CC-4357-91BD-76E4D4978417}" dt="2024-01-08T08:26:02.313" v="984" actId="1076"/>
          <ac:spMkLst>
            <pc:docMk/>
            <pc:sldMk cId="4097837590" sldId="450"/>
            <ac:spMk id="17" creationId="{68B0E2E2-A565-BB62-F2A7-B40AFA8688DD}"/>
          </ac:spMkLst>
        </pc:spChg>
        <pc:picChg chg="add mod ord">
          <ac:chgData name="Chittaranjan Hens" userId="6fc03958433e8a43" providerId="LiveId" clId="{04DC524A-F5CC-4357-91BD-76E4D4978417}" dt="2024-01-08T08:25:59.587" v="983" actId="167"/>
          <ac:picMkLst>
            <pc:docMk/>
            <pc:sldMk cId="4097837590" sldId="450"/>
            <ac:picMk id="2" creationId="{5D1403ED-0900-E7DA-1DA9-B299E99B7FA8}"/>
          </ac:picMkLst>
        </pc:picChg>
      </pc:sldChg>
      <pc:sldChg chg="addSp delSp modSp add mod delAnim modAnim">
        <pc:chgData name="Chittaranjan Hens" userId="6fc03958433e8a43" providerId="LiveId" clId="{04DC524A-F5CC-4357-91BD-76E4D4978417}" dt="2024-01-08T09:43:52.268" v="1195"/>
        <pc:sldMkLst>
          <pc:docMk/>
          <pc:sldMk cId="1433449523" sldId="451"/>
        </pc:sldMkLst>
        <pc:spChg chg="mod">
          <ac:chgData name="Chittaranjan Hens" userId="6fc03958433e8a43" providerId="LiveId" clId="{04DC524A-F5CC-4357-91BD-76E4D4978417}" dt="2024-01-08T08:32:19.669" v="1077" actId="1076"/>
          <ac:spMkLst>
            <pc:docMk/>
            <pc:sldMk cId="1433449523" sldId="451"/>
            <ac:spMk id="3" creationId="{E853A634-EAAD-F920-29BC-3EA6FA1581BF}"/>
          </ac:spMkLst>
        </pc:spChg>
        <pc:spChg chg="del">
          <ac:chgData name="Chittaranjan Hens" userId="6fc03958433e8a43" providerId="LiveId" clId="{04DC524A-F5CC-4357-91BD-76E4D4978417}" dt="2024-01-08T08:32:17.576" v="1076" actId="478"/>
          <ac:spMkLst>
            <pc:docMk/>
            <pc:sldMk cId="1433449523" sldId="451"/>
            <ac:spMk id="9" creationId="{169C5237-B6B9-706C-954E-6D41C82B6BB8}"/>
          </ac:spMkLst>
        </pc:spChg>
        <pc:spChg chg="del">
          <ac:chgData name="Chittaranjan Hens" userId="6fc03958433e8a43" providerId="LiveId" clId="{04DC524A-F5CC-4357-91BD-76E4D4978417}" dt="2024-01-08T08:32:17.576" v="1076" actId="478"/>
          <ac:spMkLst>
            <pc:docMk/>
            <pc:sldMk cId="1433449523" sldId="451"/>
            <ac:spMk id="12" creationId="{5D804C40-3909-1A27-2F0F-FE466BF1CF18}"/>
          </ac:spMkLst>
        </pc:spChg>
        <pc:picChg chg="add mod">
          <ac:chgData name="Chittaranjan Hens" userId="6fc03958433e8a43" providerId="LiveId" clId="{04DC524A-F5CC-4357-91BD-76E4D4978417}" dt="2024-01-08T09:27:45.271" v="1088" actId="1076"/>
          <ac:picMkLst>
            <pc:docMk/>
            <pc:sldMk cId="1433449523" sldId="451"/>
            <ac:picMk id="4" creationId="{D3DA8B44-79B6-9342-E603-CAF0AF4B7394}"/>
          </ac:picMkLst>
        </pc:picChg>
        <pc:picChg chg="add mod">
          <ac:chgData name="Chittaranjan Hens" userId="6fc03958433e8a43" providerId="LiveId" clId="{04DC524A-F5CC-4357-91BD-76E4D4978417}" dt="2024-01-08T09:43:52.268" v="1195"/>
          <ac:picMkLst>
            <pc:docMk/>
            <pc:sldMk cId="1433449523" sldId="451"/>
            <ac:picMk id="6" creationId="{C0EF3031-342E-5791-01E1-C71AC7D04752}"/>
          </ac:picMkLst>
        </pc:picChg>
        <pc:cxnChg chg="add del">
          <ac:chgData name="Chittaranjan Hens" userId="6fc03958433e8a43" providerId="LiveId" clId="{04DC524A-F5CC-4357-91BD-76E4D4978417}" dt="2024-01-08T09:43:41.180" v="1194" actId="11529"/>
          <ac:cxnSpMkLst>
            <pc:docMk/>
            <pc:sldMk cId="1433449523" sldId="451"/>
            <ac:cxnSpMk id="13" creationId="{0935615F-2733-976A-56CD-6ABF38E5BE30}"/>
          </ac:cxnSpMkLst>
        </pc:cxnChg>
      </pc:sldChg>
      <pc:sldChg chg="addSp delSp modSp add del mod delAnim">
        <pc:chgData name="Chittaranjan Hens" userId="6fc03958433e8a43" providerId="LiveId" clId="{04DC524A-F5CC-4357-91BD-76E4D4978417}" dt="2024-01-08T08:28:15.276" v="1001" actId="47"/>
        <pc:sldMkLst>
          <pc:docMk/>
          <pc:sldMk cId="2514569368" sldId="451"/>
        </pc:sldMkLst>
        <pc:spChg chg="del">
          <ac:chgData name="Chittaranjan Hens" userId="6fc03958433e8a43" providerId="LiveId" clId="{04DC524A-F5CC-4357-91BD-76E4D4978417}" dt="2024-01-08T08:25:34.661" v="977" actId="478"/>
          <ac:spMkLst>
            <pc:docMk/>
            <pc:sldMk cId="2514569368" sldId="451"/>
            <ac:spMk id="2" creationId="{1645752D-D00A-DA74-0FAE-4BE6F871A5F8}"/>
          </ac:spMkLst>
        </pc:spChg>
        <pc:spChg chg="del">
          <ac:chgData name="Chittaranjan Hens" userId="6fc03958433e8a43" providerId="LiveId" clId="{04DC524A-F5CC-4357-91BD-76E4D4978417}" dt="2024-01-08T08:24:40.871" v="973" actId="478"/>
          <ac:spMkLst>
            <pc:docMk/>
            <pc:sldMk cId="2514569368" sldId="451"/>
            <ac:spMk id="3" creationId="{E853A634-EAAD-F920-29BC-3EA6FA1581BF}"/>
          </ac:spMkLst>
        </pc:spChg>
        <pc:spChg chg="add mod">
          <ac:chgData name="Chittaranjan Hens" userId="6fc03958433e8a43" providerId="LiveId" clId="{04DC524A-F5CC-4357-91BD-76E4D4978417}" dt="2024-01-08T08:27:04.375" v="997"/>
          <ac:spMkLst>
            <pc:docMk/>
            <pc:sldMk cId="2514569368" sldId="451"/>
            <ac:spMk id="5" creationId="{879554F8-7710-D692-0F16-32B818FA0ACB}"/>
          </ac:spMkLst>
        </pc:spChg>
        <pc:spChg chg="mod">
          <ac:chgData name="Chittaranjan Hens" userId="6fc03958433e8a43" providerId="LiveId" clId="{04DC524A-F5CC-4357-91BD-76E4D4978417}" dt="2024-01-08T08:25:37.598" v="978" actId="1076"/>
          <ac:spMkLst>
            <pc:docMk/>
            <pc:sldMk cId="2514569368" sldId="451"/>
            <ac:spMk id="9" creationId="{169C5237-B6B9-706C-954E-6D41C82B6BB8}"/>
          </ac:spMkLst>
        </pc:spChg>
        <pc:spChg chg="del">
          <ac:chgData name="Chittaranjan Hens" userId="6fc03958433e8a43" providerId="LiveId" clId="{04DC524A-F5CC-4357-91BD-76E4D4978417}" dt="2024-01-08T08:27:03.411" v="996" actId="478"/>
          <ac:spMkLst>
            <pc:docMk/>
            <pc:sldMk cId="2514569368" sldId="451"/>
            <ac:spMk id="14" creationId="{39BF9649-2342-41F2-C202-2B2E07E4C9DC}"/>
          </ac:spMkLst>
        </pc:spChg>
        <pc:picChg chg="add del">
          <ac:chgData name="Chittaranjan Hens" userId="6fc03958433e8a43" providerId="LiveId" clId="{04DC524A-F5CC-4357-91BD-76E4D4978417}" dt="2024-01-08T08:24:38.552" v="972" actId="478"/>
          <ac:picMkLst>
            <pc:docMk/>
            <pc:sldMk cId="2514569368" sldId="451"/>
            <ac:picMk id="8" creationId="{17EB1BAC-EDA7-F030-2981-453D6039D0F8}"/>
          </ac:picMkLst>
        </pc:picChg>
      </pc:sldChg>
      <pc:sldChg chg="addSp delSp modSp add mod delAnim modAnim">
        <pc:chgData name="Chittaranjan Hens" userId="6fc03958433e8a43" providerId="LiveId" clId="{04DC524A-F5CC-4357-91BD-76E4D4978417}" dt="2024-01-08T09:52:00.228" v="1226" actId="1076"/>
        <pc:sldMkLst>
          <pc:docMk/>
          <pc:sldMk cId="16174312" sldId="452"/>
        </pc:sldMkLst>
        <pc:picChg chg="add mod">
          <ac:chgData name="Chittaranjan Hens" userId="6fc03958433e8a43" providerId="LiveId" clId="{04DC524A-F5CC-4357-91BD-76E4D4978417}" dt="2024-01-08T09:37:37.792" v="1136" actId="1076"/>
          <ac:picMkLst>
            <pc:docMk/>
            <pc:sldMk cId="16174312" sldId="452"/>
            <ac:picMk id="3" creationId="{8CE18BB9-BDD6-904F-C4F6-467A60967A54}"/>
          </ac:picMkLst>
        </pc:picChg>
        <pc:picChg chg="del">
          <ac:chgData name="Chittaranjan Hens" userId="6fc03958433e8a43" providerId="LiveId" clId="{04DC524A-F5CC-4357-91BD-76E4D4978417}" dt="2024-01-08T09:37:34.925" v="1134" actId="478"/>
          <ac:picMkLst>
            <pc:docMk/>
            <pc:sldMk cId="16174312" sldId="452"/>
            <ac:picMk id="6" creationId="{195AC6DE-7BAB-FEA1-B97D-E2F3A6E63332}"/>
          </ac:picMkLst>
        </pc:picChg>
        <pc:picChg chg="add del mod">
          <ac:chgData name="Chittaranjan Hens" userId="6fc03958433e8a43" providerId="LiveId" clId="{04DC524A-F5CC-4357-91BD-76E4D4978417}" dt="2024-01-08T09:38:07.999" v="1141" actId="478"/>
          <ac:picMkLst>
            <pc:docMk/>
            <pc:sldMk cId="16174312" sldId="452"/>
            <ac:picMk id="8" creationId="{99AC5196-A880-6A98-EA08-453BF5C07933}"/>
          </ac:picMkLst>
        </pc:picChg>
        <pc:picChg chg="add mod">
          <ac:chgData name="Chittaranjan Hens" userId="6fc03958433e8a43" providerId="LiveId" clId="{04DC524A-F5CC-4357-91BD-76E4D4978417}" dt="2024-01-08T09:52:00.228" v="1226" actId="1076"/>
          <ac:picMkLst>
            <pc:docMk/>
            <pc:sldMk cId="16174312" sldId="452"/>
            <ac:picMk id="10" creationId="{F1B8C690-F61E-32A9-1119-1AF3B6D9B96E}"/>
          </ac:picMkLst>
        </pc:picChg>
        <pc:picChg chg="add mod ord">
          <ac:chgData name="Chittaranjan Hens" userId="6fc03958433e8a43" providerId="LiveId" clId="{04DC524A-F5CC-4357-91BD-76E4D4978417}" dt="2024-01-08T09:51:53.898" v="1224" actId="167"/>
          <ac:picMkLst>
            <pc:docMk/>
            <pc:sldMk cId="16174312" sldId="452"/>
            <ac:picMk id="11" creationId="{69B1EB42-991E-1212-8738-0934288424C9}"/>
          </ac:picMkLst>
        </pc:picChg>
      </pc:sldChg>
      <pc:sldChg chg="addSp modSp add mod ord">
        <pc:chgData name="Chittaranjan Hens" userId="6fc03958433e8a43" providerId="LiveId" clId="{04DC524A-F5CC-4357-91BD-76E4D4978417}" dt="2024-01-08T09:51:47.957" v="1222" actId="167"/>
        <pc:sldMkLst>
          <pc:docMk/>
          <pc:sldMk cId="3483394790" sldId="453"/>
        </pc:sldMkLst>
        <pc:picChg chg="add mod">
          <ac:chgData name="Chittaranjan Hens" userId="6fc03958433e8a43" providerId="LiveId" clId="{04DC524A-F5CC-4357-91BD-76E4D4978417}" dt="2024-01-08T09:41:11.163" v="1166" actId="1076"/>
          <ac:picMkLst>
            <pc:docMk/>
            <pc:sldMk cId="3483394790" sldId="453"/>
            <ac:picMk id="5" creationId="{2C605894-747A-3786-5059-EA567956C6DF}"/>
          </ac:picMkLst>
        </pc:picChg>
        <pc:picChg chg="add mod ord">
          <ac:chgData name="Chittaranjan Hens" userId="6fc03958433e8a43" providerId="LiveId" clId="{04DC524A-F5CC-4357-91BD-76E4D4978417}" dt="2024-01-08T09:51:47.957" v="1222" actId="167"/>
          <ac:picMkLst>
            <pc:docMk/>
            <pc:sldMk cId="3483394790" sldId="453"/>
            <ac:picMk id="6" creationId="{0F8EFA8C-D057-1D8F-76E1-8CBF5087D21C}"/>
          </ac:picMkLst>
        </pc:picChg>
      </pc:sldChg>
      <pc:sldChg chg="addSp delSp modSp add mod">
        <pc:chgData name="Chittaranjan Hens" userId="6fc03958433e8a43" providerId="LiveId" clId="{04DC524A-F5CC-4357-91BD-76E4D4978417}" dt="2024-01-08T09:54:15.646" v="1228" actId="167"/>
        <pc:sldMkLst>
          <pc:docMk/>
          <pc:sldMk cId="1732158126" sldId="454"/>
        </pc:sldMkLst>
        <pc:picChg chg="add mod">
          <ac:chgData name="Chittaranjan Hens" userId="6fc03958433e8a43" providerId="LiveId" clId="{04DC524A-F5CC-4357-91BD-76E4D4978417}" dt="2024-01-08T09:40:26.981" v="1154" actId="1076"/>
          <ac:picMkLst>
            <pc:docMk/>
            <pc:sldMk cId="1732158126" sldId="454"/>
            <ac:picMk id="5" creationId="{BA4DC0A7-15F1-36A6-D71B-7AE4CB89A9C9}"/>
          </ac:picMkLst>
        </pc:picChg>
        <pc:picChg chg="add mod">
          <ac:chgData name="Chittaranjan Hens" userId="6fc03958433e8a43" providerId="LiveId" clId="{04DC524A-F5CC-4357-91BD-76E4D4978417}" dt="2024-01-08T09:41:05.428" v="1164" actId="1076"/>
          <ac:picMkLst>
            <pc:docMk/>
            <pc:sldMk cId="1732158126" sldId="454"/>
            <ac:picMk id="8" creationId="{9B766573-9850-64F4-C76D-BA5F5992107D}"/>
          </ac:picMkLst>
        </pc:picChg>
        <pc:picChg chg="add mod ord">
          <ac:chgData name="Chittaranjan Hens" userId="6fc03958433e8a43" providerId="LiveId" clId="{04DC524A-F5CC-4357-91BD-76E4D4978417}" dt="2024-01-08T09:54:15.646" v="1228" actId="167"/>
          <ac:picMkLst>
            <pc:docMk/>
            <pc:sldMk cId="1732158126" sldId="454"/>
            <ac:picMk id="9" creationId="{C8C4F569-1026-53A9-1018-A2EA6007661B}"/>
          </ac:picMkLst>
        </pc:picChg>
        <pc:picChg chg="del">
          <ac:chgData name="Chittaranjan Hens" userId="6fc03958433e8a43" providerId="LiveId" clId="{04DC524A-F5CC-4357-91BD-76E4D4978417}" dt="2024-01-08T09:40:21.807" v="1150" actId="478"/>
          <ac:picMkLst>
            <pc:docMk/>
            <pc:sldMk cId="1732158126" sldId="454"/>
            <ac:picMk id="10" creationId="{F1B8C690-F61E-32A9-1119-1AF3B6D9B96E}"/>
          </ac:picMkLst>
        </pc:picChg>
      </pc:sldChg>
      <pc:sldChg chg="addSp delSp modSp add mod">
        <pc:chgData name="Chittaranjan Hens" userId="6fc03958433e8a43" providerId="LiveId" clId="{04DC524A-F5CC-4357-91BD-76E4D4978417}" dt="2024-01-08T09:54:24.746" v="1231" actId="1076"/>
        <pc:sldMkLst>
          <pc:docMk/>
          <pc:sldMk cId="3200768765" sldId="455"/>
        </pc:sldMkLst>
        <pc:picChg chg="del">
          <ac:chgData name="Chittaranjan Hens" userId="6fc03958433e8a43" providerId="LiveId" clId="{04DC524A-F5CC-4357-91BD-76E4D4978417}" dt="2024-01-08T09:40:39.003" v="1156" actId="478"/>
          <ac:picMkLst>
            <pc:docMk/>
            <pc:sldMk cId="3200768765" sldId="455"/>
            <ac:picMk id="5" creationId="{BA4DC0A7-15F1-36A6-D71B-7AE4CB89A9C9}"/>
          </ac:picMkLst>
        </pc:picChg>
        <pc:picChg chg="add mod">
          <ac:chgData name="Chittaranjan Hens" userId="6fc03958433e8a43" providerId="LiveId" clId="{04DC524A-F5CC-4357-91BD-76E4D4978417}" dt="2024-01-08T09:54:24.746" v="1231" actId="1076"/>
          <ac:picMkLst>
            <pc:docMk/>
            <pc:sldMk cId="3200768765" sldId="455"/>
            <ac:picMk id="6" creationId="{0042981A-D857-AD8A-F804-0EACF74936AB}"/>
          </ac:picMkLst>
        </pc:picChg>
        <pc:picChg chg="add mod">
          <ac:chgData name="Chittaranjan Hens" userId="6fc03958433e8a43" providerId="LiveId" clId="{04DC524A-F5CC-4357-91BD-76E4D4978417}" dt="2024-01-08T09:41:00.183" v="1162" actId="1076"/>
          <ac:picMkLst>
            <pc:docMk/>
            <pc:sldMk cId="3200768765" sldId="455"/>
            <ac:picMk id="9" creationId="{720610F2-F591-4C7C-637D-D17A6DF19EA3}"/>
          </ac:picMkLst>
        </pc:picChg>
        <pc:picChg chg="add mod ord">
          <ac:chgData name="Chittaranjan Hens" userId="6fc03958433e8a43" providerId="LiveId" clId="{04DC524A-F5CC-4357-91BD-76E4D4978417}" dt="2024-01-08T09:54:21.262" v="1230" actId="167"/>
          <ac:picMkLst>
            <pc:docMk/>
            <pc:sldMk cId="3200768765" sldId="455"/>
            <ac:picMk id="10" creationId="{AFB68408-98A7-66E2-BD09-17E019AA5B91}"/>
          </ac:picMkLst>
        </pc:picChg>
      </pc:sldChg>
      <pc:sldChg chg="addSp delSp modSp add mod modAnim">
        <pc:chgData name="Chittaranjan Hens" userId="6fc03958433e8a43" providerId="LiveId" clId="{04DC524A-F5CC-4357-91BD-76E4D4978417}" dt="2024-01-08T09:58:40.130" v="1292"/>
        <pc:sldMkLst>
          <pc:docMk/>
          <pc:sldMk cId="2703105719" sldId="456"/>
        </pc:sldMkLst>
        <pc:spChg chg="del mod">
          <ac:chgData name="Chittaranjan Hens" userId="6fc03958433e8a43" providerId="LiveId" clId="{04DC524A-F5CC-4357-91BD-76E4D4978417}" dt="2024-01-08T09:58:39.121" v="1291" actId="478"/>
          <ac:spMkLst>
            <pc:docMk/>
            <pc:sldMk cId="2703105719" sldId="456"/>
            <ac:spMk id="7" creationId="{A77C19EF-92E3-F249-FDC1-520DB84DA236}"/>
          </ac:spMkLst>
        </pc:spChg>
        <pc:spChg chg="add mod">
          <ac:chgData name="Chittaranjan Hens" userId="6fc03958433e8a43" providerId="LiveId" clId="{04DC524A-F5CC-4357-91BD-76E4D4978417}" dt="2024-01-08T09:56:52.264" v="1264" actId="14100"/>
          <ac:spMkLst>
            <pc:docMk/>
            <pc:sldMk cId="2703105719" sldId="456"/>
            <ac:spMk id="10" creationId="{24E9C9F4-75E1-F3FA-4B2C-9BCB633451A6}"/>
          </ac:spMkLst>
        </pc:spChg>
        <pc:spChg chg="add mod">
          <ac:chgData name="Chittaranjan Hens" userId="6fc03958433e8a43" providerId="LiveId" clId="{04DC524A-F5CC-4357-91BD-76E4D4978417}" dt="2024-01-08T09:56:45.831" v="1262" actId="255"/>
          <ac:spMkLst>
            <pc:docMk/>
            <pc:sldMk cId="2703105719" sldId="456"/>
            <ac:spMk id="13" creationId="{D35D0DB4-4F68-1A03-8C72-4117C7952479}"/>
          </ac:spMkLst>
        </pc:spChg>
        <pc:spChg chg="add mod">
          <ac:chgData name="Chittaranjan Hens" userId="6fc03958433e8a43" providerId="LiveId" clId="{04DC524A-F5CC-4357-91BD-76E4D4978417}" dt="2024-01-08T09:58:40.130" v="1292"/>
          <ac:spMkLst>
            <pc:docMk/>
            <pc:sldMk cId="2703105719" sldId="456"/>
            <ac:spMk id="14" creationId="{7658B5CE-2AAE-33F9-5B57-5F38BA462D90}"/>
          </ac:spMkLst>
        </pc:spChg>
        <pc:picChg chg="del">
          <ac:chgData name="Chittaranjan Hens" userId="6fc03958433e8a43" providerId="LiveId" clId="{04DC524A-F5CC-4357-91BD-76E4D4978417}" dt="2024-01-08T09:42:04.093" v="1168" actId="478"/>
          <ac:picMkLst>
            <pc:docMk/>
            <pc:sldMk cId="2703105719" sldId="456"/>
            <ac:picMk id="3" creationId="{8CE18BB9-BDD6-904F-C4F6-467A60967A54}"/>
          </ac:picMkLst>
        </pc:picChg>
        <pc:picChg chg="add mod">
          <ac:chgData name="Chittaranjan Hens" userId="6fc03958433e8a43" providerId="LiveId" clId="{04DC524A-F5CC-4357-91BD-76E4D4978417}" dt="2024-01-08T09:56:53.585" v="1265" actId="1076"/>
          <ac:picMkLst>
            <pc:docMk/>
            <pc:sldMk cId="2703105719" sldId="456"/>
            <ac:picMk id="5" creationId="{39C3DB03-6BA3-F544-9258-C417D1702EAA}"/>
          </ac:picMkLst>
        </pc:picChg>
        <pc:picChg chg="del">
          <ac:chgData name="Chittaranjan Hens" userId="6fc03958433e8a43" providerId="LiveId" clId="{04DC524A-F5CC-4357-91BD-76E4D4978417}" dt="2024-01-08T09:42:04.093" v="1168" actId="478"/>
          <ac:picMkLst>
            <pc:docMk/>
            <pc:sldMk cId="2703105719" sldId="456"/>
            <ac:picMk id="6" creationId="{0042981A-D857-AD8A-F804-0EACF74936AB}"/>
          </ac:picMkLst>
        </pc:picChg>
        <pc:picChg chg="add mod ord">
          <ac:chgData name="Chittaranjan Hens" userId="6fc03958433e8a43" providerId="LiveId" clId="{04DC524A-F5CC-4357-91BD-76E4D4978417}" dt="2024-01-08T09:55:43.538" v="1242" actId="1076"/>
          <ac:picMkLst>
            <pc:docMk/>
            <pc:sldMk cId="2703105719" sldId="456"/>
            <ac:picMk id="11" creationId="{5E3FEAC7-4E3E-2146-6F38-EF3456EEE041}"/>
          </ac:picMkLst>
        </pc:picChg>
      </pc:sldChg>
      <pc:sldChg chg="addSp modSp add mod modAnim">
        <pc:chgData name="Chittaranjan Hens" userId="6fc03958433e8a43" providerId="LiveId" clId="{04DC524A-F5CC-4357-91BD-76E4D4978417}" dt="2024-01-08T09:58:34.049" v="1290" actId="20577"/>
        <pc:sldMkLst>
          <pc:docMk/>
          <pc:sldMk cId="3211883450" sldId="457"/>
        </pc:sldMkLst>
        <pc:spChg chg="mod">
          <ac:chgData name="Chittaranjan Hens" userId="6fc03958433e8a43" providerId="LiveId" clId="{04DC524A-F5CC-4357-91BD-76E4D4978417}" dt="2024-01-08T09:58:34.049" v="1290" actId="20577"/>
          <ac:spMkLst>
            <pc:docMk/>
            <pc:sldMk cId="3211883450" sldId="457"/>
            <ac:spMk id="7" creationId="{A77C19EF-92E3-F249-FDC1-520DB84DA236}"/>
          </ac:spMkLst>
        </pc:spChg>
        <pc:spChg chg="mod">
          <ac:chgData name="Chittaranjan Hens" userId="6fc03958433e8a43" providerId="LiveId" clId="{04DC524A-F5CC-4357-91BD-76E4D4978417}" dt="2024-01-08T09:58:07" v="1278" actId="1076"/>
          <ac:spMkLst>
            <pc:docMk/>
            <pc:sldMk cId="3211883450" sldId="457"/>
            <ac:spMk id="13" creationId="{D35D0DB4-4F68-1A03-8C72-4117C7952479}"/>
          </ac:spMkLst>
        </pc:spChg>
        <pc:picChg chg="add mod">
          <ac:chgData name="Chittaranjan Hens" userId="6fc03958433e8a43" providerId="LiveId" clId="{04DC524A-F5CC-4357-91BD-76E4D4978417}" dt="2024-01-08T09:58:10.104" v="1280" actId="1076"/>
          <ac:picMkLst>
            <pc:docMk/>
            <pc:sldMk cId="3211883450" sldId="457"/>
            <ac:picMk id="3" creationId="{B42495A8-5CAB-6333-F61C-9498F055836E}"/>
          </ac:picMkLst>
        </pc:picChg>
        <pc:picChg chg="mod">
          <ac:chgData name="Chittaranjan Hens" userId="6fc03958433e8a43" providerId="LiveId" clId="{04DC524A-F5CC-4357-91BD-76E4D4978417}" dt="2024-01-08T09:58:08.662" v="1279" actId="1076"/>
          <ac:picMkLst>
            <pc:docMk/>
            <pc:sldMk cId="3211883450" sldId="457"/>
            <ac:picMk id="5" creationId="{39C3DB03-6BA3-F544-9258-C417D1702EAA}"/>
          </ac:picMkLst>
        </pc:picChg>
        <pc:picChg chg="add mod">
          <ac:chgData name="Chittaranjan Hens" userId="6fc03958433e8a43" providerId="LiveId" clId="{04DC524A-F5CC-4357-91BD-76E4D4978417}" dt="2024-01-08T09:58:19.839" v="1286" actId="14100"/>
          <ac:picMkLst>
            <pc:docMk/>
            <pc:sldMk cId="3211883450" sldId="457"/>
            <ac:picMk id="8" creationId="{28FB8C2B-E22A-C7A4-6061-34B4765CBD98}"/>
          </ac:picMkLst>
        </pc:picChg>
      </pc:sldChg>
      <pc:sldChg chg="addSp delSp modSp add mod">
        <pc:chgData name="Chittaranjan Hens" userId="6fc03958433e8a43" providerId="LiveId" clId="{04DC524A-F5CC-4357-91BD-76E4D4978417}" dt="2024-01-08T09:59:11.704" v="1299" actId="1076"/>
        <pc:sldMkLst>
          <pc:docMk/>
          <pc:sldMk cId="3033603142" sldId="458"/>
        </pc:sldMkLst>
        <pc:spChg chg="del">
          <ac:chgData name="Chittaranjan Hens" userId="6fc03958433e8a43" providerId="LiveId" clId="{04DC524A-F5CC-4357-91BD-76E4D4978417}" dt="2024-01-08T09:59:07.654" v="1296" actId="478"/>
          <ac:spMkLst>
            <pc:docMk/>
            <pc:sldMk cId="3033603142" sldId="458"/>
            <ac:spMk id="10" creationId="{24E9C9F4-75E1-F3FA-4B2C-9BCB633451A6}"/>
          </ac:spMkLst>
        </pc:spChg>
        <pc:spChg chg="del">
          <ac:chgData name="Chittaranjan Hens" userId="6fc03958433e8a43" providerId="LiveId" clId="{04DC524A-F5CC-4357-91BD-76E4D4978417}" dt="2024-01-08T09:59:00.759" v="1295" actId="478"/>
          <ac:spMkLst>
            <pc:docMk/>
            <pc:sldMk cId="3033603142" sldId="458"/>
            <ac:spMk id="13" creationId="{D35D0DB4-4F68-1A03-8C72-4117C7952479}"/>
          </ac:spMkLst>
        </pc:spChg>
        <pc:picChg chg="del">
          <ac:chgData name="Chittaranjan Hens" userId="6fc03958433e8a43" providerId="LiveId" clId="{04DC524A-F5CC-4357-91BD-76E4D4978417}" dt="2024-01-08T09:58:59.654" v="1294" actId="478"/>
          <ac:picMkLst>
            <pc:docMk/>
            <pc:sldMk cId="3033603142" sldId="458"/>
            <ac:picMk id="3" creationId="{B42495A8-5CAB-6333-F61C-9498F055836E}"/>
          </ac:picMkLst>
        </pc:picChg>
        <pc:picChg chg="del">
          <ac:chgData name="Chittaranjan Hens" userId="6fc03958433e8a43" providerId="LiveId" clId="{04DC524A-F5CC-4357-91BD-76E4D4978417}" dt="2024-01-08T09:58:59.654" v="1294" actId="478"/>
          <ac:picMkLst>
            <pc:docMk/>
            <pc:sldMk cId="3033603142" sldId="458"/>
            <ac:picMk id="5" creationId="{39C3DB03-6BA3-F544-9258-C417D1702EAA}"/>
          </ac:picMkLst>
        </pc:picChg>
        <pc:picChg chg="add mod">
          <ac:chgData name="Chittaranjan Hens" userId="6fc03958433e8a43" providerId="LiveId" clId="{04DC524A-F5CC-4357-91BD-76E4D4978417}" dt="2024-01-08T09:59:11.704" v="1299" actId="1076"/>
          <ac:picMkLst>
            <pc:docMk/>
            <pc:sldMk cId="3033603142" sldId="458"/>
            <ac:picMk id="6" creationId="{715D9B01-5647-D3BF-BAED-F87E16B2A985}"/>
          </ac:picMkLst>
        </pc:picChg>
        <pc:picChg chg="del">
          <ac:chgData name="Chittaranjan Hens" userId="6fc03958433e8a43" providerId="LiveId" clId="{04DC524A-F5CC-4357-91BD-76E4D4978417}" dt="2024-01-08T09:58:59.654" v="1294" actId="478"/>
          <ac:picMkLst>
            <pc:docMk/>
            <pc:sldMk cId="3033603142" sldId="458"/>
            <ac:picMk id="8" creationId="{28FB8C2B-E22A-C7A4-6061-34B4765CBD98}"/>
          </ac:picMkLst>
        </pc:picChg>
      </pc:sldChg>
      <pc:sldChg chg="add ord">
        <pc:chgData name="Chittaranjan Hens" userId="6fc03958433e8a43" providerId="LiveId" clId="{04DC524A-F5CC-4357-91BD-76E4D4978417}" dt="2024-01-08T13:14:45.288" v="1309"/>
        <pc:sldMkLst>
          <pc:docMk/>
          <pc:sldMk cId="1782368968" sldId="459"/>
        </pc:sldMkLst>
      </pc:sldChg>
    </pc:docChg>
  </pc:docChgLst>
  <pc:docChgLst>
    <pc:chgData name="Chittaranjan Hens" userId="6fc03958433e8a43" providerId="LiveId" clId="{AD0D2FFE-AD39-4750-A800-5AC150407520}"/>
    <pc:docChg chg="undo custSel addSld delSld modSld sldOrd">
      <pc:chgData name="Chittaranjan Hens" userId="6fc03958433e8a43" providerId="LiveId" clId="{AD0D2FFE-AD39-4750-A800-5AC150407520}" dt="2024-02-08T06:25:06.289" v="165" actId="1076"/>
      <pc:docMkLst>
        <pc:docMk/>
      </pc:docMkLst>
      <pc:sldChg chg="addSp modSp mod ord">
        <pc:chgData name="Chittaranjan Hens" userId="6fc03958433e8a43" providerId="LiveId" clId="{AD0D2FFE-AD39-4750-A800-5AC150407520}" dt="2024-01-20T04:20:49.733" v="151"/>
        <pc:sldMkLst>
          <pc:docMk/>
          <pc:sldMk cId="188632298" sldId="262"/>
        </pc:sldMkLst>
        <pc:picChg chg="add mod">
          <ac:chgData name="Chittaranjan Hens" userId="6fc03958433e8a43" providerId="LiveId" clId="{AD0D2FFE-AD39-4750-A800-5AC150407520}" dt="2024-01-20T04:20:49.733" v="151"/>
          <ac:picMkLst>
            <pc:docMk/>
            <pc:sldMk cId="188632298" sldId="262"/>
            <ac:picMk id="5" creationId="{22EBB98D-6254-094F-65DD-00D1AEA6D001}"/>
          </ac:picMkLst>
        </pc:picChg>
      </pc:sldChg>
      <pc:sldChg chg="delSp mod">
        <pc:chgData name="Chittaranjan Hens" userId="6fc03958433e8a43" providerId="LiveId" clId="{AD0D2FFE-AD39-4750-A800-5AC150407520}" dt="2024-01-18T09:52:19.469" v="0" actId="478"/>
        <pc:sldMkLst>
          <pc:docMk/>
          <pc:sldMk cId="218391578" sldId="429"/>
        </pc:sldMkLst>
        <pc:spChg chg="del">
          <ac:chgData name="Chittaranjan Hens" userId="6fc03958433e8a43" providerId="LiveId" clId="{AD0D2FFE-AD39-4750-A800-5AC150407520}" dt="2024-01-18T09:52:19.469" v="0" actId="478"/>
          <ac:spMkLst>
            <pc:docMk/>
            <pc:sldMk cId="218391578" sldId="429"/>
            <ac:spMk id="5" creationId="{B3B854A7-543C-FD49-E2A2-048486502949}"/>
          </ac:spMkLst>
        </pc:spChg>
      </pc:sldChg>
      <pc:sldChg chg="addSp delSp modSp mod delAnim">
        <pc:chgData name="Chittaranjan Hens" userId="6fc03958433e8a43" providerId="LiveId" clId="{AD0D2FFE-AD39-4750-A800-5AC150407520}" dt="2024-02-08T06:22:07.554" v="159" actId="1076"/>
        <pc:sldMkLst>
          <pc:docMk/>
          <pc:sldMk cId="872215262" sldId="430"/>
        </pc:sldMkLst>
        <pc:spChg chg="del">
          <ac:chgData name="Chittaranjan Hens" userId="6fc03958433e8a43" providerId="LiveId" clId="{AD0D2FFE-AD39-4750-A800-5AC150407520}" dt="2024-01-18T09:52:26.702" v="3" actId="478"/>
          <ac:spMkLst>
            <pc:docMk/>
            <pc:sldMk cId="872215262" sldId="430"/>
            <ac:spMk id="5" creationId="{B3B854A7-543C-FD49-E2A2-048486502949}"/>
          </ac:spMkLst>
        </pc:spChg>
        <pc:spChg chg="add mod">
          <ac:chgData name="Chittaranjan Hens" userId="6fc03958433e8a43" providerId="LiveId" clId="{AD0D2FFE-AD39-4750-A800-5AC150407520}" dt="2024-01-19T05:20:03.088" v="69" actId="1076"/>
          <ac:spMkLst>
            <pc:docMk/>
            <pc:sldMk cId="872215262" sldId="430"/>
            <ac:spMk id="6" creationId="{CE72388B-4454-0032-1389-0BE8A87D61FA}"/>
          </ac:spMkLst>
        </pc:spChg>
        <pc:picChg chg="del">
          <ac:chgData name="Chittaranjan Hens" userId="6fc03958433e8a43" providerId="LiveId" clId="{AD0D2FFE-AD39-4750-A800-5AC150407520}" dt="2024-01-19T05:19:00.302" v="18" actId="478"/>
          <ac:picMkLst>
            <pc:docMk/>
            <pc:sldMk cId="872215262" sldId="430"/>
            <ac:picMk id="2" creationId="{12639D5A-F799-E64B-66AE-D48A231EEAB7}"/>
          </ac:picMkLst>
        </pc:picChg>
        <pc:picChg chg="add mod">
          <ac:chgData name="Chittaranjan Hens" userId="6fc03958433e8a43" providerId="LiveId" clId="{AD0D2FFE-AD39-4750-A800-5AC150407520}" dt="2024-02-08T06:22:07.554" v="159" actId="1076"/>
          <ac:picMkLst>
            <pc:docMk/>
            <pc:sldMk cId="872215262" sldId="430"/>
            <ac:picMk id="5" creationId="{850E4B70-5674-454F-A622-4CACE88AD4EA}"/>
          </ac:picMkLst>
        </pc:picChg>
        <pc:picChg chg="add del mod">
          <ac:chgData name="Chittaranjan Hens" userId="6fc03958433e8a43" providerId="LiveId" clId="{AD0D2FFE-AD39-4750-A800-5AC150407520}" dt="2024-01-19T05:19:59.692" v="68" actId="1076"/>
          <ac:picMkLst>
            <pc:docMk/>
            <pc:sldMk cId="872215262" sldId="430"/>
            <ac:picMk id="13" creationId="{746F5938-0A76-BF38-0109-E7B445E0DBE3}"/>
          </ac:picMkLst>
        </pc:picChg>
      </pc:sldChg>
      <pc:sldChg chg="addSp delSp del mod delAnim">
        <pc:chgData name="Chittaranjan Hens" userId="6fc03958433e8a43" providerId="LiveId" clId="{AD0D2FFE-AD39-4750-A800-5AC150407520}" dt="2024-01-19T05:20:35.746" v="74" actId="47"/>
        <pc:sldMkLst>
          <pc:docMk/>
          <pc:sldMk cId="547859215" sldId="432"/>
        </pc:sldMkLst>
        <pc:spChg chg="del">
          <ac:chgData name="Chittaranjan Hens" userId="6fc03958433e8a43" providerId="LiveId" clId="{AD0D2FFE-AD39-4750-A800-5AC150407520}" dt="2024-01-18T09:52:48.272" v="7" actId="478"/>
          <ac:spMkLst>
            <pc:docMk/>
            <pc:sldMk cId="547859215" sldId="432"/>
            <ac:spMk id="5" creationId="{B3B854A7-543C-FD49-E2A2-048486502949}"/>
          </ac:spMkLst>
        </pc:spChg>
        <pc:spChg chg="del">
          <ac:chgData name="Chittaranjan Hens" userId="6fc03958433e8a43" providerId="LiveId" clId="{AD0D2FFE-AD39-4750-A800-5AC150407520}" dt="2024-01-18T09:52:44.162" v="6" actId="478"/>
          <ac:spMkLst>
            <pc:docMk/>
            <pc:sldMk cId="547859215" sldId="432"/>
            <ac:spMk id="6" creationId="{4F205CF0-0DE3-7A41-F0E8-1C607BE8A9F2}"/>
          </ac:spMkLst>
        </pc:spChg>
        <pc:picChg chg="del">
          <ac:chgData name="Chittaranjan Hens" userId="6fc03958433e8a43" providerId="LiveId" clId="{AD0D2FFE-AD39-4750-A800-5AC150407520}" dt="2024-01-18T09:52:51.078" v="8" actId="478"/>
          <ac:picMkLst>
            <pc:docMk/>
            <pc:sldMk cId="547859215" sldId="432"/>
            <ac:picMk id="9" creationId="{FB8DDD0B-DB75-45D5-680C-19E02EB092E0}"/>
          </ac:picMkLst>
        </pc:picChg>
        <pc:picChg chg="add del">
          <ac:chgData name="Chittaranjan Hens" userId="6fc03958433e8a43" providerId="LiveId" clId="{AD0D2FFE-AD39-4750-A800-5AC150407520}" dt="2024-01-18T09:52:41.409" v="5" actId="478"/>
          <ac:picMkLst>
            <pc:docMk/>
            <pc:sldMk cId="547859215" sldId="432"/>
            <ac:picMk id="13" creationId="{746F5938-0A76-BF38-0109-E7B445E0DBE3}"/>
          </ac:picMkLst>
        </pc:picChg>
      </pc:sldChg>
      <pc:sldChg chg="modSp mod ord">
        <pc:chgData name="Chittaranjan Hens" userId="6fc03958433e8a43" providerId="LiveId" clId="{AD0D2FFE-AD39-4750-A800-5AC150407520}" dt="2024-01-19T05:07:52.597" v="15"/>
        <pc:sldMkLst>
          <pc:docMk/>
          <pc:sldMk cId="1205950631" sldId="433"/>
        </pc:sldMkLst>
        <pc:spChg chg="mod">
          <ac:chgData name="Chittaranjan Hens" userId="6fc03958433e8a43" providerId="LiveId" clId="{AD0D2FFE-AD39-4750-A800-5AC150407520}" dt="2024-01-18T10:05:10.499" v="11" actId="6549"/>
          <ac:spMkLst>
            <pc:docMk/>
            <pc:sldMk cId="1205950631" sldId="433"/>
            <ac:spMk id="4" creationId="{384A810C-4EF3-6202-D30C-C6C1400F09E4}"/>
          </ac:spMkLst>
        </pc:spChg>
      </pc:sldChg>
      <pc:sldChg chg="addSp delSp modSp mod delAnim modAnim">
        <pc:chgData name="Chittaranjan Hens" userId="6fc03958433e8a43" providerId="LiveId" clId="{AD0D2FFE-AD39-4750-A800-5AC150407520}" dt="2024-02-08T06:25:06.289" v="165" actId="1076"/>
        <pc:sldMkLst>
          <pc:docMk/>
          <pc:sldMk cId="3493249406" sldId="434"/>
        </pc:sldMkLst>
        <pc:spChg chg="add mod">
          <ac:chgData name="Chittaranjan Hens" userId="6fc03958433e8a43" providerId="LiveId" clId="{AD0D2FFE-AD39-4750-A800-5AC150407520}" dt="2024-01-19T05:21:01.276" v="77" actId="164"/>
          <ac:spMkLst>
            <pc:docMk/>
            <pc:sldMk cId="3493249406" sldId="434"/>
            <ac:spMk id="5" creationId="{29CAE062-E7EA-3D1E-DCE8-6AFABAB4FD69}"/>
          </ac:spMkLst>
        </pc:spChg>
        <pc:grpChg chg="add mod">
          <ac:chgData name="Chittaranjan Hens" userId="6fc03958433e8a43" providerId="LiveId" clId="{AD0D2FFE-AD39-4750-A800-5AC150407520}" dt="2024-02-08T06:25:06.289" v="165" actId="1076"/>
          <ac:grpSpMkLst>
            <pc:docMk/>
            <pc:sldMk cId="3493249406" sldId="434"/>
            <ac:grpSpMk id="6" creationId="{A5A5D91D-9023-F73D-52E9-EA6B97E4D1B9}"/>
          </ac:grpSpMkLst>
        </pc:grpChg>
        <pc:grpChg chg="del">
          <ac:chgData name="Chittaranjan Hens" userId="6fc03958433e8a43" providerId="LiveId" clId="{AD0D2FFE-AD39-4750-A800-5AC150407520}" dt="2024-01-19T05:20:52.858" v="75" actId="478"/>
          <ac:grpSpMkLst>
            <pc:docMk/>
            <pc:sldMk cId="3493249406" sldId="434"/>
            <ac:grpSpMk id="15" creationId="{E4EA8EE4-1027-E90B-3F6B-9D6A6981EED1}"/>
          </ac:grpSpMkLst>
        </pc:grpChg>
        <pc:picChg chg="add mod">
          <ac:chgData name="Chittaranjan Hens" userId="6fc03958433e8a43" providerId="LiveId" clId="{AD0D2FFE-AD39-4750-A800-5AC150407520}" dt="2024-01-19T05:31:14.408" v="85" actId="1076"/>
          <ac:picMkLst>
            <pc:docMk/>
            <pc:sldMk cId="3493249406" sldId="434"/>
            <ac:picMk id="2" creationId="{3955A230-3829-83EB-C4F8-BCCC8E3D8276}"/>
          </ac:picMkLst>
        </pc:picChg>
      </pc:sldChg>
      <pc:sldChg chg="delSp mod delAnim">
        <pc:chgData name="Chittaranjan Hens" userId="6fc03958433e8a43" providerId="LiveId" clId="{AD0D2FFE-AD39-4750-A800-5AC150407520}" dt="2024-01-19T05:08:16.724" v="17" actId="478"/>
        <pc:sldMkLst>
          <pc:docMk/>
          <pc:sldMk cId="1983802560" sldId="443"/>
        </pc:sldMkLst>
        <pc:picChg chg="del">
          <ac:chgData name="Chittaranjan Hens" userId="6fc03958433e8a43" providerId="LiveId" clId="{AD0D2FFE-AD39-4750-A800-5AC150407520}" dt="2024-01-19T05:08:16.724" v="17" actId="478"/>
          <ac:picMkLst>
            <pc:docMk/>
            <pc:sldMk cId="1983802560" sldId="443"/>
            <ac:picMk id="86" creationId="{7F6C75DD-F3D9-E882-6EA2-C7A7C21ECE27}"/>
          </ac:picMkLst>
        </pc:picChg>
        <pc:picChg chg="del">
          <ac:chgData name="Chittaranjan Hens" userId="6fc03958433e8a43" providerId="LiveId" clId="{AD0D2FFE-AD39-4750-A800-5AC150407520}" dt="2024-01-19T05:08:14.302" v="16" actId="478"/>
          <ac:picMkLst>
            <pc:docMk/>
            <pc:sldMk cId="1983802560" sldId="443"/>
            <ac:picMk id="87" creationId="{BF7D977D-150D-3896-B590-2B07868CBCCB}"/>
          </ac:picMkLst>
        </pc:picChg>
      </pc:sldChg>
      <pc:sldChg chg="add">
        <pc:chgData name="Chittaranjan Hens" userId="6fc03958433e8a43" providerId="LiveId" clId="{AD0D2FFE-AD39-4750-A800-5AC150407520}" dt="2024-01-19T05:07:50.303" v="13"/>
        <pc:sldMkLst>
          <pc:docMk/>
          <pc:sldMk cId="234414296" sldId="460"/>
        </pc:sldMkLst>
      </pc:sldChg>
      <pc:sldChg chg="del">
        <pc:chgData name="Chittaranjan Hens" userId="6fc03958433e8a43" providerId="LiveId" clId="{AD0D2FFE-AD39-4750-A800-5AC150407520}" dt="2024-01-19T05:07:40.772" v="12" actId="2696"/>
        <pc:sldMkLst>
          <pc:docMk/>
          <pc:sldMk cId="842495364" sldId="460"/>
        </pc:sldMkLst>
      </pc:sldChg>
      <pc:sldChg chg="del">
        <pc:chgData name="Chittaranjan Hens" userId="6fc03958433e8a43" providerId="LiveId" clId="{AD0D2FFE-AD39-4750-A800-5AC150407520}" dt="2024-01-19T05:07:40.772" v="12" actId="2696"/>
        <pc:sldMkLst>
          <pc:docMk/>
          <pc:sldMk cId="839385199" sldId="461"/>
        </pc:sldMkLst>
      </pc:sldChg>
      <pc:sldChg chg="addSp modSp add mod">
        <pc:chgData name="Chittaranjan Hens" userId="6fc03958433e8a43" providerId="LiveId" clId="{AD0D2FFE-AD39-4750-A800-5AC150407520}" dt="2024-01-19T05:32:47.107" v="138" actId="20577"/>
        <pc:sldMkLst>
          <pc:docMk/>
          <pc:sldMk cId="4256747239" sldId="461"/>
        </pc:sldMkLst>
        <pc:spChg chg="add mod">
          <ac:chgData name="Chittaranjan Hens" userId="6fc03958433e8a43" providerId="LiveId" clId="{AD0D2FFE-AD39-4750-A800-5AC150407520}" dt="2024-01-19T05:32:47.107" v="138" actId="20577"/>
          <ac:spMkLst>
            <pc:docMk/>
            <pc:sldMk cId="4256747239" sldId="461"/>
            <ac:spMk id="2" creationId="{740EF4D6-D253-9788-5E74-6AA014692428}"/>
          </ac:spMkLst>
        </pc:spChg>
      </pc:sldChg>
      <pc:sldChg chg="addSp delSp modSp add mod modAnim">
        <pc:chgData name="Chittaranjan Hens" userId="6fc03958433e8a43" providerId="LiveId" clId="{AD0D2FFE-AD39-4750-A800-5AC150407520}" dt="2024-02-08T06:20:20.861" v="158" actId="1036"/>
        <pc:sldMkLst>
          <pc:docMk/>
          <pc:sldMk cId="1578681829" sldId="462"/>
        </pc:sldMkLst>
        <pc:spChg chg="add mod">
          <ac:chgData name="Chittaranjan Hens" userId="6fc03958433e8a43" providerId="LiveId" clId="{AD0D2FFE-AD39-4750-A800-5AC150407520}" dt="2024-01-19T05:20:24.416" v="72" actId="17032"/>
          <ac:spMkLst>
            <pc:docMk/>
            <pc:sldMk cId="1578681829" sldId="462"/>
            <ac:spMk id="2" creationId="{BD8811EB-C2B7-CE1D-525A-416C885FA9D5}"/>
          </ac:spMkLst>
        </pc:spChg>
        <pc:spChg chg="del">
          <ac:chgData name="Chittaranjan Hens" userId="6fc03958433e8a43" providerId="LiveId" clId="{AD0D2FFE-AD39-4750-A800-5AC150407520}" dt="2024-01-19T10:31:47.737" v="144" actId="478"/>
          <ac:spMkLst>
            <pc:docMk/>
            <pc:sldMk cId="1578681829" sldId="462"/>
            <ac:spMk id="6" creationId="{CE72388B-4454-0032-1389-0BE8A87D61FA}"/>
          </ac:spMkLst>
        </pc:spChg>
        <pc:picChg chg="mod">
          <ac:chgData name="Chittaranjan Hens" userId="6fc03958433e8a43" providerId="LiveId" clId="{AD0D2FFE-AD39-4750-A800-5AC150407520}" dt="2024-02-08T06:20:20.861" v="158" actId="1036"/>
          <ac:picMkLst>
            <pc:docMk/>
            <pc:sldMk cId="1578681829" sldId="462"/>
            <ac:picMk id="5" creationId="{850E4B70-5674-454F-A622-4CACE88AD4EA}"/>
          </ac:picMkLst>
        </pc:picChg>
      </pc:sldChg>
      <pc:sldChg chg="delSp modSp add mod delAnim">
        <pc:chgData name="Chittaranjan Hens" userId="6fc03958433e8a43" providerId="LiveId" clId="{AD0D2FFE-AD39-4750-A800-5AC150407520}" dt="2024-01-19T05:31:46.099" v="93" actId="1076"/>
        <pc:sldMkLst>
          <pc:docMk/>
          <pc:sldMk cId="874924738" sldId="463"/>
        </pc:sldMkLst>
        <pc:spChg chg="del">
          <ac:chgData name="Chittaranjan Hens" userId="6fc03958433e8a43" providerId="LiveId" clId="{AD0D2FFE-AD39-4750-A800-5AC150407520}" dt="2024-01-19T05:31:29.816" v="87" actId="478"/>
          <ac:spMkLst>
            <pc:docMk/>
            <pc:sldMk cId="874924738" sldId="463"/>
            <ac:spMk id="7" creationId="{C21E9CD6-40A4-146C-3336-46229C0AD5A5}"/>
          </ac:spMkLst>
        </pc:spChg>
        <pc:spChg chg="del">
          <ac:chgData name="Chittaranjan Hens" userId="6fc03958433e8a43" providerId="LiveId" clId="{AD0D2FFE-AD39-4750-A800-5AC150407520}" dt="2024-01-19T05:31:32.787" v="88" actId="478"/>
          <ac:spMkLst>
            <pc:docMk/>
            <pc:sldMk cId="874924738" sldId="463"/>
            <ac:spMk id="8" creationId="{905565E5-E59E-0683-0384-459060E645F1}"/>
          </ac:spMkLst>
        </pc:spChg>
        <pc:grpChg chg="del">
          <ac:chgData name="Chittaranjan Hens" userId="6fc03958433e8a43" providerId="LiveId" clId="{AD0D2FFE-AD39-4750-A800-5AC150407520}" dt="2024-01-19T05:31:34.592" v="89" actId="478"/>
          <ac:grpSpMkLst>
            <pc:docMk/>
            <pc:sldMk cId="874924738" sldId="463"/>
            <ac:grpSpMk id="58" creationId="{0FE5022B-A9DB-9D3C-8BE3-2C43D3A372E9}"/>
          </ac:grpSpMkLst>
        </pc:grpChg>
        <pc:picChg chg="mod">
          <ac:chgData name="Chittaranjan Hens" userId="6fc03958433e8a43" providerId="LiveId" clId="{AD0D2FFE-AD39-4750-A800-5AC150407520}" dt="2024-01-19T05:31:41.334" v="91" actId="14100"/>
          <ac:picMkLst>
            <pc:docMk/>
            <pc:sldMk cId="874924738" sldId="463"/>
            <ac:picMk id="4" creationId="{E00D0EF4-3338-B72D-42C7-993223F17562}"/>
          </ac:picMkLst>
        </pc:picChg>
        <pc:picChg chg="mod">
          <ac:chgData name="Chittaranjan Hens" userId="6fc03958433e8a43" providerId="LiveId" clId="{AD0D2FFE-AD39-4750-A800-5AC150407520}" dt="2024-01-19T05:31:46.099" v="93" actId="1076"/>
          <ac:picMkLst>
            <pc:docMk/>
            <pc:sldMk cId="874924738" sldId="463"/>
            <ac:picMk id="10" creationId="{D5DD6D78-C30A-2E96-4689-6B0542CFFBBD}"/>
          </ac:picMkLst>
        </pc:picChg>
      </pc:sldChg>
      <pc:sldChg chg="addSp delSp modSp new del mod">
        <pc:chgData name="Chittaranjan Hens" userId="6fc03958433e8a43" providerId="LiveId" clId="{AD0D2FFE-AD39-4750-A800-5AC150407520}" dt="2024-01-20T18:05:33.042" v="157" actId="47"/>
        <pc:sldMkLst>
          <pc:docMk/>
          <pc:sldMk cId="790430893" sldId="464"/>
        </pc:sldMkLst>
        <pc:spChg chg="del">
          <ac:chgData name="Chittaranjan Hens" userId="6fc03958433e8a43" providerId="LiveId" clId="{AD0D2FFE-AD39-4750-A800-5AC150407520}" dt="2024-01-20T04:20:55.270" v="153"/>
          <ac:spMkLst>
            <pc:docMk/>
            <pc:sldMk cId="790430893" sldId="464"/>
            <ac:spMk id="3" creationId="{F7C53D46-77C1-EA33-4CD3-EBB8D6C1D464}"/>
          </ac:spMkLst>
        </pc:spChg>
        <pc:picChg chg="add mod">
          <ac:chgData name="Chittaranjan Hens" userId="6fc03958433e8a43" providerId="LiveId" clId="{AD0D2FFE-AD39-4750-A800-5AC150407520}" dt="2024-01-20T04:23:20.330" v="156" actId="1076"/>
          <ac:picMkLst>
            <pc:docMk/>
            <pc:sldMk cId="790430893" sldId="464"/>
            <ac:picMk id="6" creationId="{490C82D9-97E0-A411-ABAF-D96D8B2F2CCB}"/>
          </ac:picMkLst>
        </pc:picChg>
      </pc:sldChg>
    </pc:docChg>
  </pc:docChgLst>
  <pc:docChgLst>
    <pc:chgData name="Chittaranjan Hens" userId="6fc03958433e8a43" providerId="LiveId" clId="{0B29BE55-6B6E-4486-A987-88D41079FA13}"/>
    <pc:docChg chg="undo redo custSel addSld delSld modSld sldOrd">
      <pc:chgData name="Chittaranjan Hens" userId="6fc03958433e8a43" providerId="LiveId" clId="{0B29BE55-6B6E-4486-A987-88D41079FA13}" dt="2023-01-18T19:44:04.500" v="2059" actId="20577"/>
      <pc:docMkLst>
        <pc:docMk/>
      </pc:docMkLst>
      <pc:sldChg chg="modSp add mod">
        <pc:chgData name="Chittaranjan Hens" userId="6fc03958433e8a43" providerId="LiveId" clId="{0B29BE55-6B6E-4486-A987-88D41079FA13}" dt="2023-01-18T18:23:00.835" v="1503" actId="404"/>
        <pc:sldMkLst>
          <pc:docMk/>
          <pc:sldMk cId="1389072843" sldId="259"/>
        </pc:sldMkLst>
        <pc:spChg chg="mod">
          <ac:chgData name="Chittaranjan Hens" userId="6fc03958433e8a43" providerId="LiveId" clId="{0B29BE55-6B6E-4486-A987-88D41079FA13}" dt="2023-01-18T18:23:00.835" v="1503" actId="404"/>
          <ac:spMkLst>
            <pc:docMk/>
            <pc:sldMk cId="1389072843" sldId="259"/>
            <ac:spMk id="5" creationId="{00000000-0000-0000-0000-000000000000}"/>
          </ac:spMkLst>
        </pc:spChg>
      </pc:sldChg>
      <pc:sldChg chg="modSp add mod">
        <pc:chgData name="Chittaranjan Hens" userId="6fc03958433e8a43" providerId="LiveId" clId="{0B29BE55-6B6E-4486-A987-88D41079FA13}" dt="2023-01-18T18:22:11.445" v="1472" actId="1076"/>
        <pc:sldMkLst>
          <pc:docMk/>
          <pc:sldMk cId="188632298" sldId="262"/>
        </pc:sldMkLst>
        <pc:spChg chg="mod">
          <ac:chgData name="Chittaranjan Hens" userId="6fc03958433e8a43" providerId="LiveId" clId="{0B29BE55-6B6E-4486-A987-88D41079FA13}" dt="2023-01-18T18:21:19.448" v="1445" actId="404"/>
          <ac:spMkLst>
            <pc:docMk/>
            <pc:sldMk cId="188632298" sldId="262"/>
            <ac:spMk id="4" creationId="{00000000-0000-0000-0000-000000000000}"/>
          </ac:spMkLst>
        </pc:spChg>
        <pc:spChg chg="mod">
          <ac:chgData name="Chittaranjan Hens" userId="6fc03958433e8a43" providerId="LiveId" clId="{0B29BE55-6B6E-4486-A987-88D41079FA13}" dt="2023-01-18T18:22:11.445" v="1472" actId="1076"/>
          <ac:spMkLst>
            <pc:docMk/>
            <pc:sldMk cId="188632298" sldId="262"/>
            <ac:spMk id="6" creationId="{5F4DE593-5493-4276-BF35-1D9777FC6E36}"/>
          </ac:spMkLst>
        </pc:spChg>
        <pc:spChg chg="mod">
          <ac:chgData name="Chittaranjan Hens" userId="6fc03958433e8a43" providerId="LiveId" clId="{0B29BE55-6B6E-4486-A987-88D41079FA13}" dt="2023-01-18T18:21:52.470" v="1464" actId="1076"/>
          <ac:spMkLst>
            <pc:docMk/>
            <pc:sldMk cId="188632298" sldId="262"/>
            <ac:spMk id="8" creationId="{00000000-0000-0000-0000-000000000000}"/>
          </ac:spMkLst>
        </pc:spChg>
        <pc:picChg chg="mod">
          <ac:chgData name="Chittaranjan Hens" userId="6fc03958433e8a43" providerId="LiveId" clId="{0B29BE55-6B6E-4486-A987-88D41079FA13}" dt="2023-01-18T18:21:54.832" v="1468" actId="1036"/>
          <ac:picMkLst>
            <pc:docMk/>
            <pc:sldMk cId="188632298" sldId="262"/>
            <ac:picMk id="3074" creationId="{00000000-0000-0000-0000-000000000000}"/>
          </ac:picMkLst>
        </pc:picChg>
        <pc:picChg chg="mod">
          <ac:chgData name="Chittaranjan Hens" userId="6fc03958433e8a43" providerId="LiveId" clId="{0B29BE55-6B6E-4486-A987-88D41079FA13}" dt="2023-01-18T18:22:04.463" v="1470" actId="1076"/>
          <ac:picMkLst>
            <pc:docMk/>
            <pc:sldMk cId="188632298" sldId="262"/>
            <ac:picMk id="3075" creationId="{00000000-0000-0000-0000-000000000000}"/>
          </ac:picMkLst>
        </pc:picChg>
      </pc:sldChg>
      <pc:sldChg chg="modSp add mod">
        <pc:chgData name="Chittaranjan Hens" userId="6fc03958433e8a43" providerId="LiveId" clId="{0B29BE55-6B6E-4486-A987-88D41079FA13}" dt="2023-01-18T18:41:28.398" v="1649" actId="2711"/>
        <pc:sldMkLst>
          <pc:docMk/>
          <pc:sldMk cId="3900047214" sldId="263"/>
        </pc:sldMkLst>
        <pc:spChg chg="mod">
          <ac:chgData name="Chittaranjan Hens" userId="6fc03958433e8a43" providerId="LiveId" clId="{0B29BE55-6B6E-4486-A987-88D41079FA13}" dt="2023-01-18T18:41:04.998" v="1645" actId="113"/>
          <ac:spMkLst>
            <pc:docMk/>
            <pc:sldMk cId="3900047214" sldId="263"/>
            <ac:spMk id="4" creationId="{00000000-0000-0000-0000-000000000000}"/>
          </ac:spMkLst>
        </pc:spChg>
        <pc:spChg chg="mod">
          <ac:chgData name="Chittaranjan Hens" userId="6fc03958433e8a43" providerId="LiveId" clId="{0B29BE55-6B6E-4486-A987-88D41079FA13}" dt="2023-01-18T18:22:27.494" v="1485" actId="404"/>
          <ac:spMkLst>
            <pc:docMk/>
            <pc:sldMk cId="3900047214" sldId="263"/>
            <ac:spMk id="8" creationId="{00000000-0000-0000-0000-000000000000}"/>
          </ac:spMkLst>
        </pc:spChg>
        <pc:spChg chg="mod">
          <ac:chgData name="Chittaranjan Hens" userId="6fc03958433e8a43" providerId="LiveId" clId="{0B29BE55-6B6E-4486-A987-88D41079FA13}" dt="2023-01-18T18:41:10.356" v="1646" actId="403"/>
          <ac:spMkLst>
            <pc:docMk/>
            <pc:sldMk cId="3900047214" sldId="263"/>
            <ac:spMk id="12" creationId="{00000000-0000-0000-0000-000000000000}"/>
          </ac:spMkLst>
        </pc:spChg>
        <pc:spChg chg="mod">
          <ac:chgData name="Chittaranjan Hens" userId="6fc03958433e8a43" providerId="LiveId" clId="{0B29BE55-6B6E-4486-A987-88D41079FA13}" dt="2023-01-18T18:22:27.494" v="1485" actId="404"/>
          <ac:spMkLst>
            <pc:docMk/>
            <pc:sldMk cId="3900047214" sldId="263"/>
            <ac:spMk id="17" creationId="{00000000-0000-0000-0000-000000000000}"/>
          </ac:spMkLst>
        </pc:spChg>
        <pc:spChg chg="mod">
          <ac:chgData name="Chittaranjan Hens" userId="6fc03958433e8a43" providerId="LiveId" clId="{0B29BE55-6B6E-4486-A987-88D41079FA13}" dt="2023-01-18T18:41:28.398" v="1649" actId="2711"/>
          <ac:spMkLst>
            <pc:docMk/>
            <pc:sldMk cId="3900047214" sldId="263"/>
            <ac:spMk id="18" creationId="{00000000-0000-0000-0000-000000000000}"/>
          </ac:spMkLst>
        </pc:spChg>
        <pc:picChg chg="mod">
          <ac:chgData name="Chittaranjan Hens" userId="6fc03958433e8a43" providerId="LiveId" clId="{0B29BE55-6B6E-4486-A987-88D41079FA13}" dt="2023-01-18T18:41:16.207" v="1647" actId="14100"/>
          <ac:picMkLst>
            <pc:docMk/>
            <pc:sldMk cId="3900047214" sldId="263"/>
            <ac:picMk id="4104" creationId="{00000000-0000-0000-0000-000000000000}"/>
          </ac:picMkLst>
        </pc:picChg>
      </pc:sldChg>
      <pc:sldChg chg="add del">
        <pc:chgData name="Chittaranjan Hens" userId="6fc03958433e8a43" providerId="LiveId" clId="{0B29BE55-6B6E-4486-A987-88D41079FA13}" dt="2023-01-14T07:37:18.157" v="2" actId="47"/>
        <pc:sldMkLst>
          <pc:docMk/>
          <pc:sldMk cId="0" sldId="267"/>
        </pc:sldMkLst>
      </pc:sldChg>
      <pc:sldChg chg="del">
        <pc:chgData name="Chittaranjan Hens" userId="6fc03958433e8a43" providerId="LiveId" clId="{0B29BE55-6B6E-4486-A987-88D41079FA13}" dt="2023-01-14T07:37:18.157" v="2" actId="47"/>
        <pc:sldMkLst>
          <pc:docMk/>
          <pc:sldMk cId="2818536561" sldId="287"/>
        </pc:sldMkLst>
      </pc:sldChg>
      <pc:sldChg chg="add del">
        <pc:chgData name="Chittaranjan Hens" userId="6fc03958433e8a43" providerId="LiveId" clId="{0B29BE55-6B6E-4486-A987-88D41079FA13}" dt="2023-01-14T07:37:18.157" v="2" actId="47"/>
        <pc:sldMkLst>
          <pc:docMk/>
          <pc:sldMk cId="0" sldId="299"/>
        </pc:sldMkLst>
      </pc:sldChg>
      <pc:sldChg chg="add del">
        <pc:chgData name="Chittaranjan Hens" userId="6fc03958433e8a43" providerId="LiveId" clId="{0B29BE55-6B6E-4486-A987-88D41079FA13}" dt="2023-01-14T07:37:18.157" v="2" actId="47"/>
        <pc:sldMkLst>
          <pc:docMk/>
          <pc:sldMk cId="2921571346" sldId="300"/>
        </pc:sldMkLst>
      </pc:sldChg>
      <pc:sldChg chg="add del">
        <pc:chgData name="Chittaranjan Hens" userId="6fc03958433e8a43" providerId="LiveId" clId="{0B29BE55-6B6E-4486-A987-88D41079FA13}" dt="2023-01-14T07:37:18.157" v="2" actId="47"/>
        <pc:sldMkLst>
          <pc:docMk/>
          <pc:sldMk cId="2738534003" sldId="302"/>
        </pc:sldMkLst>
      </pc:sldChg>
      <pc:sldChg chg="add del">
        <pc:chgData name="Chittaranjan Hens" userId="6fc03958433e8a43" providerId="LiveId" clId="{0B29BE55-6B6E-4486-A987-88D41079FA13}" dt="2023-01-14T07:37:18.157" v="2" actId="47"/>
        <pc:sldMkLst>
          <pc:docMk/>
          <pc:sldMk cId="487592479" sldId="303"/>
        </pc:sldMkLst>
      </pc:sldChg>
      <pc:sldChg chg="add del">
        <pc:chgData name="Chittaranjan Hens" userId="6fc03958433e8a43" providerId="LiveId" clId="{0B29BE55-6B6E-4486-A987-88D41079FA13}" dt="2023-01-14T07:37:18.157" v="2" actId="47"/>
        <pc:sldMkLst>
          <pc:docMk/>
          <pc:sldMk cId="1857979792" sldId="304"/>
        </pc:sldMkLst>
      </pc:sldChg>
      <pc:sldChg chg="add del">
        <pc:chgData name="Chittaranjan Hens" userId="6fc03958433e8a43" providerId="LiveId" clId="{0B29BE55-6B6E-4486-A987-88D41079FA13}" dt="2023-01-14T07:37:18.157" v="2" actId="47"/>
        <pc:sldMkLst>
          <pc:docMk/>
          <pc:sldMk cId="262259578" sldId="305"/>
        </pc:sldMkLst>
      </pc:sldChg>
      <pc:sldChg chg="add del">
        <pc:chgData name="Chittaranjan Hens" userId="6fc03958433e8a43" providerId="LiveId" clId="{0B29BE55-6B6E-4486-A987-88D41079FA13}" dt="2023-01-14T07:37:18.157" v="2" actId="47"/>
        <pc:sldMkLst>
          <pc:docMk/>
          <pc:sldMk cId="0" sldId="307"/>
        </pc:sldMkLst>
      </pc:sldChg>
      <pc:sldChg chg="add del">
        <pc:chgData name="Chittaranjan Hens" userId="6fc03958433e8a43" providerId="LiveId" clId="{0B29BE55-6B6E-4486-A987-88D41079FA13}" dt="2023-01-14T07:37:18.157" v="2" actId="47"/>
        <pc:sldMkLst>
          <pc:docMk/>
          <pc:sldMk cId="3796295052" sldId="308"/>
        </pc:sldMkLst>
      </pc:sldChg>
      <pc:sldChg chg="add del">
        <pc:chgData name="Chittaranjan Hens" userId="6fc03958433e8a43" providerId="LiveId" clId="{0B29BE55-6B6E-4486-A987-88D41079FA13}" dt="2023-01-14T07:37:22.894" v="3" actId="47"/>
        <pc:sldMkLst>
          <pc:docMk/>
          <pc:sldMk cId="0" sldId="332"/>
        </pc:sldMkLst>
      </pc:sldChg>
      <pc:sldChg chg="add del">
        <pc:chgData name="Chittaranjan Hens" userId="6fc03958433e8a43" providerId="LiveId" clId="{0B29BE55-6B6E-4486-A987-88D41079FA13}" dt="2023-01-14T07:37:18.157" v="2" actId="47"/>
        <pc:sldMkLst>
          <pc:docMk/>
          <pc:sldMk cId="970906092" sldId="348"/>
        </pc:sldMkLst>
      </pc:sldChg>
      <pc:sldChg chg="add del">
        <pc:chgData name="Chittaranjan Hens" userId="6fc03958433e8a43" providerId="LiveId" clId="{0B29BE55-6B6E-4486-A987-88D41079FA13}" dt="2023-01-14T07:37:18.157" v="2" actId="47"/>
        <pc:sldMkLst>
          <pc:docMk/>
          <pc:sldMk cId="1354525531" sldId="350"/>
        </pc:sldMkLst>
      </pc:sldChg>
      <pc:sldChg chg="del">
        <pc:chgData name="Chittaranjan Hens" userId="6fc03958433e8a43" providerId="LiveId" clId="{0B29BE55-6B6E-4486-A987-88D41079FA13}" dt="2023-01-14T07:37:18.157" v="2" actId="47"/>
        <pc:sldMkLst>
          <pc:docMk/>
          <pc:sldMk cId="0" sldId="377"/>
        </pc:sldMkLst>
      </pc:sldChg>
      <pc:sldChg chg="add del">
        <pc:chgData name="Chittaranjan Hens" userId="6fc03958433e8a43" providerId="LiveId" clId="{0B29BE55-6B6E-4486-A987-88D41079FA13}" dt="2023-01-18T18:23:21.264" v="1511" actId="47"/>
        <pc:sldMkLst>
          <pc:docMk/>
          <pc:sldMk cId="0" sldId="392"/>
        </pc:sldMkLst>
      </pc:sldChg>
      <pc:sldChg chg="add ord">
        <pc:chgData name="Chittaranjan Hens" userId="6fc03958433e8a43" providerId="LiveId" clId="{0B29BE55-6B6E-4486-A987-88D41079FA13}" dt="2023-01-18T10:40:54.696" v="411"/>
        <pc:sldMkLst>
          <pc:docMk/>
          <pc:sldMk cId="2675352720" sldId="393"/>
        </pc:sldMkLst>
        <pc:spChg chg="mod">
          <ac:chgData name="Chittaranjan Hens" userId="6fc03958433e8a43" providerId="LiveId" clId="{0B29BE55-6B6E-4486-A987-88D41079FA13}" dt="2023-01-18T19:13:00.653" v="1886" actId="20577"/>
          <ac:spMkLst>
            <pc:docMk/>
            <pc:sldMk cId="2675352720" sldId="393"/>
            <ac:spMk id="47" creationId="{00000000-0000-0000-0000-000000000000}"/>
          </ac:spMkLst>
        </pc:spChg>
        <pc:spChg chg="mod">
          <ac:chgData name="Chittaranjan Hens" userId="6fc03958433e8a43" providerId="LiveId" clId="{0B29BE55-6B6E-4486-A987-88D41079FA13}" dt="2023-01-18T19:12:27.019" v="1845" actId="207"/>
          <ac:spMkLst>
            <pc:docMk/>
            <pc:sldMk cId="2675352720" sldId="393"/>
            <ac:spMk id="191491" creationId="{00000000-0000-0000-0000-000000000000}"/>
          </ac:spMkLst>
        </pc:spChg>
        <pc:picChg chg="add mod ord">
          <ac:chgData name="Chittaranjan Hens" userId="6fc03958433e8a43" providerId="LiveId" clId="{0B29BE55-6B6E-4486-A987-88D41079FA13}" dt="2023-01-18T19:12:03.877" v="1833"/>
          <ac:picMkLst>
            <pc:docMk/>
            <pc:sldMk cId="2675352720" sldId="393"/>
            <ac:picMk id="4" creationId="{1F4857C4-B6B2-19BB-D13A-3B0292F047AB}"/>
          </ac:picMkLst>
        </pc:picChg>
      </pc:sldChg>
      <pc:sldChg chg="add del">
        <pc:chgData name="Chittaranjan Hens" userId="6fc03958433e8a43" providerId="LiveId" clId="{0B29BE55-6B6E-4486-A987-88D41079FA13}" dt="2023-01-14T07:36:59.860" v="1" actId="47"/>
        <pc:sldMkLst>
          <pc:docMk/>
          <pc:sldMk cId="0" sldId="394"/>
        </pc:sldMkLst>
      </pc:sldChg>
      <pc:sldChg chg="add del">
        <pc:chgData name="Chittaranjan Hens" userId="6fc03958433e8a43" providerId="LiveId" clId="{0B29BE55-6B6E-4486-A987-88D41079FA13}" dt="2023-01-14T07:37:18.157" v="2" actId="47"/>
        <pc:sldMkLst>
          <pc:docMk/>
          <pc:sldMk cId="1570563579" sldId="401"/>
        </pc:sldMkLst>
      </pc:sldChg>
      <pc:sldChg chg="add del">
        <pc:chgData name="Chittaranjan Hens" userId="6fc03958433e8a43" providerId="LiveId" clId="{0B29BE55-6B6E-4486-A987-88D41079FA13}" dt="2023-01-14T07:37:18.157" v="2" actId="47"/>
        <pc:sldMkLst>
          <pc:docMk/>
          <pc:sldMk cId="886110204" sldId="402"/>
        </pc:sldMkLst>
      </pc:sldChg>
      <pc:sldChg chg="add del">
        <pc:chgData name="Chittaranjan Hens" userId="6fc03958433e8a43" providerId="LiveId" clId="{0B29BE55-6B6E-4486-A987-88D41079FA13}" dt="2023-01-14T07:37:18.157" v="2" actId="47"/>
        <pc:sldMkLst>
          <pc:docMk/>
          <pc:sldMk cId="2639648117" sldId="403"/>
        </pc:sldMkLst>
      </pc:sldChg>
      <pc:sldChg chg="add del">
        <pc:chgData name="Chittaranjan Hens" userId="6fc03958433e8a43" providerId="LiveId" clId="{0B29BE55-6B6E-4486-A987-88D41079FA13}" dt="2023-01-14T07:37:18.157" v="2" actId="47"/>
        <pc:sldMkLst>
          <pc:docMk/>
          <pc:sldMk cId="2934902804" sldId="404"/>
        </pc:sldMkLst>
      </pc:sldChg>
      <pc:sldChg chg="add del">
        <pc:chgData name="Chittaranjan Hens" userId="6fc03958433e8a43" providerId="LiveId" clId="{0B29BE55-6B6E-4486-A987-88D41079FA13}" dt="2023-01-14T07:37:18.157" v="2" actId="47"/>
        <pc:sldMkLst>
          <pc:docMk/>
          <pc:sldMk cId="3575649972" sldId="405"/>
        </pc:sldMkLst>
      </pc:sldChg>
      <pc:sldChg chg="add del">
        <pc:chgData name="Chittaranjan Hens" userId="6fc03958433e8a43" providerId="LiveId" clId="{0B29BE55-6B6E-4486-A987-88D41079FA13}" dt="2023-01-14T07:37:18.157" v="2" actId="47"/>
        <pc:sldMkLst>
          <pc:docMk/>
          <pc:sldMk cId="3217466722" sldId="406"/>
        </pc:sldMkLst>
      </pc:sldChg>
      <pc:sldChg chg="add del">
        <pc:chgData name="Chittaranjan Hens" userId="6fc03958433e8a43" providerId="LiveId" clId="{0B29BE55-6B6E-4486-A987-88D41079FA13}" dt="2023-01-14T07:37:18.157" v="2" actId="47"/>
        <pc:sldMkLst>
          <pc:docMk/>
          <pc:sldMk cId="2023451463" sldId="407"/>
        </pc:sldMkLst>
      </pc:sldChg>
      <pc:sldChg chg="add del">
        <pc:chgData name="Chittaranjan Hens" userId="6fc03958433e8a43" providerId="LiveId" clId="{0B29BE55-6B6E-4486-A987-88D41079FA13}" dt="2023-01-14T07:37:18.157" v="2" actId="47"/>
        <pc:sldMkLst>
          <pc:docMk/>
          <pc:sldMk cId="1511349444" sldId="408"/>
        </pc:sldMkLst>
      </pc:sldChg>
      <pc:sldChg chg="add del">
        <pc:chgData name="Chittaranjan Hens" userId="6fc03958433e8a43" providerId="LiveId" clId="{0B29BE55-6B6E-4486-A987-88D41079FA13}" dt="2023-01-14T07:37:18.157" v="2" actId="47"/>
        <pc:sldMkLst>
          <pc:docMk/>
          <pc:sldMk cId="749861628" sldId="409"/>
        </pc:sldMkLst>
      </pc:sldChg>
      <pc:sldChg chg="add del">
        <pc:chgData name="Chittaranjan Hens" userId="6fc03958433e8a43" providerId="LiveId" clId="{0B29BE55-6B6E-4486-A987-88D41079FA13}" dt="2023-01-14T07:37:18.157" v="2" actId="47"/>
        <pc:sldMkLst>
          <pc:docMk/>
          <pc:sldMk cId="1793905522" sldId="410"/>
        </pc:sldMkLst>
      </pc:sldChg>
      <pc:sldChg chg="add del">
        <pc:chgData name="Chittaranjan Hens" userId="6fc03958433e8a43" providerId="LiveId" clId="{0B29BE55-6B6E-4486-A987-88D41079FA13}" dt="2023-01-14T07:37:18.157" v="2" actId="47"/>
        <pc:sldMkLst>
          <pc:docMk/>
          <pc:sldMk cId="3097714748" sldId="411"/>
        </pc:sldMkLst>
      </pc:sldChg>
      <pc:sldChg chg="add del">
        <pc:chgData name="Chittaranjan Hens" userId="6fc03958433e8a43" providerId="LiveId" clId="{0B29BE55-6B6E-4486-A987-88D41079FA13}" dt="2023-01-14T07:37:18.157" v="2" actId="47"/>
        <pc:sldMkLst>
          <pc:docMk/>
          <pc:sldMk cId="2107108130" sldId="412"/>
        </pc:sldMkLst>
      </pc:sldChg>
      <pc:sldChg chg="add del">
        <pc:chgData name="Chittaranjan Hens" userId="6fc03958433e8a43" providerId="LiveId" clId="{0B29BE55-6B6E-4486-A987-88D41079FA13}" dt="2023-01-14T07:37:18.157" v="2" actId="47"/>
        <pc:sldMkLst>
          <pc:docMk/>
          <pc:sldMk cId="894495771" sldId="413"/>
        </pc:sldMkLst>
      </pc:sldChg>
      <pc:sldChg chg="add del">
        <pc:chgData name="Chittaranjan Hens" userId="6fc03958433e8a43" providerId="LiveId" clId="{0B29BE55-6B6E-4486-A987-88D41079FA13}" dt="2023-01-14T07:37:18.157" v="2" actId="47"/>
        <pc:sldMkLst>
          <pc:docMk/>
          <pc:sldMk cId="182902104" sldId="414"/>
        </pc:sldMkLst>
      </pc:sldChg>
      <pc:sldChg chg="add del">
        <pc:chgData name="Chittaranjan Hens" userId="6fc03958433e8a43" providerId="LiveId" clId="{0B29BE55-6B6E-4486-A987-88D41079FA13}" dt="2023-01-14T07:37:18.157" v="2" actId="47"/>
        <pc:sldMkLst>
          <pc:docMk/>
          <pc:sldMk cId="2081964594" sldId="415"/>
        </pc:sldMkLst>
      </pc:sldChg>
      <pc:sldChg chg="add del">
        <pc:chgData name="Chittaranjan Hens" userId="6fc03958433e8a43" providerId="LiveId" clId="{0B29BE55-6B6E-4486-A987-88D41079FA13}" dt="2023-01-14T07:37:18.157" v="2" actId="47"/>
        <pc:sldMkLst>
          <pc:docMk/>
          <pc:sldMk cId="2131207288" sldId="416"/>
        </pc:sldMkLst>
      </pc:sldChg>
      <pc:sldChg chg="add del">
        <pc:chgData name="Chittaranjan Hens" userId="6fc03958433e8a43" providerId="LiveId" clId="{0B29BE55-6B6E-4486-A987-88D41079FA13}" dt="2023-01-14T07:37:18.157" v="2" actId="47"/>
        <pc:sldMkLst>
          <pc:docMk/>
          <pc:sldMk cId="874902520" sldId="417"/>
        </pc:sldMkLst>
      </pc:sldChg>
      <pc:sldChg chg="add del">
        <pc:chgData name="Chittaranjan Hens" userId="6fc03958433e8a43" providerId="LiveId" clId="{0B29BE55-6B6E-4486-A987-88D41079FA13}" dt="2023-01-14T07:37:18.157" v="2" actId="47"/>
        <pc:sldMkLst>
          <pc:docMk/>
          <pc:sldMk cId="3156316396" sldId="418"/>
        </pc:sldMkLst>
      </pc:sldChg>
      <pc:sldChg chg="modSp add del mod modNotesTx">
        <pc:chgData name="Chittaranjan Hens" userId="6fc03958433e8a43" providerId="LiveId" clId="{0B29BE55-6B6E-4486-A987-88D41079FA13}" dt="2023-01-18T06:34:16.616" v="265" actId="1076"/>
        <pc:sldMkLst>
          <pc:docMk/>
          <pc:sldMk cId="2917271900" sldId="419"/>
        </pc:sldMkLst>
        <pc:spChg chg="mod">
          <ac:chgData name="Chittaranjan Hens" userId="6fc03958433e8a43" providerId="LiveId" clId="{0B29BE55-6B6E-4486-A987-88D41079FA13}" dt="2023-01-18T06:34:16.616" v="265" actId="1076"/>
          <ac:spMkLst>
            <pc:docMk/>
            <pc:sldMk cId="2917271900" sldId="419"/>
            <ac:spMk id="4" creationId="{384A810C-4EF3-6202-D30C-C6C1400F09E4}"/>
          </ac:spMkLst>
        </pc:spChg>
        <pc:picChg chg="mod">
          <ac:chgData name="Chittaranjan Hens" userId="6fc03958433e8a43" providerId="LiveId" clId="{0B29BE55-6B6E-4486-A987-88D41079FA13}" dt="2023-01-17T19:15:55.276" v="112" actId="1076"/>
          <ac:picMkLst>
            <pc:docMk/>
            <pc:sldMk cId="2917271900" sldId="419"/>
            <ac:picMk id="2" creationId="{9BB13743-CC5F-8137-EF3B-D006170EB59A}"/>
          </ac:picMkLst>
        </pc:picChg>
      </pc:sldChg>
      <pc:sldChg chg="addSp delSp modSp add mod modAnim modNotesTx">
        <pc:chgData name="Chittaranjan Hens" userId="6fc03958433e8a43" providerId="LiveId" clId="{0B29BE55-6B6E-4486-A987-88D41079FA13}" dt="2023-01-18T06:42:56.977" v="331" actId="207"/>
        <pc:sldMkLst>
          <pc:docMk/>
          <pc:sldMk cId="2416516656" sldId="420"/>
        </pc:sldMkLst>
        <pc:spChg chg="mod">
          <ac:chgData name="Chittaranjan Hens" userId="6fc03958433e8a43" providerId="LiveId" clId="{0B29BE55-6B6E-4486-A987-88D41079FA13}" dt="2023-01-17T19:13:23.390" v="94" actId="6549"/>
          <ac:spMkLst>
            <pc:docMk/>
            <pc:sldMk cId="2416516656" sldId="420"/>
            <ac:spMk id="4" creationId="{384A810C-4EF3-6202-D30C-C6C1400F09E4}"/>
          </ac:spMkLst>
        </pc:spChg>
        <pc:spChg chg="del">
          <ac:chgData name="Chittaranjan Hens" userId="6fc03958433e8a43" providerId="LiveId" clId="{0B29BE55-6B6E-4486-A987-88D41079FA13}" dt="2023-01-17T19:13:40.036" v="97" actId="478"/>
          <ac:spMkLst>
            <pc:docMk/>
            <pc:sldMk cId="2416516656" sldId="420"/>
            <ac:spMk id="10" creationId="{00000000-0000-0000-0000-000000000000}"/>
          </ac:spMkLst>
        </pc:spChg>
        <pc:spChg chg="add mod">
          <ac:chgData name="Chittaranjan Hens" userId="6fc03958433e8a43" providerId="LiveId" clId="{0B29BE55-6B6E-4486-A987-88D41079FA13}" dt="2023-01-18T06:42:56.977" v="331" actId="207"/>
          <ac:spMkLst>
            <pc:docMk/>
            <pc:sldMk cId="2416516656" sldId="420"/>
            <ac:spMk id="19" creationId="{E57250C4-A476-3EDE-53AA-EC7A1CA3A2AE}"/>
          </ac:spMkLst>
        </pc:spChg>
        <pc:grpChg chg="add mod">
          <ac:chgData name="Chittaranjan Hens" userId="6fc03958433e8a43" providerId="LiveId" clId="{0B29BE55-6B6E-4486-A987-88D41079FA13}" dt="2023-01-17T19:44:09.052" v="170" actId="164"/>
          <ac:grpSpMkLst>
            <pc:docMk/>
            <pc:sldMk cId="2416516656" sldId="420"/>
            <ac:grpSpMk id="20" creationId="{538AF5D6-1A61-5FE6-336D-33C19EDA07F0}"/>
          </ac:grpSpMkLst>
        </pc:grpChg>
        <pc:picChg chg="del mod">
          <ac:chgData name="Chittaranjan Hens" userId="6fc03958433e8a43" providerId="LiveId" clId="{0B29BE55-6B6E-4486-A987-88D41079FA13}" dt="2023-01-17T19:16:08.740" v="115" actId="478"/>
          <ac:picMkLst>
            <pc:docMk/>
            <pc:sldMk cId="2416516656" sldId="420"/>
            <ac:picMk id="2" creationId="{9BB13743-CC5F-8137-EF3B-D006170EB59A}"/>
          </ac:picMkLst>
        </pc:picChg>
        <pc:picChg chg="add del mod">
          <ac:chgData name="Chittaranjan Hens" userId="6fc03958433e8a43" providerId="LiveId" clId="{0B29BE55-6B6E-4486-A987-88D41079FA13}" dt="2023-01-17T19:23:10.273" v="131" actId="478"/>
          <ac:picMkLst>
            <pc:docMk/>
            <pc:sldMk cId="2416516656" sldId="420"/>
            <ac:picMk id="5" creationId="{CA450E62-1899-34B4-C414-04F58D3CA513}"/>
          </ac:picMkLst>
        </pc:picChg>
        <pc:picChg chg="add del mod">
          <ac:chgData name="Chittaranjan Hens" userId="6fc03958433e8a43" providerId="LiveId" clId="{0B29BE55-6B6E-4486-A987-88D41079FA13}" dt="2023-01-17T19:42:54.520" v="153" actId="478"/>
          <ac:picMkLst>
            <pc:docMk/>
            <pc:sldMk cId="2416516656" sldId="420"/>
            <ac:picMk id="7" creationId="{67DB2EA7-32FE-7F76-59AC-D4F3135269AA}"/>
          </ac:picMkLst>
        </pc:picChg>
        <pc:picChg chg="add mod">
          <ac:chgData name="Chittaranjan Hens" userId="6fc03958433e8a43" providerId="LiveId" clId="{0B29BE55-6B6E-4486-A987-88D41079FA13}" dt="2023-01-17T19:44:09.052" v="170" actId="164"/>
          <ac:picMkLst>
            <pc:docMk/>
            <pc:sldMk cId="2416516656" sldId="420"/>
            <ac:picMk id="9" creationId="{2365C915-A3AD-A43A-B52C-2AA9F434E14A}"/>
          </ac:picMkLst>
        </pc:picChg>
        <pc:picChg chg="add del mod">
          <ac:chgData name="Chittaranjan Hens" userId="6fc03958433e8a43" providerId="LiveId" clId="{0B29BE55-6B6E-4486-A987-88D41079FA13}" dt="2023-01-17T19:42:54.520" v="153" actId="478"/>
          <ac:picMkLst>
            <pc:docMk/>
            <pc:sldMk cId="2416516656" sldId="420"/>
            <ac:picMk id="12" creationId="{29FC7D9E-385E-AE77-9CF8-085C2E9CBAC2}"/>
          </ac:picMkLst>
        </pc:picChg>
        <pc:picChg chg="add mod ord">
          <ac:chgData name="Chittaranjan Hens" userId="6fc03958433e8a43" providerId="LiveId" clId="{0B29BE55-6B6E-4486-A987-88D41079FA13}" dt="2023-01-17T19:22:25.480" v="121" actId="167"/>
          <ac:picMkLst>
            <pc:docMk/>
            <pc:sldMk cId="2416516656" sldId="420"/>
            <ac:picMk id="13" creationId="{746F5938-0A76-BF38-0109-E7B445E0DBE3}"/>
          </ac:picMkLst>
        </pc:picChg>
        <pc:picChg chg="add del mod">
          <ac:chgData name="Chittaranjan Hens" userId="6fc03958433e8a43" providerId="LiveId" clId="{0B29BE55-6B6E-4486-A987-88D41079FA13}" dt="2023-01-17T19:40:54.370" v="137" actId="478"/>
          <ac:picMkLst>
            <pc:docMk/>
            <pc:sldMk cId="2416516656" sldId="420"/>
            <ac:picMk id="15" creationId="{6BB585BF-69BB-EE74-D0A5-EECAE094742B}"/>
          </ac:picMkLst>
        </pc:picChg>
        <pc:picChg chg="add mod">
          <ac:chgData name="Chittaranjan Hens" userId="6fc03958433e8a43" providerId="LiveId" clId="{0B29BE55-6B6E-4486-A987-88D41079FA13}" dt="2023-01-17T19:42:24.839" v="150" actId="1036"/>
          <ac:picMkLst>
            <pc:docMk/>
            <pc:sldMk cId="2416516656" sldId="420"/>
            <ac:picMk id="17" creationId="{98E2FD31-E68E-8135-2555-1BBE1F147C9E}"/>
          </ac:picMkLst>
        </pc:picChg>
      </pc:sldChg>
      <pc:sldChg chg="add del">
        <pc:chgData name="Chittaranjan Hens" userId="6fc03958433e8a43" providerId="LiveId" clId="{0B29BE55-6B6E-4486-A987-88D41079FA13}" dt="2023-01-14T07:37:18.157" v="2" actId="47"/>
        <pc:sldMkLst>
          <pc:docMk/>
          <pc:sldMk cId="3803126661" sldId="420"/>
        </pc:sldMkLst>
      </pc:sldChg>
      <pc:sldChg chg="addSp modSp add mod modAnim">
        <pc:chgData name="Chittaranjan Hens" userId="6fc03958433e8a43" providerId="LiveId" clId="{0B29BE55-6B6E-4486-A987-88D41079FA13}" dt="2023-01-18T19:13:27.065" v="1895" actId="1037"/>
        <pc:sldMkLst>
          <pc:docMk/>
          <pc:sldMk cId="1600641784" sldId="421"/>
        </pc:sldMkLst>
        <pc:spChg chg="add mod">
          <ac:chgData name="Chittaranjan Hens" userId="6fc03958433e8a43" providerId="LiveId" clId="{0B29BE55-6B6E-4486-A987-88D41079FA13}" dt="2023-01-18T06:42:51.358" v="329" actId="207"/>
          <ac:spMkLst>
            <pc:docMk/>
            <pc:sldMk cId="1600641784" sldId="421"/>
            <ac:spMk id="2" creationId="{BA77975B-FDE6-A7A3-80FB-A37952286886}"/>
          </ac:spMkLst>
        </pc:spChg>
        <pc:spChg chg="add mod">
          <ac:chgData name="Chittaranjan Hens" userId="6fc03958433e8a43" providerId="LiveId" clId="{0B29BE55-6B6E-4486-A987-88D41079FA13}" dt="2023-01-18T06:42:53.766" v="330" actId="207"/>
          <ac:spMkLst>
            <pc:docMk/>
            <pc:sldMk cId="1600641784" sldId="421"/>
            <ac:spMk id="3" creationId="{69D4E926-9B8C-0213-0369-BE41A1AC9162}"/>
          </ac:spMkLst>
        </pc:spChg>
        <pc:grpChg chg="add mod">
          <ac:chgData name="Chittaranjan Hens" userId="6fc03958433e8a43" providerId="LiveId" clId="{0B29BE55-6B6E-4486-A987-88D41079FA13}" dt="2023-01-18T06:41:26.482" v="314" actId="164"/>
          <ac:grpSpMkLst>
            <pc:docMk/>
            <pc:sldMk cId="1600641784" sldId="421"/>
            <ac:grpSpMk id="5" creationId="{A293CA3D-D8A3-3207-2930-BB144F6EEABF}"/>
          </ac:grpSpMkLst>
        </pc:grpChg>
        <pc:picChg chg="mod">
          <ac:chgData name="Chittaranjan Hens" userId="6fc03958433e8a43" providerId="LiveId" clId="{0B29BE55-6B6E-4486-A987-88D41079FA13}" dt="2023-01-18T06:41:26.482" v="314" actId="164"/>
          <ac:picMkLst>
            <pc:docMk/>
            <pc:sldMk cId="1600641784" sldId="421"/>
            <ac:picMk id="7" creationId="{67DB2EA7-32FE-7F76-59AC-D4F3135269AA}"/>
          </ac:picMkLst>
        </pc:picChg>
        <pc:picChg chg="mod">
          <ac:chgData name="Chittaranjan Hens" userId="6fc03958433e8a43" providerId="LiveId" clId="{0B29BE55-6B6E-4486-A987-88D41079FA13}" dt="2023-01-18T19:13:27.065" v="1895" actId="1037"/>
          <ac:picMkLst>
            <pc:docMk/>
            <pc:sldMk cId="1600641784" sldId="421"/>
            <ac:picMk id="17" creationId="{98E2FD31-E68E-8135-2555-1BBE1F147C9E}"/>
          </ac:picMkLst>
        </pc:picChg>
      </pc:sldChg>
      <pc:sldChg chg="addSp delSp modSp add mod">
        <pc:chgData name="Chittaranjan Hens" userId="6fc03958433e8a43" providerId="LiveId" clId="{0B29BE55-6B6E-4486-A987-88D41079FA13}" dt="2023-01-18T19:18:05.844" v="1979" actId="113"/>
        <pc:sldMkLst>
          <pc:docMk/>
          <pc:sldMk cId="844587726" sldId="422"/>
        </pc:sldMkLst>
        <pc:spChg chg="mod">
          <ac:chgData name="Chittaranjan Hens" userId="6fc03958433e8a43" providerId="LiveId" clId="{0B29BE55-6B6E-4486-A987-88D41079FA13}" dt="2023-01-18T19:17:59.404" v="1977" actId="1076"/>
          <ac:spMkLst>
            <pc:docMk/>
            <pc:sldMk cId="844587726" sldId="422"/>
            <ac:spMk id="2" creationId="{BA77975B-FDE6-A7A3-80FB-A37952286886}"/>
          </ac:spMkLst>
        </pc:spChg>
        <pc:spChg chg="add mod">
          <ac:chgData name="Chittaranjan Hens" userId="6fc03958433e8a43" providerId="LiveId" clId="{0B29BE55-6B6E-4486-A987-88D41079FA13}" dt="2023-01-18T19:18:05.844" v="1979" actId="113"/>
          <ac:spMkLst>
            <pc:docMk/>
            <pc:sldMk cId="844587726" sldId="422"/>
            <ac:spMk id="9" creationId="{FDFA8A40-1B8E-2600-4DFB-A6219D609408}"/>
          </ac:spMkLst>
        </pc:spChg>
        <pc:picChg chg="add del mod">
          <ac:chgData name="Chittaranjan Hens" userId="6fc03958433e8a43" providerId="LiveId" clId="{0B29BE55-6B6E-4486-A987-88D41079FA13}" dt="2023-01-18T06:30:07.476" v="231" actId="21"/>
          <ac:picMkLst>
            <pc:docMk/>
            <pc:sldMk cId="844587726" sldId="422"/>
            <ac:picMk id="5" creationId="{C82CE93F-9E50-3232-8F3F-DA743FE9FDC9}"/>
          </ac:picMkLst>
        </pc:picChg>
        <pc:picChg chg="add del mod">
          <ac:chgData name="Chittaranjan Hens" userId="6fc03958433e8a43" providerId="LiveId" clId="{0B29BE55-6B6E-4486-A987-88D41079FA13}" dt="2023-01-18T06:30:07.476" v="231" actId="21"/>
          <ac:picMkLst>
            <pc:docMk/>
            <pc:sldMk cId="844587726" sldId="422"/>
            <ac:picMk id="7" creationId="{38E2B603-C8AF-2C6D-A9B5-F1A98EA94F05}"/>
          </ac:picMkLst>
        </pc:picChg>
        <pc:picChg chg="del">
          <ac:chgData name="Chittaranjan Hens" userId="6fc03958433e8a43" providerId="LiveId" clId="{0B29BE55-6B6E-4486-A987-88D41079FA13}" dt="2023-01-17T19:45:37.207" v="175" actId="478"/>
          <ac:picMkLst>
            <pc:docMk/>
            <pc:sldMk cId="844587726" sldId="422"/>
            <ac:picMk id="7" creationId="{67DB2EA7-32FE-7F76-59AC-D4F3135269AA}"/>
          </ac:picMkLst>
        </pc:picChg>
        <pc:picChg chg="del">
          <ac:chgData name="Chittaranjan Hens" userId="6fc03958433e8a43" providerId="LiveId" clId="{0B29BE55-6B6E-4486-A987-88D41079FA13}" dt="2023-01-17T19:45:37.207" v="175" actId="478"/>
          <ac:picMkLst>
            <pc:docMk/>
            <pc:sldMk cId="844587726" sldId="422"/>
            <ac:picMk id="9" creationId="{2365C915-A3AD-A43A-B52C-2AA9F434E14A}"/>
          </ac:picMkLst>
        </pc:picChg>
        <pc:picChg chg="del">
          <ac:chgData name="Chittaranjan Hens" userId="6fc03958433e8a43" providerId="LiveId" clId="{0B29BE55-6B6E-4486-A987-88D41079FA13}" dt="2023-01-17T19:45:37.207" v="175" actId="478"/>
          <ac:picMkLst>
            <pc:docMk/>
            <pc:sldMk cId="844587726" sldId="422"/>
            <ac:picMk id="12" creationId="{29FC7D9E-385E-AE77-9CF8-085C2E9CBAC2}"/>
          </ac:picMkLst>
        </pc:picChg>
        <pc:picChg chg="mod">
          <ac:chgData name="Chittaranjan Hens" userId="6fc03958433e8a43" providerId="LiveId" clId="{0B29BE55-6B6E-4486-A987-88D41079FA13}" dt="2023-01-18T11:02:52.198" v="444"/>
          <ac:picMkLst>
            <pc:docMk/>
            <pc:sldMk cId="844587726" sldId="422"/>
            <ac:picMk id="13" creationId="{746F5938-0A76-BF38-0109-E7B445E0DBE3}"/>
          </ac:picMkLst>
        </pc:picChg>
        <pc:picChg chg="del">
          <ac:chgData name="Chittaranjan Hens" userId="6fc03958433e8a43" providerId="LiveId" clId="{0B29BE55-6B6E-4486-A987-88D41079FA13}" dt="2023-01-17T19:45:37.207" v="175" actId="478"/>
          <ac:picMkLst>
            <pc:docMk/>
            <pc:sldMk cId="844587726" sldId="422"/>
            <ac:picMk id="17" creationId="{98E2FD31-E68E-8135-2555-1BBE1F147C9E}"/>
          </ac:picMkLst>
        </pc:picChg>
      </pc:sldChg>
      <pc:sldChg chg="add del">
        <pc:chgData name="Chittaranjan Hens" userId="6fc03958433e8a43" providerId="LiveId" clId="{0B29BE55-6B6E-4486-A987-88D41079FA13}" dt="2023-01-17T19:43:09.115" v="156"/>
        <pc:sldMkLst>
          <pc:docMk/>
          <pc:sldMk cId="1988216491" sldId="422"/>
        </pc:sldMkLst>
      </pc:sldChg>
      <pc:sldChg chg="add del">
        <pc:chgData name="Chittaranjan Hens" userId="6fc03958433e8a43" providerId="LiveId" clId="{0B29BE55-6B6E-4486-A987-88D41079FA13}" dt="2023-01-17T19:45:27.559" v="173"/>
        <pc:sldMkLst>
          <pc:docMk/>
          <pc:sldMk cId="3261563178" sldId="422"/>
        </pc:sldMkLst>
      </pc:sldChg>
      <pc:sldChg chg="addSp delSp modSp add mod ord">
        <pc:chgData name="Chittaranjan Hens" userId="6fc03958433e8a43" providerId="LiveId" clId="{0B29BE55-6B6E-4486-A987-88D41079FA13}" dt="2023-01-18T19:16:25.431" v="1965" actId="6549"/>
        <pc:sldMkLst>
          <pc:docMk/>
          <pc:sldMk cId="784242273" sldId="423"/>
        </pc:sldMkLst>
        <pc:spChg chg="add del mod">
          <ac:chgData name="Chittaranjan Hens" userId="6fc03958433e8a43" providerId="LiveId" clId="{0B29BE55-6B6E-4486-A987-88D41079FA13}" dt="2023-01-18T19:16:25.431" v="1965" actId="6549"/>
          <ac:spMkLst>
            <pc:docMk/>
            <pc:sldMk cId="784242273" sldId="423"/>
            <ac:spMk id="2" creationId="{BA77975B-FDE6-A7A3-80FB-A37952286886}"/>
          </ac:spMkLst>
        </pc:spChg>
        <pc:picChg chg="add del mod">
          <ac:chgData name="Chittaranjan Hens" userId="6fc03958433e8a43" providerId="LiveId" clId="{0B29BE55-6B6E-4486-A987-88D41079FA13}" dt="2023-01-18T06:31:02.140" v="240" actId="478"/>
          <ac:picMkLst>
            <pc:docMk/>
            <pc:sldMk cId="784242273" sldId="423"/>
            <ac:picMk id="3" creationId="{E0963BC3-20ED-0905-9133-1D79288CABC1}"/>
          </ac:picMkLst>
        </pc:picChg>
        <pc:picChg chg="add mod">
          <ac:chgData name="Chittaranjan Hens" userId="6fc03958433e8a43" providerId="LiveId" clId="{0B29BE55-6B6E-4486-A987-88D41079FA13}" dt="2023-01-18T06:30:16.134" v="234" actId="1076"/>
          <ac:picMkLst>
            <pc:docMk/>
            <pc:sldMk cId="784242273" sldId="423"/>
            <ac:picMk id="5" creationId="{9977D6A6-8CAF-AC77-BCC1-73A219DABAA9}"/>
          </ac:picMkLst>
        </pc:picChg>
        <pc:picChg chg="add mod">
          <ac:chgData name="Chittaranjan Hens" userId="6fc03958433e8a43" providerId="LiveId" clId="{0B29BE55-6B6E-4486-A987-88D41079FA13}" dt="2023-01-18T19:13:31.701" v="1896" actId="1038"/>
          <ac:picMkLst>
            <pc:docMk/>
            <pc:sldMk cId="784242273" sldId="423"/>
            <ac:picMk id="7" creationId="{164B4502-CBB3-B028-6113-9EA720F02431}"/>
          </ac:picMkLst>
        </pc:picChg>
      </pc:sldChg>
      <pc:sldChg chg="addSp delSp modSp add mod ord setBg delAnim modAnim setClrOvrMap">
        <pc:chgData name="Chittaranjan Hens" userId="6fc03958433e8a43" providerId="LiveId" clId="{0B29BE55-6B6E-4486-A987-88D41079FA13}" dt="2023-01-18T10:36:35.647" v="399" actId="207"/>
        <pc:sldMkLst>
          <pc:docMk/>
          <pc:sldMk cId="592515564" sldId="424"/>
        </pc:sldMkLst>
        <pc:spChg chg="mod">
          <ac:chgData name="Chittaranjan Hens" userId="6fc03958433e8a43" providerId="LiveId" clId="{0B29BE55-6B6E-4486-A987-88D41079FA13}" dt="2023-01-18T06:38:00.350" v="284" actId="26606"/>
          <ac:spMkLst>
            <pc:docMk/>
            <pc:sldMk cId="592515564" sldId="424"/>
            <ac:spMk id="4" creationId="{384A810C-4EF3-6202-D30C-C6C1400F09E4}"/>
          </ac:spMkLst>
        </pc:spChg>
        <pc:spChg chg="add del mod">
          <ac:chgData name="Chittaranjan Hens" userId="6fc03958433e8a43" providerId="LiveId" clId="{0B29BE55-6B6E-4486-A987-88D41079FA13}" dt="2023-01-18T06:38:49.013" v="291" actId="478"/>
          <ac:spMkLst>
            <pc:docMk/>
            <pc:sldMk cId="592515564" sldId="424"/>
            <ac:spMk id="7" creationId="{0F4AAD34-7400-E14A-2280-17ABAE0212FC}"/>
          </ac:spMkLst>
        </pc:spChg>
        <pc:spChg chg="add mod">
          <ac:chgData name="Chittaranjan Hens" userId="6fc03958433e8a43" providerId="LiveId" clId="{0B29BE55-6B6E-4486-A987-88D41079FA13}" dt="2023-01-18T10:36:35.647" v="399" actId="207"/>
          <ac:spMkLst>
            <pc:docMk/>
            <pc:sldMk cId="592515564" sldId="424"/>
            <ac:spMk id="8" creationId="{41870A52-2251-356A-A04E-3BE96DB0734B}"/>
          </ac:spMkLst>
        </pc:spChg>
        <pc:spChg chg="add mod">
          <ac:chgData name="Chittaranjan Hens" userId="6fc03958433e8a43" providerId="LiveId" clId="{0B29BE55-6B6E-4486-A987-88D41079FA13}" dt="2023-01-18T10:36:32.474" v="398" actId="207"/>
          <ac:spMkLst>
            <pc:docMk/>
            <pc:sldMk cId="592515564" sldId="424"/>
            <ac:spMk id="10" creationId="{FA1611E4-6878-EBAE-A245-1DA15EB26653}"/>
          </ac:spMkLst>
        </pc:spChg>
        <pc:spChg chg="add del">
          <ac:chgData name="Chittaranjan Hens" userId="6fc03958433e8a43" providerId="LiveId" clId="{0B29BE55-6B6E-4486-A987-88D41079FA13}" dt="2023-01-18T06:36:44.983" v="274" actId="26606"/>
          <ac:spMkLst>
            <pc:docMk/>
            <pc:sldMk cId="592515564" sldId="424"/>
            <ac:spMk id="15" creationId="{2A73F40A-89D3-430B-96F3-4FFB3CCFB7B1}"/>
          </ac:spMkLst>
        </pc:spChg>
        <pc:spChg chg="add del">
          <ac:chgData name="Chittaranjan Hens" userId="6fc03958433e8a43" providerId="LiveId" clId="{0B29BE55-6B6E-4486-A987-88D41079FA13}" dt="2023-01-18T06:38:00.350" v="284" actId="26606"/>
          <ac:spMkLst>
            <pc:docMk/>
            <pc:sldMk cId="592515564" sldId="424"/>
            <ac:spMk id="16" creationId="{AC8EEB0F-BA72-49AC-956F-331B60FDE79E}"/>
          </ac:spMkLst>
        </pc:spChg>
        <pc:spChg chg="add del">
          <ac:chgData name="Chittaranjan Hens" userId="6fc03958433e8a43" providerId="LiveId" clId="{0B29BE55-6B6E-4486-A987-88D41079FA13}" dt="2023-01-18T06:36:44.983" v="274" actId="26606"/>
          <ac:spMkLst>
            <pc:docMk/>
            <pc:sldMk cId="592515564" sldId="424"/>
            <ac:spMk id="18" creationId="{5EFCEEFE-DD72-4E23-A203-092AB1A62E42}"/>
          </ac:spMkLst>
        </pc:spChg>
        <pc:spChg chg="add del">
          <ac:chgData name="Chittaranjan Hens" userId="6fc03958433e8a43" providerId="LiveId" clId="{0B29BE55-6B6E-4486-A987-88D41079FA13}" dt="2023-01-18T06:38:00.350" v="284" actId="26606"/>
          <ac:spMkLst>
            <pc:docMk/>
            <pc:sldMk cId="592515564" sldId="424"/>
            <ac:spMk id="21" creationId="{8CC700D5-9809-43F4-89D5-7DBBCB0DCC10}"/>
          </ac:spMkLst>
        </pc:spChg>
        <pc:spChg chg="add del">
          <ac:chgData name="Chittaranjan Hens" userId="6fc03958433e8a43" providerId="LiveId" clId="{0B29BE55-6B6E-4486-A987-88D41079FA13}" dt="2023-01-18T06:38:00.350" v="284" actId="26606"/>
          <ac:spMkLst>
            <pc:docMk/>
            <pc:sldMk cId="592515564" sldId="424"/>
            <ac:spMk id="22" creationId="{C7163242-6303-46DC-BAC1-2A204F061321}"/>
          </ac:spMkLst>
        </pc:spChg>
        <pc:spChg chg="add del">
          <ac:chgData name="Chittaranjan Hens" userId="6fc03958433e8a43" providerId="LiveId" clId="{0B29BE55-6B6E-4486-A987-88D41079FA13}" dt="2023-01-18T06:38:00.350" v="284" actId="26606"/>
          <ac:spMkLst>
            <pc:docMk/>
            <pc:sldMk cId="592515564" sldId="424"/>
            <ac:spMk id="24" creationId="{805C4C40-D70E-4C4F-B228-98A0A6132603}"/>
          </ac:spMkLst>
        </pc:spChg>
        <pc:spChg chg="add">
          <ac:chgData name="Chittaranjan Hens" userId="6fc03958433e8a43" providerId="LiveId" clId="{0B29BE55-6B6E-4486-A987-88D41079FA13}" dt="2023-01-18T06:38:00.350" v="284" actId="26606"/>
          <ac:spMkLst>
            <pc:docMk/>
            <pc:sldMk cId="592515564" sldId="424"/>
            <ac:spMk id="33" creationId="{AC8EEB0F-BA72-49AC-956F-331B60FDE79E}"/>
          </ac:spMkLst>
        </pc:spChg>
        <pc:spChg chg="add">
          <ac:chgData name="Chittaranjan Hens" userId="6fc03958433e8a43" providerId="LiveId" clId="{0B29BE55-6B6E-4486-A987-88D41079FA13}" dt="2023-01-18T06:38:00.350" v="284" actId="26606"/>
          <ac:spMkLst>
            <pc:docMk/>
            <pc:sldMk cId="592515564" sldId="424"/>
            <ac:spMk id="35" creationId="{8CC700D5-9809-43F4-89D5-7DBBCB0DCC10}"/>
          </ac:spMkLst>
        </pc:spChg>
        <pc:spChg chg="add">
          <ac:chgData name="Chittaranjan Hens" userId="6fc03958433e8a43" providerId="LiveId" clId="{0B29BE55-6B6E-4486-A987-88D41079FA13}" dt="2023-01-18T06:38:00.350" v="284" actId="26606"/>
          <ac:spMkLst>
            <pc:docMk/>
            <pc:sldMk cId="592515564" sldId="424"/>
            <ac:spMk id="37" creationId="{C7163242-6303-46DC-BAC1-2A204F061321}"/>
          </ac:spMkLst>
        </pc:spChg>
        <pc:spChg chg="add">
          <ac:chgData name="Chittaranjan Hens" userId="6fc03958433e8a43" providerId="LiveId" clId="{0B29BE55-6B6E-4486-A987-88D41079FA13}" dt="2023-01-18T06:38:00.350" v="284" actId="26606"/>
          <ac:spMkLst>
            <pc:docMk/>
            <pc:sldMk cId="592515564" sldId="424"/>
            <ac:spMk id="39" creationId="{9A5160F0-6244-48E8-9E71-1F51EA90C9E2}"/>
          </ac:spMkLst>
        </pc:spChg>
        <pc:spChg chg="add">
          <ac:chgData name="Chittaranjan Hens" userId="6fc03958433e8a43" providerId="LiveId" clId="{0B29BE55-6B6E-4486-A987-88D41079FA13}" dt="2023-01-18T06:38:00.350" v="284" actId="26606"/>
          <ac:spMkLst>
            <pc:docMk/>
            <pc:sldMk cId="592515564" sldId="424"/>
            <ac:spMk id="41" creationId="{9BDFF5CA-602C-465F-8BC3-59C9963028BE}"/>
          </ac:spMkLst>
        </pc:spChg>
        <pc:spChg chg="add">
          <ac:chgData name="Chittaranjan Hens" userId="6fc03958433e8a43" providerId="LiveId" clId="{0B29BE55-6B6E-4486-A987-88D41079FA13}" dt="2023-01-18T06:38:00.350" v="284" actId="26606"/>
          <ac:spMkLst>
            <pc:docMk/>
            <pc:sldMk cId="592515564" sldId="424"/>
            <ac:spMk id="43" creationId="{D289228A-771B-48F6-B5DF-7A63EA32421C}"/>
          </ac:spMkLst>
        </pc:spChg>
        <pc:spChg chg="add">
          <ac:chgData name="Chittaranjan Hens" userId="6fc03958433e8a43" providerId="LiveId" clId="{0B29BE55-6B6E-4486-A987-88D41079FA13}" dt="2023-01-18T06:38:00.350" v="284" actId="26606"/>
          <ac:spMkLst>
            <pc:docMk/>
            <pc:sldMk cId="592515564" sldId="424"/>
            <ac:spMk id="45" creationId="{31D5EF21-94C4-481A-BD01-3D29FB305BD9}"/>
          </ac:spMkLst>
        </pc:spChg>
        <pc:spChg chg="add">
          <ac:chgData name="Chittaranjan Hens" userId="6fc03958433e8a43" providerId="LiveId" clId="{0B29BE55-6B6E-4486-A987-88D41079FA13}" dt="2023-01-18T06:38:00.350" v="284" actId="26606"/>
          <ac:spMkLst>
            <pc:docMk/>
            <pc:sldMk cId="592515564" sldId="424"/>
            <ac:spMk id="47" creationId="{805C4C40-D70E-4C4F-B228-98A0A6132603}"/>
          </ac:spMkLst>
        </pc:spChg>
        <pc:grpChg chg="del">
          <ac:chgData name="Chittaranjan Hens" userId="6fc03958433e8a43" providerId="LiveId" clId="{0B29BE55-6B6E-4486-A987-88D41079FA13}" dt="2023-01-18T06:36:36.738" v="269" actId="478"/>
          <ac:grpSpMkLst>
            <pc:docMk/>
            <pc:sldMk cId="592515564" sldId="424"/>
            <ac:grpSpMk id="20" creationId="{538AF5D6-1A61-5FE6-336D-33C19EDA07F0}"/>
          </ac:grpSpMkLst>
        </pc:grpChg>
        <pc:grpChg chg="add del">
          <ac:chgData name="Chittaranjan Hens" userId="6fc03958433e8a43" providerId="LiveId" clId="{0B29BE55-6B6E-4486-A987-88D41079FA13}" dt="2023-01-18T06:38:00.350" v="284" actId="26606"/>
          <ac:grpSpMkLst>
            <pc:docMk/>
            <pc:sldMk cId="592515564" sldId="424"/>
            <ac:grpSpMk id="26" creationId="{06536C0D-2219-44F1-94EC-B9A56501DB36}"/>
          </ac:grpSpMkLst>
        </pc:grpChg>
        <pc:picChg chg="add mod ord">
          <ac:chgData name="Chittaranjan Hens" userId="6fc03958433e8a43" providerId="LiveId" clId="{0B29BE55-6B6E-4486-A987-88D41079FA13}" dt="2023-01-18T06:38:00.350" v="284" actId="26606"/>
          <ac:picMkLst>
            <pc:docMk/>
            <pc:sldMk cId="592515564" sldId="424"/>
            <ac:picMk id="3" creationId="{3C4F8F92-E690-AD97-624B-4B4C7CAF0EB0}"/>
          </ac:picMkLst>
        </pc:picChg>
        <pc:picChg chg="add mod">
          <ac:chgData name="Chittaranjan Hens" userId="6fc03958433e8a43" providerId="LiveId" clId="{0B29BE55-6B6E-4486-A987-88D41079FA13}" dt="2023-01-18T06:38:00.350" v="284" actId="26606"/>
          <ac:picMkLst>
            <pc:docMk/>
            <pc:sldMk cId="592515564" sldId="424"/>
            <ac:picMk id="6" creationId="{848F978D-14B0-8FBB-561E-61B3B1CACECE}"/>
          </ac:picMkLst>
        </pc:picChg>
        <pc:picChg chg="mod">
          <ac:chgData name="Chittaranjan Hens" userId="6fc03958433e8a43" providerId="LiveId" clId="{0B29BE55-6B6E-4486-A987-88D41079FA13}" dt="2023-01-18T06:38:00.350" v="284" actId="26606"/>
          <ac:picMkLst>
            <pc:docMk/>
            <pc:sldMk cId="592515564" sldId="424"/>
            <ac:picMk id="13" creationId="{746F5938-0A76-BF38-0109-E7B445E0DBE3}"/>
          </ac:picMkLst>
        </pc:picChg>
        <pc:picChg chg="del">
          <ac:chgData name="Chittaranjan Hens" userId="6fc03958433e8a43" providerId="LiveId" clId="{0B29BE55-6B6E-4486-A987-88D41079FA13}" dt="2023-01-18T06:36:36.738" v="269" actId="478"/>
          <ac:picMkLst>
            <pc:docMk/>
            <pc:sldMk cId="592515564" sldId="424"/>
            <ac:picMk id="17" creationId="{98E2FD31-E68E-8135-2555-1BBE1F147C9E}"/>
          </ac:picMkLst>
        </pc:picChg>
      </pc:sldChg>
      <pc:sldChg chg="add del">
        <pc:chgData name="Chittaranjan Hens" userId="6fc03958433e8a43" providerId="LiveId" clId="{0B29BE55-6B6E-4486-A987-88D41079FA13}" dt="2023-01-18T06:38:17.525" v="285" actId="47"/>
        <pc:sldMkLst>
          <pc:docMk/>
          <pc:sldMk cId="961097353" sldId="425"/>
        </pc:sldMkLst>
      </pc:sldChg>
      <pc:sldChg chg="addSp delSp modSp add mod">
        <pc:chgData name="Chittaranjan Hens" userId="6fc03958433e8a43" providerId="LiveId" clId="{0B29BE55-6B6E-4486-A987-88D41079FA13}" dt="2023-01-18T11:03:16.323" v="447"/>
        <pc:sldMkLst>
          <pc:docMk/>
          <pc:sldMk cId="4006203241" sldId="425"/>
        </pc:sldMkLst>
        <pc:spChg chg="del">
          <ac:chgData name="Chittaranjan Hens" userId="6fc03958433e8a43" providerId="LiveId" clId="{0B29BE55-6B6E-4486-A987-88D41079FA13}" dt="2023-01-18T06:42:02.300" v="317" actId="478"/>
          <ac:spMkLst>
            <pc:docMk/>
            <pc:sldMk cId="4006203241" sldId="425"/>
            <ac:spMk id="2" creationId="{BA77975B-FDE6-A7A3-80FB-A37952286886}"/>
          </ac:spMkLst>
        </pc:spChg>
        <pc:spChg chg="del">
          <ac:chgData name="Chittaranjan Hens" userId="6fc03958433e8a43" providerId="LiveId" clId="{0B29BE55-6B6E-4486-A987-88D41079FA13}" dt="2023-01-18T06:42:02.300" v="317" actId="478"/>
          <ac:spMkLst>
            <pc:docMk/>
            <pc:sldMk cId="4006203241" sldId="425"/>
            <ac:spMk id="9" creationId="{FDFA8A40-1B8E-2600-4DFB-A6219D609408}"/>
          </ac:spMkLst>
        </pc:spChg>
        <pc:picChg chg="add mod">
          <ac:chgData name="Chittaranjan Hens" userId="6fc03958433e8a43" providerId="LiveId" clId="{0B29BE55-6B6E-4486-A987-88D41079FA13}" dt="2023-01-18T06:43:15.269" v="335" actId="1076"/>
          <ac:picMkLst>
            <pc:docMk/>
            <pc:sldMk cId="4006203241" sldId="425"/>
            <ac:picMk id="5" creationId="{F50591E0-5C2E-16CC-02F2-36D2B9D5AB05}"/>
          </ac:picMkLst>
        </pc:picChg>
        <pc:picChg chg="mod">
          <ac:chgData name="Chittaranjan Hens" userId="6fc03958433e8a43" providerId="LiveId" clId="{0B29BE55-6B6E-4486-A987-88D41079FA13}" dt="2023-01-18T11:03:16.323" v="447"/>
          <ac:picMkLst>
            <pc:docMk/>
            <pc:sldMk cId="4006203241" sldId="425"/>
            <ac:picMk id="13" creationId="{746F5938-0A76-BF38-0109-E7B445E0DBE3}"/>
          </ac:picMkLst>
        </pc:picChg>
      </pc:sldChg>
      <pc:sldChg chg="addSp delSp modSp add mod">
        <pc:chgData name="Chittaranjan Hens" userId="6fc03958433e8a43" providerId="LiveId" clId="{0B29BE55-6B6E-4486-A987-88D41079FA13}" dt="2023-01-18T19:13:50.112" v="1919" actId="20577"/>
        <pc:sldMkLst>
          <pc:docMk/>
          <pc:sldMk cId="2574106128" sldId="426"/>
        </pc:sldMkLst>
        <pc:spChg chg="mod">
          <ac:chgData name="Chittaranjan Hens" userId="6fc03958433e8a43" providerId="LiveId" clId="{0B29BE55-6B6E-4486-A987-88D41079FA13}" dt="2023-01-18T18:01:35.689" v="537" actId="207"/>
          <ac:spMkLst>
            <pc:docMk/>
            <pc:sldMk cId="2574106128" sldId="426"/>
            <ac:spMk id="2" creationId="{BA77975B-FDE6-A7A3-80FB-A37952286886}"/>
          </ac:spMkLst>
        </pc:spChg>
        <pc:spChg chg="mod">
          <ac:chgData name="Chittaranjan Hens" userId="6fc03958433e8a43" providerId="LiveId" clId="{0B29BE55-6B6E-4486-A987-88D41079FA13}" dt="2023-01-18T19:13:50.112" v="1919" actId="20577"/>
          <ac:spMkLst>
            <pc:docMk/>
            <pc:sldMk cId="2574106128" sldId="426"/>
            <ac:spMk id="4" creationId="{384A810C-4EF3-6202-D30C-C6C1400F09E4}"/>
          </ac:spMkLst>
        </pc:spChg>
        <pc:spChg chg="add mod">
          <ac:chgData name="Chittaranjan Hens" userId="6fc03958433e8a43" providerId="LiveId" clId="{0B29BE55-6B6E-4486-A987-88D41079FA13}" dt="2023-01-18T07:57:49.223" v="353" actId="1582"/>
          <ac:spMkLst>
            <pc:docMk/>
            <pc:sldMk cId="2574106128" sldId="426"/>
            <ac:spMk id="6" creationId="{DF336BE9-A44E-EBE4-C098-2330BC25F4EC}"/>
          </ac:spMkLst>
        </pc:spChg>
        <pc:spChg chg="del">
          <ac:chgData name="Chittaranjan Hens" userId="6fc03958433e8a43" providerId="LiveId" clId="{0B29BE55-6B6E-4486-A987-88D41079FA13}" dt="2023-01-18T07:57:14.783" v="337" actId="478"/>
          <ac:spMkLst>
            <pc:docMk/>
            <pc:sldMk cId="2574106128" sldId="426"/>
            <ac:spMk id="9" creationId="{FDFA8A40-1B8E-2600-4DFB-A6219D609408}"/>
          </ac:spMkLst>
        </pc:spChg>
        <pc:picChg chg="add mod">
          <ac:chgData name="Chittaranjan Hens" userId="6fc03958433e8a43" providerId="LiveId" clId="{0B29BE55-6B6E-4486-A987-88D41079FA13}" dt="2023-01-18T07:57:18.614" v="340" actId="962"/>
          <ac:picMkLst>
            <pc:docMk/>
            <pc:sldMk cId="2574106128" sldId="426"/>
            <ac:picMk id="5" creationId="{BF54813C-4699-B5C4-9CD2-6D1A457BE665}"/>
          </ac:picMkLst>
        </pc:picChg>
        <pc:picChg chg="mod">
          <ac:chgData name="Chittaranjan Hens" userId="6fc03958433e8a43" providerId="LiveId" clId="{0B29BE55-6B6E-4486-A987-88D41079FA13}" dt="2023-01-18T11:03:06.368" v="446"/>
          <ac:picMkLst>
            <pc:docMk/>
            <pc:sldMk cId="2574106128" sldId="426"/>
            <ac:picMk id="13" creationId="{746F5938-0A76-BF38-0109-E7B445E0DBE3}"/>
          </ac:picMkLst>
        </pc:picChg>
      </pc:sldChg>
      <pc:sldChg chg="addSp delSp modSp add del mod">
        <pc:chgData name="Chittaranjan Hens" userId="6fc03958433e8a43" providerId="LiveId" clId="{0B29BE55-6B6E-4486-A987-88D41079FA13}" dt="2023-01-18T19:17:29.409" v="1970" actId="403"/>
        <pc:sldMkLst>
          <pc:docMk/>
          <pc:sldMk cId="1844746795" sldId="427"/>
        </pc:sldMkLst>
        <pc:spChg chg="mod">
          <ac:chgData name="Chittaranjan Hens" userId="6fc03958433e8a43" providerId="LiveId" clId="{0B29BE55-6B6E-4486-A987-88D41079FA13}" dt="2023-01-18T19:14:47.610" v="1954" actId="20577"/>
          <ac:spMkLst>
            <pc:docMk/>
            <pc:sldMk cId="1844746795" sldId="427"/>
            <ac:spMk id="4" creationId="{384A810C-4EF3-6202-D30C-C6C1400F09E4}"/>
          </ac:spMkLst>
        </pc:spChg>
        <pc:spChg chg="del">
          <ac:chgData name="Chittaranjan Hens" userId="6fc03958433e8a43" providerId="LiveId" clId="{0B29BE55-6B6E-4486-A987-88D41079FA13}" dt="2023-01-18T07:59:45.478" v="385" actId="478"/>
          <ac:spMkLst>
            <pc:docMk/>
            <pc:sldMk cId="1844746795" sldId="427"/>
            <ac:spMk id="6" creationId="{DF336BE9-A44E-EBE4-C098-2330BC25F4EC}"/>
          </ac:spMkLst>
        </pc:spChg>
        <pc:spChg chg="add del mod">
          <ac:chgData name="Chittaranjan Hens" userId="6fc03958433e8a43" providerId="LiveId" clId="{0B29BE55-6B6E-4486-A987-88D41079FA13}" dt="2023-01-18T07:59:00.534" v="374" actId="21"/>
          <ac:spMkLst>
            <pc:docMk/>
            <pc:sldMk cId="1844746795" sldId="427"/>
            <ac:spMk id="7" creationId="{484C2BD9-090C-1041-7985-0F4F1CD154D9}"/>
          </ac:spMkLst>
        </pc:spChg>
        <pc:spChg chg="add del">
          <ac:chgData name="Chittaranjan Hens" userId="6fc03958433e8a43" providerId="LiveId" clId="{0B29BE55-6B6E-4486-A987-88D41079FA13}" dt="2023-01-18T08:00:05.070" v="387" actId="22"/>
          <ac:spMkLst>
            <pc:docMk/>
            <pc:sldMk cId="1844746795" sldId="427"/>
            <ac:spMk id="10" creationId="{66BFD8E0-DDE3-4E4C-C388-DF21F99DD4A2}"/>
          </ac:spMkLst>
        </pc:spChg>
        <pc:spChg chg="add mod">
          <ac:chgData name="Chittaranjan Hens" userId="6fc03958433e8a43" providerId="LiveId" clId="{0B29BE55-6B6E-4486-A987-88D41079FA13}" dt="2023-01-18T19:17:29.409" v="1970" actId="403"/>
          <ac:spMkLst>
            <pc:docMk/>
            <pc:sldMk cId="1844746795" sldId="427"/>
            <ac:spMk id="12" creationId="{6B449A84-9120-8C12-247E-7FF14DBADF48}"/>
          </ac:spMkLst>
        </pc:spChg>
        <pc:picChg chg="del">
          <ac:chgData name="Chittaranjan Hens" userId="6fc03958433e8a43" providerId="LiveId" clId="{0B29BE55-6B6E-4486-A987-88D41079FA13}" dt="2023-01-18T07:58:42.208" v="357" actId="478"/>
          <ac:picMkLst>
            <pc:docMk/>
            <pc:sldMk cId="1844746795" sldId="427"/>
            <ac:picMk id="5" creationId="{BF54813C-4699-B5C4-9CD2-6D1A457BE665}"/>
          </ac:picMkLst>
        </pc:picChg>
        <pc:picChg chg="add del mod">
          <ac:chgData name="Chittaranjan Hens" userId="6fc03958433e8a43" providerId="LiveId" clId="{0B29BE55-6B6E-4486-A987-88D41079FA13}" dt="2023-01-18T07:59:41.762" v="383" actId="478"/>
          <ac:picMkLst>
            <pc:docMk/>
            <pc:sldMk cId="1844746795" sldId="427"/>
            <ac:picMk id="8" creationId="{3C97357A-C0FD-7BD8-63CA-50101606CF5C}"/>
          </ac:picMkLst>
        </pc:picChg>
        <pc:picChg chg="mod ord">
          <ac:chgData name="Chittaranjan Hens" userId="6fc03958433e8a43" providerId="LiveId" clId="{0B29BE55-6B6E-4486-A987-88D41079FA13}" dt="2023-01-18T07:59:43.810" v="384" actId="167"/>
          <ac:picMkLst>
            <pc:docMk/>
            <pc:sldMk cId="1844746795" sldId="427"/>
            <ac:picMk id="13" creationId="{746F5938-0A76-BF38-0109-E7B445E0DBE3}"/>
          </ac:picMkLst>
        </pc:picChg>
      </pc:sldChg>
      <pc:sldChg chg="addSp delSp modSp add mod">
        <pc:chgData name="Chittaranjan Hens" userId="6fc03958433e8a43" providerId="LiveId" clId="{0B29BE55-6B6E-4486-A987-88D41079FA13}" dt="2023-01-18T17:56:14.706" v="486" actId="1076"/>
        <pc:sldMkLst>
          <pc:docMk/>
          <pc:sldMk cId="3527010614" sldId="428"/>
        </pc:sldMkLst>
        <pc:spChg chg="mod">
          <ac:chgData name="Chittaranjan Hens" userId="6fc03958433e8a43" providerId="LiveId" clId="{0B29BE55-6B6E-4486-A987-88D41079FA13}" dt="2023-01-18T11:02:16.680" v="439" actId="20577"/>
          <ac:spMkLst>
            <pc:docMk/>
            <pc:sldMk cId="3527010614" sldId="428"/>
            <ac:spMk id="4" creationId="{384A810C-4EF3-6202-D30C-C6C1400F09E4}"/>
          </ac:spMkLst>
        </pc:spChg>
        <pc:spChg chg="add del">
          <ac:chgData name="Chittaranjan Hens" userId="6fc03958433e8a43" providerId="LiveId" clId="{0B29BE55-6B6E-4486-A987-88D41079FA13}" dt="2023-01-18T11:05:34.183" v="460" actId="22"/>
          <ac:spMkLst>
            <pc:docMk/>
            <pc:sldMk cId="3527010614" sldId="428"/>
            <ac:spMk id="9" creationId="{92A24866-303B-2048-27FD-BD7C746D8C2C}"/>
          </ac:spMkLst>
        </pc:spChg>
        <pc:spChg chg="add mod">
          <ac:chgData name="Chittaranjan Hens" userId="6fc03958433e8a43" providerId="LiveId" clId="{0B29BE55-6B6E-4486-A987-88D41079FA13}" dt="2023-01-18T11:07:26.538" v="482"/>
          <ac:spMkLst>
            <pc:docMk/>
            <pc:sldMk cId="3527010614" sldId="428"/>
            <ac:spMk id="11" creationId="{B21B57AC-5CC1-1324-A5CB-412C8EE96C4F}"/>
          </ac:spMkLst>
        </pc:spChg>
        <pc:picChg chg="add mod">
          <ac:chgData name="Chittaranjan Hens" userId="6fc03958433e8a43" providerId="LiveId" clId="{0B29BE55-6B6E-4486-A987-88D41079FA13}" dt="2023-01-18T11:04:55.130" v="458" actId="1038"/>
          <ac:picMkLst>
            <pc:docMk/>
            <pc:sldMk cId="3527010614" sldId="428"/>
            <ac:picMk id="3" creationId="{C32B1D07-8CBA-C14F-03C0-0CEEF590C27D}"/>
          </ac:picMkLst>
        </pc:picChg>
        <pc:picChg chg="del">
          <ac:chgData name="Chittaranjan Hens" userId="6fc03958433e8a43" providerId="LiveId" clId="{0B29BE55-6B6E-4486-A987-88D41079FA13}" dt="2023-01-18T11:02:04.920" v="413" actId="478"/>
          <ac:picMkLst>
            <pc:docMk/>
            <pc:sldMk cId="3527010614" sldId="428"/>
            <ac:picMk id="5" creationId="{F50591E0-5C2E-16CC-02F2-36D2B9D5AB05}"/>
          </ac:picMkLst>
        </pc:picChg>
        <pc:picChg chg="add mod">
          <ac:chgData name="Chittaranjan Hens" userId="6fc03958433e8a43" providerId="LiveId" clId="{0B29BE55-6B6E-4486-A987-88D41079FA13}" dt="2023-01-18T11:04:55.130" v="458" actId="1038"/>
          <ac:picMkLst>
            <pc:docMk/>
            <pc:sldMk cId="3527010614" sldId="428"/>
            <ac:picMk id="7" creationId="{11CDA4B5-9F53-2D60-CB34-C86B9CB26FF2}"/>
          </ac:picMkLst>
        </pc:picChg>
        <pc:picChg chg="mod">
          <ac:chgData name="Chittaranjan Hens" userId="6fc03958433e8a43" providerId="LiveId" clId="{0B29BE55-6B6E-4486-A987-88D41079FA13}" dt="2023-01-18T17:56:14.706" v="486" actId="1076"/>
          <ac:picMkLst>
            <pc:docMk/>
            <pc:sldMk cId="3527010614" sldId="428"/>
            <ac:picMk id="13" creationId="{746F5938-0A76-BF38-0109-E7B445E0DBE3}"/>
          </ac:picMkLst>
        </pc:picChg>
        <pc:picChg chg="add mod">
          <ac:chgData name="Chittaranjan Hens" userId="6fc03958433e8a43" providerId="LiveId" clId="{0B29BE55-6B6E-4486-A987-88D41079FA13}" dt="2023-01-18T17:56:13.518" v="485" actId="1076"/>
          <ac:picMkLst>
            <pc:docMk/>
            <pc:sldMk cId="3527010614" sldId="428"/>
            <ac:picMk id="14" creationId="{59655CFA-9781-6D66-B437-8511523FE7B0}"/>
          </ac:picMkLst>
        </pc:picChg>
      </pc:sldChg>
      <pc:sldChg chg="addSp delSp modSp add mod">
        <pc:chgData name="Chittaranjan Hens" userId="6fc03958433e8a43" providerId="LiveId" clId="{0B29BE55-6B6E-4486-A987-88D41079FA13}" dt="2023-01-18T18:01:02.362" v="533" actId="207"/>
        <pc:sldMkLst>
          <pc:docMk/>
          <pc:sldMk cId="218391578" sldId="429"/>
        </pc:sldMkLst>
        <pc:spChg chg="add del mod">
          <ac:chgData name="Chittaranjan Hens" userId="6fc03958433e8a43" providerId="LiveId" clId="{0B29BE55-6B6E-4486-A987-88D41079FA13}" dt="2023-01-18T18:01:02.362" v="533" actId="207"/>
          <ac:spMkLst>
            <pc:docMk/>
            <pc:sldMk cId="218391578" sldId="429"/>
            <ac:spMk id="5" creationId="{B3B854A7-543C-FD49-E2A2-048486502949}"/>
          </ac:spMkLst>
        </pc:spChg>
        <pc:picChg chg="del">
          <ac:chgData name="Chittaranjan Hens" userId="6fc03958433e8a43" providerId="LiveId" clId="{0B29BE55-6B6E-4486-A987-88D41079FA13}" dt="2023-01-18T17:56:34.330" v="488" actId="478"/>
          <ac:picMkLst>
            <pc:docMk/>
            <pc:sldMk cId="218391578" sldId="429"/>
            <ac:picMk id="3" creationId="{C32B1D07-8CBA-C14F-03C0-0CEEF590C27D}"/>
          </ac:picMkLst>
        </pc:picChg>
        <pc:picChg chg="mod modCrop">
          <ac:chgData name="Chittaranjan Hens" userId="6fc03958433e8a43" providerId="LiveId" clId="{0B29BE55-6B6E-4486-A987-88D41079FA13}" dt="2023-01-18T17:57:00.858" v="495" actId="1076"/>
          <ac:picMkLst>
            <pc:docMk/>
            <pc:sldMk cId="218391578" sldId="429"/>
            <ac:picMk id="7" creationId="{11CDA4B5-9F53-2D60-CB34-C86B9CB26FF2}"/>
          </ac:picMkLst>
        </pc:picChg>
        <pc:picChg chg="mod">
          <ac:chgData name="Chittaranjan Hens" userId="6fc03958433e8a43" providerId="LiveId" clId="{0B29BE55-6B6E-4486-A987-88D41079FA13}" dt="2023-01-18T17:57:50.278" v="503" actId="1076"/>
          <ac:picMkLst>
            <pc:docMk/>
            <pc:sldMk cId="218391578" sldId="429"/>
            <ac:picMk id="13" creationId="{746F5938-0A76-BF38-0109-E7B445E0DBE3}"/>
          </ac:picMkLst>
        </pc:picChg>
        <pc:picChg chg="del">
          <ac:chgData name="Chittaranjan Hens" userId="6fc03958433e8a43" providerId="LiveId" clId="{0B29BE55-6B6E-4486-A987-88D41079FA13}" dt="2023-01-18T17:56:56.377" v="493" actId="478"/>
          <ac:picMkLst>
            <pc:docMk/>
            <pc:sldMk cId="218391578" sldId="429"/>
            <ac:picMk id="14" creationId="{59655CFA-9781-6D66-B437-8511523FE7B0}"/>
          </ac:picMkLst>
        </pc:picChg>
      </pc:sldChg>
      <pc:sldChg chg="addSp modSp add mod modAnim">
        <pc:chgData name="Chittaranjan Hens" userId="6fc03958433e8a43" providerId="LiveId" clId="{0B29BE55-6B6E-4486-A987-88D41079FA13}" dt="2023-01-18T18:07:46.697" v="575"/>
        <pc:sldMkLst>
          <pc:docMk/>
          <pc:sldMk cId="872215262" sldId="430"/>
        </pc:sldMkLst>
        <pc:spChg chg="mod">
          <ac:chgData name="Chittaranjan Hens" userId="6fc03958433e8a43" providerId="LiveId" clId="{0B29BE55-6B6E-4486-A987-88D41079FA13}" dt="2023-01-18T18:02:48.165" v="552" actId="20577"/>
          <ac:spMkLst>
            <pc:docMk/>
            <pc:sldMk cId="872215262" sldId="430"/>
            <ac:spMk id="5" creationId="{B3B854A7-543C-FD49-E2A2-048486502949}"/>
          </ac:spMkLst>
        </pc:spChg>
        <pc:picChg chg="add mod">
          <ac:chgData name="Chittaranjan Hens" userId="6fc03958433e8a43" providerId="LiveId" clId="{0B29BE55-6B6E-4486-A987-88D41079FA13}" dt="2023-01-18T18:07:41.477" v="574" actId="1076"/>
          <ac:picMkLst>
            <pc:docMk/>
            <pc:sldMk cId="872215262" sldId="430"/>
            <ac:picMk id="2" creationId="{12639D5A-F799-E64B-66AE-D48A231EEAB7}"/>
          </ac:picMkLst>
        </pc:picChg>
      </pc:sldChg>
      <pc:sldChg chg="modSp add del mod">
        <pc:chgData name="Chittaranjan Hens" userId="6fc03958433e8a43" providerId="LiveId" clId="{0B29BE55-6B6E-4486-A987-88D41079FA13}" dt="2023-01-18T18:08:00.763" v="576" actId="47"/>
        <pc:sldMkLst>
          <pc:docMk/>
          <pc:sldMk cId="2718390005" sldId="431"/>
        </pc:sldMkLst>
        <pc:spChg chg="mod">
          <ac:chgData name="Chittaranjan Hens" userId="6fc03958433e8a43" providerId="LiveId" clId="{0B29BE55-6B6E-4486-A987-88D41079FA13}" dt="2023-01-18T18:03:18.118" v="557" actId="255"/>
          <ac:spMkLst>
            <pc:docMk/>
            <pc:sldMk cId="2718390005" sldId="431"/>
            <ac:spMk id="5" creationId="{B3B854A7-543C-FD49-E2A2-048486502949}"/>
          </ac:spMkLst>
        </pc:spChg>
      </pc:sldChg>
      <pc:sldChg chg="addSp delSp modSp add mod modAnim">
        <pc:chgData name="Chittaranjan Hens" userId="6fc03958433e8a43" providerId="LiveId" clId="{0B29BE55-6B6E-4486-A987-88D41079FA13}" dt="2023-01-18T19:08:00.892" v="1794" actId="22"/>
        <pc:sldMkLst>
          <pc:docMk/>
          <pc:sldMk cId="547859215" sldId="432"/>
        </pc:sldMkLst>
        <pc:spChg chg="add del">
          <ac:chgData name="Chittaranjan Hens" userId="6fc03958433e8a43" providerId="LiveId" clId="{0B29BE55-6B6E-4486-A987-88D41079FA13}" dt="2023-01-18T18:04:26.556" v="560" actId="22"/>
          <ac:spMkLst>
            <pc:docMk/>
            <pc:sldMk cId="547859215" sldId="432"/>
            <ac:spMk id="3" creationId="{71B19B4D-C6E0-96F5-F278-5C21EC50CA0B}"/>
          </ac:spMkLst>
        </pc:spChg>
        <pc:spChg chg="mod">
          <ac:chgData name="Chittaranjan Hens" userId="6fc03958433e8a43" providerId="LiveId" clId="{0B29BE55-6B6E-4486-A987-88D41079FA13}" dt="2023-01-18T18:05:21.985" v="567" actId="207"/>
          <ac:spMkLst>
            <pc:docMk/>
            <pc:sldMk cId="547859215" sldId="432"/>
            <ac:spMk id="5" creationId="{B3B854A7-543C-FD49-E2A2-048486502949}"/>
          </ac:spMkLst>
        </pc:spChg>
        <pc:spChg chg="add mod">
          <ac:chgData name="Chittaranjan Hens" userId="6fc03958433e8a43" providerId="LiveId" clId="{0B29BE55-6B6E-4486-A987-88D41079FA13}" dt="2023-01-18T18:08:40.169" v="585" actId="1076"/>
          <ac:spMkLst>
            <pc:docMk/>
            <pc:sldMk cId="547859215" sldId="432"/>
            <ac:spMk id="6" creationId="{4F205CF0-0DE3-7A41-F0E8-1C607BE8A9F2}"/>
          </ac:spMkLst>
        </pc:spChg>
        <pc:picChg chg="add mod">
          <ac:chgData name="Chittaranjan Hens" userId="6fc03958433e8a43" providerId="LiveId" clId="{0B29BE55-6B6E-4486-A987-88D41079FA13}" dt="2023-01-18T18:08:11.639" v="579" actId="1076"/>
          <ac:picMkLst>
            <pc:docMk/>
            <pc:sldMk cId="547859215" sldId="432"/>
            <ac:picMk id="9" creationId="{FB8DDD0B-DB75-45D5-680C-19E02EB092E0}"/>
          </ac:picMkLst>
        </pc:picChg>
        <pc:picChg chg="add del mod">
          <ac:chgData name="Chittaranjan Hens" userId="6fc03958433e8a43" providerId="LiveId" clId="{0B29BE55-6B6E-4486-A987-88D41079FA13}" dt="2023-01-18T18:07:07.438" v="571" actId="21"/>
          <ac:picMkLst>
            <pc:docMk/>
            <pc:sldMk cId="547859215" sldId="432"/>
            <ac:picMk id="12" creationId="{77140850-23CA-769C-E9A3-42CA23DCDC36}"/>
          </ac:picMkLst>
        </pc:picChg>
        <pc:picChg chg="add del">
          <ac:chgData name="Chittaranjan Hens" userId="6fc03958433e8a43" providerId="LiveId" clId="{0B29BE55-6B6E-4486-A987-88D41079FA13}" dt="2023-01-18T19:08:00.892" v="1794" actId="22"/>
          <ac:picMkLst>
            <pc:docMk/>
            <pc:sldMk cId="547859215" sldId="432"/>
            <ac:picMk id="15" creationId="{D93F8B0B-382D-C06E-318A-17E1DD2D1B42}"/>
          </ac:picMkLst>
        </pc:picChg>
      </pc:sldChg>
      <pc:sldChg chg="delSp modSp add mod delAnim modAnim">
        <pc:chgData name="Chittaranjan Hens" userId="6fc03958433e8a43" providerId="LiveId" clId="{0B29BE55-6B6E-4486-A987-88D41079FA13}" dt="2023-01-18T19:44:04.500" v="2059" actId="20577"/>
        <pc:sldMkLst>
          <pc:docMk/>
          <pc:sldMk cId="1205950631" sldId="433"/>
        </pc:sldMkLst>
        <pc:spChg chg="mod">
          <ac:chgData name="Chittaranjan Hens" userId="6fc03958433e8a43" providerId="LiveId" clId="{0B29BE55-6B6E-4486-A987-88D41079FA13}" dt="2023-01-18T18:23:49.917" v="1537" actId="20577"/>
          <ac:spMkLst>
            <pc:docMk/>
            <pc:sldMk cId="1205950631" sldId="433"/>
            <ac:spMk id="4" creationId="{384A810C-4EF3-6202-D30C-C6C1400F09E4}"/>
          </ac:spMkLst>
        </pc:spChg>
        <pc:spChg chg="del">
          <ac:chgData name="Chittaranjan Hens" userId="6fc03958433e8a43" providerId="LiveId" clId="{0B29BE55-6B6E-4486-A987-88D41079FA13}" dt="2023-01-18T18:09:18.756" v="588" actId="478"/>
          <ac:spMkLst>
            <pc:docMk/>
            <pc:sldMk cId="1205950631" sldId="433"/>
            <ac:spMk id="5" creationId="{B3B854A7-543C-FD49-E2A2-048486502949}"/>
          </ac:spMkLst>
        </pc:spChg>
        <pc:spChg chg="del">
          <ac:chgData name="Chittaranjan Hens" userId="6fc03958433e8a43" providerId="LiveId" clId="{0B29BE55-6B6E-4486-A987-88D41079FA13}" dt="2023-01-18T18:09:15.734" v="587" actId="478"/>
          <ac:spMkLst>
            <pc:docMk/>
            <pc:sldMk cId="1205950631" sldId="433"/>
            <ac:spMk id="6" creationId="{4F205CF0-0DE3-7A41-F0E8-1C607BE8A9F2}"/>
          </ac:spMkLst>
        </pc:spChg>
        <pc:spChg chg="mod">
          <ac:chgData name="Chittaranjan Hens" userId="6fc03958433e8a43" providerId="LiveId" clId="{0B29BE55-6B6E-4486-A987-88D41079FA13}" dt="2023-01-18T19:44:04.500" v="2059" actId="20577"/>
          <ac:spMkLst>
            <pc:docMk/>
            <pc:sldMk cId="1205950631" sldId="433"/>
            <ac:spMk id="11" creationId="{B21B57AC-5CC1-1324-A5CB-412C8EE96C4F}"/>
          </ac:spMkLst>
        </pc:spChg>
        <pc:picChg chg="del">
          <ac:chgData name="Chittaranjan Hens" userId="6fc03958433e8a43" providerId="LiveId" clId="{0B29BE55-6B6E-4486-A987-88D41079FA13}" dt="2023-01-18T18:16:40.801" v="1250" actId="478"/>
          <ac:picMkLst>
            <pc:docMk/>
            <pc:sldMk cId="1205950631" sldId="433"/>
            <ac:picMk id="7" creationId="{11CDA4B5-9F53-2D60-CB34-C86B9CB26FF2}"/>
          </ac:picMkLst>
        </pc:picChg>
        <pc:picChg chg="del">
          <ac:chgData name="Chittaranjan Hens" userId="6fc03958433e8a43" providerId="LiveId" clId="{0B29BE55-6B6E-4486-A987-88D41079FA13}" dt="2023-01-18T18:09:15.734" v="587" actId="478"/>
          <ac:picMkLst>
            <pc:docMk/>
            <pc:sldMk cId="1205950631" sldId="433"/>
            <ac:picMk id="9" creationId="{FB8DDD0B-DB75-45D5-680C-19E02EB092E0}"/>
          </ac:picMkLst>
        </pc:picChg>
        <pc:picChg chg="mod">
          <ac:chgData name="Chittaranjan Hens" userId="6fc03958433e8a43" providerId="LiveId" clId="{0B29BE55-6B6E-4486-A987-88D41079FA13}" dt="2023-01-18T18:13:20.078" v="1005" actId="1076"/>
          <ac:picMkLst>
            <pc:docMk/>
            <pc:sldMk cId="1205950631" sldId="433"/>
            <ac:picMk id="13" creationId="{746F5938-0A76-BF38-0109-E7B445E0DBE3}"/>
          </ac:picMkLst>
        </pc:picChg>
      </pc:sldChg>
      <pc:sldChg chg="addSp delSp modSp add mod delAnim modAnim">
        <pc:chgData name="Chittaranjan Hens" userId="6fc03958433e8a43" providerId="LiveId" clId="{0B29BE55-6B6E-4486-A987-88D41079FA13}" dt="2023-01-18T19:38:27.702" v="2014"/>
        <pc:sldMkLst>
          <pc:docMk/>
          <pc:sldMk cId="3493249406" sldId="434"/>
        </pc:sldMkLst>
        <pc:spChg chg="mod">
          <ac:chgData name="Chittaranjan Hens" userId="6fc03958433e8a43" providerId="LiveId" clId="{0B29BE55-6B6E-4486-A987-88D41079FA13}" dt="2023-01-18T19:08:22.820" v="1818" actId="20577"/>
          <ac:spMkLst>
            <pc:docMk/>
            <pc:sldMk cId="3493249406" sldId="434"/>
            <ac:spMk id="4" creationId="{384A810C-4EF3-6202-D30C-C6C1400F09E4}"/>
          </ac:spMkLst>
        </pc:spChg>
        <pc:spChg chg="del">
          <ac:chgData name="Chittaranjan Hens" userId="6fc03958433e8a43" providerId="LiveId" clId="{0B29BE55-6B6E-4486-A987-88D41079FA13}" dt="2023-01-18T19:08:14.134" v="1797" actId="478"/>
          <ac:spMkLst>
            <pc:docMk/>
            <pc:sldMk cId="3493249406" sldId="434"/>
            <ac:spMk id="5" creationId="{B3B854A7-543C-FD49-E2A2-048486502949}"/>
          </ac:spMkLst>
        </pc:spChg>
        <pc:spChg chg="del">
          <ac:chgData name="Chittaranjan Hens" userId="6fc03958433e8a43" providerId="LiveId" clId="{0B29BE55-6B6E-4486-A987-88D41079FA13}" dt="2023-01-18T19:08:10.691" v="1796" actId="478"/>
          <ac:spMkLst>
            <pc:docMk/>
            <pc:sldMk cId="3493249406" sldId="434"/>
            <ac:spMk id="6" creationId="{4F205CF0-0DE3-7A41-F0E8-1C607BE8A9F2}"/>
          </ac:spMkLst>
        </pc:spChg>
        <pc:spChg chg="add mod">
          <ac:chgData name="Chittaranjan Hens" userId="6fc03958433e8a43" providerId="LiveId" clId="{0B29BE55-6B6E-4486-A987-88D41079FA13}" dt="2023-01-18T19:20:12.508" v="2004" actId="2711"/>
          <ac:spMkLst>
            <pc:docMk/>
            <pc:sldMk cId="3493249406" sldId="434"/>
            <ac:spMk id="8" creationId="{065A78FF-AE23-F6E3-F7B7-1B72BB8AE218}"/>
          </ac:spMkLst>
        </pc:spChg>
        <pc:spChg chg="add mod">
          <ac:chgData name="Chittaranjan Hens" userId="6fc03958433e8a43" providerId="LiveId" clId="{0B29BE55-6B6E-4486-A987-88D41079FA13}" dt="2023-01-18T19:38:25.082" v="2013" actId="164"/>
          <ac:spMkLst>
            <pc:docMk/>
            <pc:sldMk cId="3493249406" sldId="434"/>
            <ac:spMk id="14" creationId="{34C7E2BD-1767-AB8F-4BF1-8561C2D4BAF9}"/>
          </ac:spMkLst>
        </pc:spChg>
        <pc:grpChg chg="add mod">
          <ac:chgData name="Chittaranjan Hens" userId="6fc03958433e8a43" providerId="LiveId" clId="{0B29BE55-6B6E-4486-A987-88D41079FA13}" dt="2023-01-18T19:38:25.082" v="2013" actId="164"/>
          <ac:grpSpMkLst>
            <pc:docMk/>
            <pc:sldMk cId="3493249406" sldId="434"/>
            <ac:grpSpMk id="15" creationId="{E4EA8EE4-1027-E90B-3F6B-9D6A6981EED1}"/>
          </ac:grpSpMkLst>
        </pc:grpChg>
        <pc:picChg chg="add mod">
          <ac:chgData name="Chittaranjan Hens" userId="6fc03958433e8a43" providerId="LiveId" clId="{0B29BE55-6B6E-4486-A987-88D41079FA13}" dt="2023-01-18T19:10:38.054" v="1820" actId="1076"/>
          <ac:picMkLst>
            <pc:docMk/>
            <pc:sldMk cId="3493249406" sldId="434"/>
            <ac:picMk id="3" creationId="{5875FE82-12CE-7DAD-6B52-3C3804A62C02}"/>
          </ac:picMkLst>
        </pc:picChg>
        <pc:picChg chg="del">
          <ac:chgData name="Chittaranjan Hens" userId="6fc03958433e8a43" providerId="LiveId" clId="{0B29BE55-6B6E-4486-A987-88D41079FA13}" dt="2023-01-18T19:08:16.203" v="1798" actId="478"/>
          <ac:picMkLst>
            <pc:docMk/>
            <pc:sldMk cId="3493249406" sldId="434"/>
            <ac:picMk id="7" creationId="{11CDA4B5-9F53-2D60-CB34-C86B9CB26FF2}"/>
          </ac:picMkLst>
        </pc:picChg>
        <pc:picChg chg="del">
          <ac:chgData name="Chittaranjan Hens" userId="6fc03958433e8a43" providerId="LiveId" clId="{0B29BE55-6B6E-4486-A987-88D41079FA13}" dt="2023-01-18T19:08:10.691" v="1796" actId="478"/>
          <ac:picMkLst>
            <pc:docMk/>
            <pc:sldMk cId="3493249406" sldId="434"/>
            <ac:picMk id="9" creationId="{FB8DDD0B-DB75-45D5-680C-19E02EB092E0}"/>
          </ac:picMkLst>
        </pc:picChg>
        <pc:picChg chg="add mod">
          <ac:chgData name="Chittaranjan Hens" userId="6fc03958433e8a43" providerId="LiveId" clId="{0B29BE55-6B6E-4486-A987-88D41079FA13}" dt="2023-01-18T19:38:25.082" v="2013" actId="164"/>
          <ac:picMkLst>
            <pc:docMk/>
            <pc:sldMk cId="3493249406" sldId="434"/>
            <ac:picMk id="12" creationId="{13AE55CB-7592-C072-D31E-2A95A437BC8D}"/>
          </ac:picMkLst>
        </pc:picChg>
      </pc:sldChg>
      <pc:sldChg chg="delSp modSp add mod delAnim">
        <pc:chgData name="Chittaranjan Hens" userId="6fc03958433e8a43" providerId="LiveId" clId="{0B29BE55-6B6E-4486-A987-88D41079FA13}" dt="2023-01-18T19:43:04.781" v="2050" actId="14100"/>
        <pc:sldMkLst>
          <pc:docMk/>
          <pc:sldMk cId="1665699498" sldId="435"/>
        </pc:sldMkLst>
        <pc:spChg chg="mod">
          <ac:chgData name="Chittaranjan Hens" userId="6fc03958433e8a43" providerId="LiveId" clId="{0B29BE55-6B6E-4486-A987-88D41079FA13}" dt="2023-01-18T19:43:04.781" v="2050" actId="14100"/>
          <ac:spMkLst>
            <pc:docMk/>
            <pc:sldMk cId="1665699498" sldId="435"/>
            <ac:spMk id="4" creationId="{384A810C-4EF3-6202-D30C-C6C1400F09E4}"/>
          </ac:spMkLst>
        </pc:spChg>
        <pc:spChg chg="del">
          <ac:chgData name="Chittaranjan Hens" userId="6fc03958433e8a43" providerId="LiveId" clId="{0B29BE55-6B6E-4486-A987-88D41079FA13}" dt="2023-01-18T19:41:59.512" v="2017" actId="478"/>
          <ac:spMkLst>
            <pc:docMk/>
            <pc:sldMk cId="1665699498" sldId="435"/>
            <ac:spMk id="5" creationId="{B3B854A7-543C-FD49-E2A2-048486502949}"/>
          </ac:spMkLst>
        </pc:spChg>
        <pc:spChg chg="del">
          <ac:chgData name="Chittaranjan Hens" userId="6fc03958433e8a43" providerId="LiveId" clId="{0B29BE55-6B6E-4486-A987-88D41079FA13}" dt="2023-01-18T19:41:56.002" v="2016" actId="478"/>
          <ac:spMkLst>
            <pc:docMk/>
            <pc:sldMk cId="1665699498" sldId="435"/>
            <ac:spMk id="6" creationId="{4F205CF0-0DE3-7A41-F0E8-1C607BE8A9F2}"/>
          </ac:spMkLst>
        </pc:spChg>
        <pc:spChg chg="del">
          <ac:chgData name="Chittaranjan Hens" userId="6fc03958433e8a43" providerId="LiveId" clId="{0B29BE55-6B6E-4486-A987-88D41079FA13}" dt="2023-01-18T19:42:01.818" v="2018" actId="478"/>
          <ac:spMkLst>
            <pc:docMk/>
            <pc:sldMk cId="1665699498" sldId="435"/>
            <ac:spMk id="11" creationId="{B21B57AC-5CC1-1324-A5CB-412C8EE96C4F}"/>
          </ac:spMkLst>
        </pc:spChg>
        <pc:picChg chg="del">
          <ac:chgData name="Chittaranjan Hens" userId="6fc03958433e8a43" providerId="LiveId" clId="{0B29BE55-6B6E-4486-A987-88D41079FA13}" dt="2023-01-18T19:41:56.002" v="2016" actId="478"/>
          <ac:picMkLst>
            <pc:docMk/>
            <pc:sldMk cId="1665699498" sldId="435"/>
            <ac:picMk id="7" creationId="{11CDA4B5-9F53-2D60-CB34-C86B9CB26FF2}"/>
          </ac:picMkLst>
        </pc:picChg>
        <pc:picChg chg="del">
          <ac:chgData name="Chittaranjan Hens" userId="6fc03958433e8a43" providerId="LiveId" clId="{0B29BE55-6B6E-4486-A987-88D41079FA13}" dt="2023-01-18T19:41:56.002" v="2016" actId="478"/>
          <ac:picMkLst>
            <pc:docMk/>
            <pc:sldMk cId="1665699498" sldId="435"/>
            <ac:picMk id="9" creationId="{FB8DDD0B-DB75-45D5-680C-19E02EB092E0}"/>
          </ac:picMkLst>
        </pc:picChg>
      </pc:sldChg>
      <pc:sldChg chg="add del">
        <pc:chgData name="Chittaranjan Hens" userId="6fc03958433e8a43" providerId="LiveId" clId="{0B29BE55-6B6E-4486-A987-88D41079FA13}" dt="2023-01-14T07:37:18.157" v="2" actId="47"/>
        <pc:sldMkLst>
          <pc:docMk/>
          <pc:sldMk cId="902908148" sldId="799"/>
        </pc:sldMkLst>
      </pc:sldChg>
      <pc:sldChg chg="add del">
        <pc:chgData name="Chittaranjan Hens" userId="6fc03958433e8a43" providerId="LiveId" clId="{0B29BE55-6B6E-4486-A987-88D41079FA13}" dt="2023-01-14T07:37:18.157" v="2" actId="47"/>
        <pc:sldMkLst>
          <pc:docMk/>
          <pc:sldMk cId="687460073" sldId="841"/>
        </pc:sldMkLst>
      </pc:sldChg>
      <pc:sldChg chg="add del">
        <pc:chgData name="Chittaranjan Hens" userId="6fc03958433e8a43" providerId="LiveId" clId="{0B29BE55-6B6E-4486-A987-88D41079FA13}" dt="2023-01-14T07:37:18.157" v="2" actId="47"/>
        <pc:sldMkLst>
          <pc:docMk/>
          <pc:sldMk cId="3794449381" sldId="851"/>
        </pc:sldMkLst>
      </pc:sldChg>
      <pc:sldChg chg="add del">
        <pc:chgData name="Chittaranjan Hens" userId="6fc03958433e8a43" providerId="LiveId" clId="{0B29BE55-6B6E-4486-A987-88D41079FA13}" dt="2023-01-14T07:37:18.157" v="2" actId="47"/>
        <pc:sldMkLst>
          <pc:docMk/>
          <pc:sldMk cId="3519733627" sldId="900"/>
        </pc:sldMkLst>
      </pc:sldChg>
      <pc:sldChg chg="add del">
        <pc:chgData name="Chittaranjan Hens" userId="6fc03958433e8a43" providerId="LiveId" clId="{0B29BE55-6B6E-4486-A987-88D41079FA13}" dt="2023-01-14T07:37:18.157" v="2" actId="47"/>
        <pc:sldMkLst>
          <pc:docMk/>
          <pc:sldMk cId="2037033415" sldId="901"/>
        </pc:sldMkLst>
      </pc:sldChg>
      <pc:sldChg chg="add del">
        <pc:chgData name="Chittaranjan Hens" userId="6fc03958433e8a43" providerId="LiveId" clId="{0B29BE55-6B6E-4486-A987-88D41079FA13}" dt="2023-01-14T07:37:18.157" v="2" actId="47"/>
        <pc:sldMkLst>
          <pc:docMk/>
          <pc:sldMk cId="4173074466" sldId="902"/>
        </pc:sldMkLst>
      </pc:sldChg>
      <pc:sldChg chg="add del">
        <pc:chgData name="Chittaranjan Hens" userId="6fc03958433e8a43" providerId="LiveId" clId="{0B29BE55-6B6E-4486-A987-88D41079FA13}" dt="2023-01-14T07:37:18.157" v="2" actId="47"/>
        <pc:sldMkLst>
          <pc:docMk/>
          <pc:sldMk cId="3317888655" sldId="903"/>
        </pc:sldMkLst>
      </pc:sldChg>
      <pc:sldChg chg="add del">
        <pc:chgData name="Chittaranjan Hens" userId="6fc03958433e8a43" providerId="LiveId" clId="{0B29BE55-6B6E-4486-A987-88D41079FA13}" dt="2023-01-14T07:37:18.157" v="2" actId="47"/>
        <pc:sldMkLst>
          <pc:docMk/>
          <pc:sldMk cId="2071995793" sldId="904"/>
        </pc:sldMkLst>
      </pc:sldChg>
      <pc:sldChg chg="add del">
        <pc:chgData name="Chittaranjan Hens" userId="6fc03958433e8a43" providerId="LiveId" clId="{0B29BE55-6B6E-4486-A987-88D41079FA13}" dt="2023-01-14T07:37:18.157" v="2" actId="47"/>
        <pc:sldMkLst>
          <pc:docMk/>
          <pc:sldMk cId="88818499" sldId="905"/>
        </pc:sldMkLst>
      </pc:sldChg>
      <pc:sldChg chg="add del">
        <pc:chgData name="Chittaranjan Hens" userId="6fc03958433e8a43" providerId="LiveId" clId="{0B29BE55-6B6E-4486-A987-88D41079FA13}" dt="2023-01-14T07:37:18.157" v="2" actId="47"/>
        <pc:sldMkLst>
          <pc:docMk/>
          <pc:sldMk cId="3009276418" sldId="907"/>
        </pc:sldMkLst>
      </pc:sldChg>
      <pc:sldChg chg="add del">
        <pc:chgData name="Chittaranjan Hens" userId="6fc03958433e8a43" providerId="LiveId" clId="{0B29BE55-6B6E-4486-A987-88D41079FA13}" dt="2023-01-14T07:37:18.157" v="2" actId="47"/>
        <pc:sldMkLst>
          <pc:docMk/>
          <pc:sldMk cId="1497811975" sldId="908"/>
        </pc:sldMkLst>
      </pc:sldChg>
      <pc:sldChg chg="add del">
        <pc:chgData name="Chittaranjan Hens" userId="6fc03958433e8a43" providerId="LiveId" clId="{0B29BE55-6B6E-4486-A987-88D41079FA13}" dt="2023-01-14T07:37:18.157" v="2" actId="47"/>
        <pc:sldMkLst>
          <pc:docMk/>
          <pc:sldMk cId="1965528994" sldId="909"/>
        </pc:sldMkLst>
      </pc:sldChg>
      <pc:sldChg chg="add del">
        <pc:chgData name="Chittaranjan Hens" userId="6fc03958433e8a43" providerId="LiveId" clId="{0B29BE55-6B6E-4486-A987-88D41079FA13}" dt="2023-01-14T07:37:18.157" v="2" actId="47"/>
        <pc:sldMkLst>
          <pc:docMk/>
          <pc:sldMk cId="3933476246" sldId="910"/>
        </pc:sldMkLst>
      </pc:sldChg>
      <pc:sldChg chg="add del">
        <pc:chgData name="Chittaranjan Hens" userId="6fc03958433e8a43" providerId="LiveId" clId="{0B29BE55-6B6E-4486-A987-88D41079FA13}" dt="2023-01-14T07:37:18.157" v="2" actId="47"/>
        <pc:sldMkLst>
          <pc:docMk/>
          <pc:sldMk cId="1292102895" sldId="911"/>
        </pc:sldMkLst>
      </pc:sldChg>
      <pc:sldChg chg="add del">
        <pc:chgData name="Chittaranjan Hens" userId="6fc03958433e8a43" providerId="LiveId" clId="{0B29BE55-6B6E-4486-A987-88D41079FA13}" dt="2023-01-14T07:37:18.157" v="2" actId="47"/>
        <pc:sldMkLst>
          <pc:docMk/>
          <pc:sldMk cId="3720878598" sldId="912"/>
        </pc:sldMkLst>
      </pc:sldChg>
      <pc:sldChg chg="add del">
        <pc:chgData name="Chittaranjan Hens" userId="6fc03958433e8a43" providerId="LiveId" clId="{0B29BE55-6B6E-4486-A987-88D41079FA13}" dt="2023-01-14T07:37:18.157" v="2" actId="47"/>
        <pc:sldMkLst>
          <pc:docMk/>
          <pc:sldMk cId="367682191" sldId="913"/>
        </pc:sldMkLst>
      </pc:sldChg>
      <pc:sldChg chg="add del">
        <pc:chgData name="Chittaranjan Hens" userId="6fc03958433e8a43" providerId="LiveId" clId="{0B29BE55-6B6E-4486-A987-88D41079FA13}" dt="2023-01-14T07:37:18.157" v="2" actId="47"/>
        <pc:sldMkLst>
          <pc:docMk/>
          <pc:sldMk cId="2375273952" sldId="915"/>
        </pc:sldMkLst>
      </pc:sldChg>
      <pc:sldChg chg="add del">
        <pc:chgData name="Chittaranjan Hens" userId="6fc03958433e8a43" providerId="LiveId" clId="{0B29BE55-6B6E-4486-A987-88D41079FA13}" dt="2023-01-14T07:37:18.157" v="2" actId="47"/>
        <pc:sldMkLst>
          <pc:docMk/>
          <pc:sldMk cId="3486740064" sldId="916"/>
        </pc:sldMkLst>
      </pc:sldChg>
      <pc:sldChg chg="add del">
        <pc:chgData name="Chittaranjan Hens" userId="6fc03958433e8a43" providerId="LiveId" clId="{0B29BE55-6B6E-4486-A987-88D41079FA13}" dt="2023-01-14T07:37:18.157" v="2" actId="47"/>
        <pc:sldMkLst>
          <pc:docMk/>
          <pc:sldMk cId="3818220782" sldId="91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A8C504-D22C-4042-8045-95341BFAF0D4}" type="datetimeFigureOut">
              <a:rPr lang="en-US" smtClean="0"/>
              <a:pPr/>
              <a:t>8/22/2025</a:t>
            </a:fld>
            <a:endParaRPr lang="en-US"/>
          </a:p>
        </p:txBody>
      </p:sp>
      <p:sp>
        <p:nvSpPr>
          <p:cNvPr id="4" name="Slide Image Placeholder 3"/>
          <p:cNvSpPr>
            <a:spLocks noGrp="1" noRot="1" noChangeAspect="1"/>
          </p:cNvSpPr>
          <p:nvPr>
            <p:ph type="sldImg" idx="2"/>
          </p:nvPr>
        </p:nvSpPr>
        <p:spPr>
          <a:xfrm>
            <a:off x="1085850" y="685800"/>
            <a:ext cx="46863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D38222-294C-4ACD-9C8C-A1D91C2D0E0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2468514" rtl="0" eaLnBrk="1" latinLnBrk="0" hangingPunct="1">
      <a:defRPr sz="3240" kern="1200">
        <a:solidFill>
          <a:schemeClr val="tx1"/>
        </a:solidFill>
        <a:latin typeface="+mn-lt"/>
        <a:ea typeface="+mn-ea"/>
        <a:cs typeface="+mn-cs"/>
      </a:defRPr>
    </a:lvl1pPr>
    <a:lvl2pPr marL="1234257" algn="l" defTabSz="2468514" rtl="0" eaLnBrk="1" latinLnBrk="0" hangingPunct="1">
      <a:defRPr sz="3240" kern="1200">
        <a:solidFill>
          <a:schemeClr val="tx1"/>
        </a:solidFill>
        <a:latin typeface="+mn-lt"/>
        <a:ea typeface="+mn-ea"/>
        <a:cs typeface="+mn-cs"/>
      </a:defRPr>
    </a:lvl2pPr>
    <a:lvl3pPr marL="2468514" algn="l" defTabSz="2468514" rtl="0" eaLnBrk="1" latinLnBrk="0" hangingPunct="1">
      <a:defRPr sz="3240" kern="1200">
        <a:solidFill>
          <a:schemeClr val="tx1"/>
        </a:solidFill>
        <a:latin typeface="+mn-lt"/>
        <a:ea typeface="+mn-ea"/>
        <a:cs typeface="+mn-cs"/>
      </a:defRPr>
    </a:lvl3pPr>
    <a:lvl4pPr marL="3702771" algn="l" defTabSz="2468514" rtl="0" eaLnBrk="1" latinLnBrk="0" hangingPunct="1">
      <a:defRPr sz="3240" kern="1200">
        <a:solidFill>
          <a:schemeClr val="tx1"/>
        </a:solidFill>
        <a:latin typeface="+mn-lt"/>
        <a:ea typeface="+mn-ea"/>
        <a:cs typeface="+mn-cs"/>
      </a:defRPr>
    </a:lvl4pPr>
    <a:lvl5pPr marL="4937028" algn="l" defTabSz="2468514" rtl="0" eaLnBrk="1" latinLnBrk="0" hangingPunct="1">
      <a:defRPr sz="3240" kern="1200">
        <a:solidFill>
          <a:schemeClr val="tx1"/>
        </a:solidFill>
        <a:latin typeface="+mn-lt"/>
        <a:ea typeface="+mn-ea"/>
        <a:cs typeface="+mn-cs"/>
      </a:defRPr>
    </a:lvl5pPr>
    <a:lvl6pPr marL="6171286" algn="l" defTabSz="2468514" rtl="0" eaLnBrk="1" latinLnBrk="0" hangingPunct="1">
      <a:defRPr sz="3240" kern="1200">
        <a:solidFill>
          <a:schemeClr val="tx1"/>
        </a:solidFill>
        <a:latin typeface="+mn-lt"/>
        <a:ea typeface="+mn-ea"/>
        <a:cs typeface="+mn-cs"/>
      </a:defRPr>
    </a:lvl6pPr>
    <a:lvl7pPr marL="7405543" algn="l" defTabSz="2468514" rtl="0" eaLnBrk="1" latinLnBrk="0" hangingPunct="1">
      <a:defRPr sz="3240" kern="1200">
        <a:solidFill>
          <a:schemeClr val="tx1"/>
        </a:solidFill>
        <a:latin typeface="+mn-lt"/>
        <a:ea typeface="+mn-ea"/>
        <a:cs typeface="+mn-cs"/>
      </a:defRPr>
    </a:lvl7pPr>
    <a:lvl8pPr marL="8639800" algn="l" defTabSz="2468514" rtl="0" eaLnBrk="1" latinLnBrk="0" hangingPunct="1">
      <a:defRPr sz="3240" kern="1200">
        <a:solidFill>
          <a:schemeClr val="tx1"/>
        </a:solidFill>
        <a:latin typeface="+mn-lt"/>
        <a:ea typeface="+mn-ea"/>
        <a:cs typeface="+mn-cs"/>
      </a:defRPr>
    </a:lvl8pPr>
    <a:lvl9pPr marL="9874057" algn="l" defTabSz="2468514" rtl="0" eaLnBrk="1" latinLnBrk="0" hangingPunct="1">
      <a:defRPr sz="324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fld id="{E3D38222-294C-4ACD-9C8C-A1D91C2D0E05}" type="slidenum">
              <a:rPr lang="en-US" smtClean="0"/>
              <a:pPr/>
              <a:t>1</a:t>
            </a:fld>
            <a:endParaRPr lang="en-US"/>
          </a:p>
        </p:txBody>
      </p:sp>
    </p:spTree>
    <p:extLst>
      <p:ext uri="{BB962C8B-B14F-4D97-AF65-F5344CB8AC3E}">
        <p14:creationId xmlns:p14="http://schemas.microsoft.com/office/powerpoint/2010/main" val="3336068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fld id="{E3D38222-294C-4ACD-9C8C-A1D91C2D0E05}" type="slidenum">
              <a:rPr lang="en-US" smtClean="0"/>
              <a:pPr/>
              <a:t>43</a:t>
            </a:fld>
            <a:endParaRPr lang="en-US"/>
          </a:p>
        </p:txBody>
      </p:sp>
    </p:spTree>
    <p:extLst>
      <p:ext uri="{BB962C8B-B14F-4D97-AF65-F5344CB8AC3E}">
        <p14:creationId xmlns:p14="http://schemas.microsoft.com/office/powerpoint/2010/main" val="3127574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fld id="{E3D38222-294C-4ACD-9C8C-A1D91C2D0E05}" type="slidenum">
              <a:rPr lang="en-US" smtClean="0"/>
              <a:pPr/>
              <a:t>44</a:t>
            </a:fld>
            <a:endParaRPr lang="en-US"/>
          </a:p>
        </p:txBody>
      </p:sp>
    </p:spTree>
    <p:extLst>
      <p:ext uri="{BB962C8B-B14F-4D97-AF65-F5344CB8AC3E}">
        <p14:creationId xmlns:p14="http://schemas.microsoft.com/office/powerpoint/2010/main" val="2280919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fld id="{E3D38222-294C-4ACD-9C8C-A1D91C2D0E05}" type="slidenum">
              <a:rPr lang="en-US" smtClean="0"/>
              <a:pPr/>
              <a:t>45</a:t>
            </a:fld>
            <a:endParaRPr lang="en-US"/>
          </a:p>
        </p:txBody>
      </p:sp>
    </p:spTree>
    <p:extLst>
      <p:ext uri="{BB962C8B-B14F-4D97-AF65-F5344CB8AC3E}">
        <p14:creationId xmlns:p14="http://schemas.microsoft.com/office/powerpoint/2010/main" val="2299665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fld id="{E3D38222-294C-4ACD-9C8C-A1D91C2D0E05}" type="slidenum">
              <a:rPr lang="en-US" smtClean="0"/>
              <a:pPr/>
              <a:t>46</a:t>
            </a:fld>
            <a:endParaRPr lang="en-US"/>
          </a:p>
        </p:txBody>
      </p:sp>
    </p:spTree>
    <p:extLst>
      <p:ext uri="{BB962C8B-B14F-4D97-AF65-F5344CB8AC3E}">
        <p14:creationId xmlns:p14="http://schemas.microsoft.com/office/powerpoint/2010/main" val="3050085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fld id="{E3D38222-294C-4ACD-9C8C-A1D91C2D0E05}" type="slidenum">
              <a:rPr lang="en-US" smtClean="0"/>
              <a:pPr/>
              <a:t>47</a:t>
            </a:fld>
            <a:endParaRPr lang="en-US"/>
          </a:p>
        </p:txBody>
      </p:sp>
    </p:spTree>
    <p:extLst>
      <p:ext uri="{BB962C8B-B14F-4D97-AF65-F5344CB8AC3E}">
        <p14:creationId xmlns:p14="http://schemas.microsoft.com/office/powerpoint/2010/main" val="235139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fld id="{E3D38222-294C-4ACD-9C8C-A1D91C2D0E05}" type="slidenum">
              <a:rPr lang="en-US" smtClean="0"/>
              <a:pPr/>
              <a:t>48</a:t>
            </a:fld>
            <a:endParaRPr lang="en-US"/>
          </a:p>
        </p:txBody>
      </p:sp>
    </p:spTree>
    <p:extLst>
      <p:ext uri="{BB962C8B-B14F-4D97-AF65-F5344CB8AC3E}">
        <p14:creationId xmlns:p14="http://schemas.microsoft.com/office/powerpoint/2010/main" val="3430093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dirty="0"/>
          </a:p>
        </p:txBody>
      </p:sp>
      <p:sp>
        <p:nvSpPr>
          <p:cNvPr id="4" name="Slide Number Placeholder 3"/>
          <p:cNvSpPr>
            <a:spLocks noGrp="1"/>
          </p:cNvSpPr>
          <p:nvPr>
            <p:ph type="sldNum" sz="quarter" idx="5"/>
          </p:nvPr>
        </p:nvSpPr>
        <p:spPr/>
        <p:txBody>
          <a:bodyPr/>
          <a:lstStyle/>
          <a:p>
            <a:fld id="{E3D38222-294C-4ACD-9C8C-A1D91C2D0E05}" type="slidenum">
              <a:rPr lang="en-US" smtClean="0"/>
              <a:pPr/>
              <a:t>49</a:t>
            </a:fld>
            <a:endParaRPr lang="en-US"/>
          </a:p>
        </p:txBody>
      </p:sp>
    </p:spTree>
    <p:extLst>
      <p:ext uri="{BB962C8B-B14F-4D97-AF65-F5344CB8AC3E}">
        <p14:creationId xmlns:p14="http://schemas.microsoft.com/office/powerpoint/2010/main" val="2487890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06924" y="3354928"/>
            <a:ext cx="12545140" cy="2314949"/>
          </a:xfrm>
        </p:spPr>
        <p:txBody>
          <a:bodyPr/>
          <a:lstStyle/>
          <a:p>
            <a:r>
              <a:rPr lang="en-US"/>
              <a:t>Click to edit Master title style</a:t>
            </a:r>
            <a:endParaRPr lang="en-IN"/>
          </a:p>
        </p:txBody>
      </p:sp>
      <p:sp>
        <p:nvSpPr>
          <p:cNvPr id="3" name="Subtitle 2"/>
          <p:cNvSpPr>
            <a:spLocks noGrp="1"/>
          </p:cNvSpPr>
          <p:nvPr>
            <p:ph type="subTitle" idx="1"/>
          </p:nvPr>
        </p:nvSpPr>
        <p:spPr>
          <a:xfrm>
            <a:off x="2213848" y="6119866"/>
            <a:ext cx="10331292" cy="2759940"/>
          </a:xfrm>
        </p:spPr>
        <p:txBody>
          <a:bodyPr/>
          <a:lstStyle>
            <a:lvl1pPr marL="0" indent="0" algn="ctr">
              <a:buNone/>
              <a:defRPr>
                <a:solidFill>
                  <a:schemeClr val="tx1">
                    <a:tint val="75000"/>
                  </a:schemeClr>
                </a:solidFill>
              </a:defRPr>
            </a:lvl1pPr>
            <a:lvl2pPr marL="737963" indent="0" algn="ctr">
              <a:buNone/>
              <a:defRPr>
                <a:solidFill>
                  <a:schemeClr val="tx1">
                    <a:tint val="75000"/>
                  </a:schemeClr>
                </a:solidFill>
              </a:defRPr>
            </a:lvl2pPr>
            <a:lvl3pPr marL="1475925" indent="0" algn="ctr">
              <a:buNone/>
              <a:defRPr>
                <a:solidFill>
                  <a:schemeClr val="tx1">
                    <a:tint val="75000"/>
                  </a:schemeClr>
                </a:solidFill>
              </a:defRPr>
            </a:lvl3pPr>
            <a:lvl4pPr marL="2213888" indent="0" algn="ctr">
              <a:buNone/>
              <a:defRPr>
                <a:solidFill>
                  <a:schemeClr val="tx1">
                    <a:tint val="75000"/>
                  </a:schemeClr>
                </a:solidFill>
              </a:defRPr>
            </a:lvl4pPr>
            <a:lvl5pPr marL="2951850" indent="0" algn="ctr">
              <a:buNone/>
              <a:defRPr>
                <a:solidFill>
                  <a:schemeClr val="tx1">
                    <a:tint val="75000"/>
                  </a:schemeClr>
                </a:solidFill>
              </a:defRPr>
            </a:lvl5pPr>
            <a:lvl6pPr marL="3689812" indent="0" algn="ctr">
              <a:buNone/>
              <a:defRPr>
                <a:solidFill>
                  <a:schemeClr val="tx1">
                    <a:tint val="75000"/>
                  </a:schemeClr>
                </a:solidFill>
              </a:defRPr>
            </a:lvl6pPr>
            <a:lvl7pPr marL="4427775" indent="0" algn="ctr">
              <a:buNone/>
              <a:defRPr>
                <a:solidFill>
                  <a:schemeClr val="tx1">
                    <a:tint val="75000"/>
                  </a:schemeClr>
                </a:solidFill>
              </a:defRPr>
            </a:lvl7pPr>
            <a:lvl8pPr marL="5165738" indent="0" algn="ctr">
              <a:buNone/>
              <a:defRPr>
                <a:solidFill>
                  <a:schemeClr val="tx1">
                    <a:tint val="75000"/>
                  </a:schemeClr>
                </a:solidFill>
              </a:defRPr>
            </a:lvl8pPr>
            <a:lvl9pPr marL="59037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B42B5C5-B2E9-4DB3-BE61-23575B57FBD4}" type="datetime1">
              <a:rPr lang="en-US" smtClean="0"/>
              <a:pPr/>
              <a:t>8/22/2025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8D2D6F-4E8B-4497-805D-8D21CEAF67A2}"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45B123B-6BBA-4E75-AA42-2E02C61C2BEF}" type="datetime1">
              <a:rPr lang="en-US" smtClean="0"/>
              <a:pPr/>
              <a:t>8/22/2025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8D2D6F-4E8B-4497-805D-8D21CEAF67A2}"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700268" y="432492"/>
            <a:ext cx="3320772" cy="921479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737950" y="432492"/>
            <a:ext cx="9716334" cy="92147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A6F1ABA-6C40-40FF-98A6-908FAFFB2E4C}" type="datetime1">
              <a:rPr lang="en-US" smtClean="0"/>
              <a:pPr/>
              <a:t>8/22/2025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8D2D6F-4E8B-4497-805D-8D21CEAF67A2}"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D7BFC-3B1C-493A-89D1-0AE5FAEE3893}"/>
              </a:ext>
            </a:extLst>
          </p:cNvPr>
          <p:cNvSpPr>
            <a:spLocks noGrp="1"/>
          </p:cNvSpPr>
          <p:nvPr>
            <p:ph type="ctrTitle"/>
          </p:nvPr>
        </p:nvSpPr>
        <p:spPr>
          <a:xfrm>
            <a:off x="1844874" y="1767462"/>
            <a:ext cx="11069241" cy="3759917"/>
          </a:xfrm>
        </p:spPr>
        <p:txBody>
          <a:bodyPr anchor="b"/>
          <a:lstStyle>
            <a:lvl1pPr algn="ctr">
              <a:defRPr sz="7263"/>
            </a:lvl1pPr>
          </a:lstStyle>
          <a:p>
            <a:r>
              <a:rPr lang="en-US"/>
              <a:t>Click to edit Master title style</a:t>
            </a:r>
            <a:endParaRPr lang="en-IN"/>
          </a:p>
        </p:txBody>
      </p:sp>
      <p:sp>
        <p:nvSpPr>
          <p:cNvPr id="3" name="Subtitle 2">
            <a:extLst>
              <a:ext uri="{FF2B5EF4-FFF2-40B4-BE49-F238E27FC236}">
                <a16:creationId xmlns:a16="http://schemas.microsoft.com/office/drawing/2014/main" id="{94566F6A-2197-43E7-9424-ACF125D3899D}"/>
              </a:ext>
            </a:extLst>
          </p:cNvPr>
          <p:cNvSpPr>
            <a:spLocks noGrp="1"/>
          </p:cNvSpPr>
          <p:nvPr>
            <p:ph type="subTitle" idx="1"/>
          </p:nvPr>
        </p:nvSpPr>
        <p:spPr>
          <a:xfrm>
            <a:off x="1844874" y="5672376"/>
            <a:ext cx="11069241" cy="2607442"/>
          </a:xfrm>
        </p:spPr>
        <p:txBody>
          <a:bodyPr/>
          <a:lstStyle>
            <a:lvl1pPr marL="0" indent="0" algn="ctr">
              <a:buNone/>
              <a:defRPr sz="2905"/>
            </a:lvl1pPr>
            <a:lvl2pPr marL="553441" indent="0" algn="ctr">
              <a:buNone/>
              <a:defRPr sz="2421"/>
            </a:lvl2pPr>
            <a:lvl3pPr marL="1106881" indent="0" algn="ctr">
              <a:buNone/>
              <a:defRPr sz="2179"/>
            </a:lvl3pPr>
            <a:lvl4pPr marL="1660322" indent="0" algn="ctr">
              <a:buNone/>
              <a:defRPr sz="1937"/>
            </a:lvl4pPr>
            <a:lvl5pPr marL="2213762" indent="0" algn="ctr">
              <a:buNone/>
              <a:defRPr sz="1937"/>
            </a:lvl5pPr>
            <a:lvl6pPr marL="2767203" indent="0" algn="ctr">
              <a:buNone/>
              <a:defRPr sz="1937"/>
            </a:lvl6pPr>
            <a:lvl7pPr marL="3320644" indent="0" algn="ctr">
              <a:buNone/>
              <a:defRPr sz="1937"/>
            </a:lvl7pPr>
            <a:lvl8pPr marL="3874084" indent="0" algn="ctr">
              <a:buNone/>
              <a:defRPr sz="1937"/>
            </a:lvl8pPr>
            <a:lvl9pPr marL="4427525" indent="0" algn="ctr">
              <a:buNone/>
              <a:defRPr sz="1937"/>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9C398DB-3F0B-4498-8873-48859491BB05}"/>
              </a:ext>
            </a:extLst>
          </p:cNvPr>
          <p:cNvSpPr>
            <a:spLocks noGrp="1"/>
          </p:cNvSpPr>
          <p:nvPr>
            <p:ph type="dt" sz="half" idx="10"/>
          </p:nvPr>
        </p:nvSpPr>
        <p:spPr/>
        <p:txBody>
          <a:bodyPr/>
          <a:lstStyle/>
          <a:p>
            <a:fld id="{12B48D60-E5A2-4218-9AC8-554D1C54A5D6}" type="datetimeFigureOut">
              <a:rPr lang="en-IN" smtClean="0"/>
              <a:t>22-08-2025</a:t>
            </a:fld>
            <a:endParaRPr lang="en-IN"/>
          </a:p>
        </p:txBody>
      </p:sp>
      <p:sp>
        <p:nvSpPr>
          <p:cNvPr id="5" name="Footer Placeholder 4">
            <a:extLst>
              <a:ext uri="{FF2B5EF4-FFF2-40B4-BE49-F238E27FC236}">
                <a16:creationId xmlns:a16="http://schemas.microsoft.com/office/drawing/2014/main" id="{AFC54329-75FD-4901-93FB-4268B5EECD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4E9E6A-9302-40FB-84ED-8ABAE4697163}"/>
              </a:ext>
            </a:extLst>
          </p:cNvPr>
          <p:cNvSpPr>
            <a:spLocks noGrp="1"/>
          </p:cNvSpPr>
          <p:nvPr>
            <p:ph type="sldNum" sz="quarter" idx="12"/>
          </p:nvPr>
        </p:nvSpPr>
        <p:spPr/>
        <p:txBody>
          <a:bodyPr/>
          <a:lstStyle/>
          <a:p>
            <a:fld id="{9D3426CB-3F41-4F74-8C45-AFA32F0144E0}" type="slidenum">
              <a:rPr lang="en-IN" smtClean="0"/>
              <a:t>‹#›</a:t>
            </a:fld>
            <a:endParaRPr lang="en-IN"/>
          </a:p>
        </p:txBody>
      </p:sp>
    </p:spTree>
    <p:extLst>
      <p:ext uri="{BB962C8B-B14F-4D97-AF65-F5344CB8AC3E}">
        <p14:creationId xmlns:p14="http://schemas.microsoft.com/office/powerpoint/2010/main" val="31572498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D268-1211-42D7-B7FF-A5266AE663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1B997A-8D20-4B97-AE4A-9E246D5385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ADDE67-F275-42B4-B65A-88FD7D0D1BBC}"/>
              </a:ext>
            </a:extLst>
          </p:cNvPr>
          <p:cNvSpPr>
            <a:spLocks noGrp="1"/>
          </p:cNvSpPr>
          <p:nvPr>
            <p:ph type="dt" sz="half" idx="10"/>
          </p:nvPr>
        </p:nvSpPr>
        <p:spPr/>
        <p:txBody>
          <a:bodyPr/>
          <a:lstStyle/>
          <a:p>
            <a:fld id="{12B48D60-E5A2-4218-9AC8-554D1C54A5D6}" type="datetimeFigureOut">
              <a:rPr lang="en-IN" smtClean="0"/>
              <a:t>22-08-2025</a:t>
            </a:fld>
            <a:endParaRPr lang="en-IN"/>
          </a:p>
        </p:txBody>
      </p:sp>
      <p:sp>
        <p:nvSpPr>
          <p:cNvPr id="5" name="Footer Placeholder 4">
            <a:extLst>
              <a:ext uri="{FF2B5EF4-FFF2-40B4-BE49-F238E27FC236}">
                <a16:creationId xmlns:a16="http://schemas.microsoft.com/office/drawing/2014/main" id="{BE78D5A1-ECF4-4504-BA5F-D8B7486BC8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A27394-4E5B-470D-9935-6EE2517B90E6}"/>
              </a:ext>
            </a:extLst>
          </p:cNvPr>
          <p:cNvSpPr>
            <a:spLocks noGrp="1"/>
          </p:cNvSpPr>
          <p:nvPr>
            <p:ph type="sldNum" sz="quarter" idx="12"/>
          </p:nvPr>
        </p:nvSpPr>
        <p:spPr/>
        <p:txBody>
          <a:bodyPr/>
          <a:lstStyle/>
          <a:p>
            <a:fld id="{9D3426CB-3F41-4F74-8C45-AFA32F0144E0}" type="slidenum">
              <a:rPr lang="en-IN" smtClean="0"/>
              <a:t>‹#›</a:t>
            </a:fld>
            <a:endParaRPr lang="en-IN"/>
          </a:p>
        </p:txBody>
      </p:sp>
    </p:spTree>
    <p:extLst>
      <p:ext uri="{BB962C8B-B14F-4D97-AF65-F5344CB8AC3E}">
        <p14:creationId xmlns:p14="http://schemas.microsoft.com/office/powerpoint/2010/main" val="13826128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6D2C4-267F-4D8D-B402-A1AA8ED66F4B}"/>
              </a:ext>
            </a:extLst>
          </p:cNvPr>
          <p:cNvSpPr>
            <a:spLocks noGrp="1"/>
          </p:cNvSpPr>
          <p:nvPr>
            <p:ph type="title"/>
          </p:nvPr>
        </p:nvSpPr>
        <p:spPr>
          <a:xfrm>
            <a:off x="1006994" y="2692442"/>
            <a:ext cx="12729627" cy="4492401"/>
          </a:xfrm>
        </p:spPr>
        <p:txBody>
          <a:bodyPr anchor="b"/>
          <a:lstStyle>
            <a:lvl1pPr>
              <a:defRPr sz="7263"/>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A0B5CB2-4663-4AF7-9348-C0A4D11C8614}"/>
              </a:ext>
            </a:extLst>
          </p:cNvPr>
          <p:cNvSpPr>
            <a:spLocks noGrp="1"/>
          </p:cNvSpPr>
          <p:nvPr>
            <p:ph type="body" idx="1"/>
          </p:nvPr>
        </p:nvSpPr>
        <p:spPr>
          <a:xfrm>
            <a:off x="1006994" y="7227343"/>
            <a:ext cx="12729627" cy="2362447"/>
          </a:xfrm>
        </p:spPr>
        <p:txBody>
          <a:bodyPr/>
          <a:lstStyle>
            <a:lvl1pPr marL="0" indent="0">
              <a:buNone/>
              <a:defRPr sz="2905">
                <a:solidFill>
                  <a:schemeClr val="tx1">
                    <a:tint val="75000"/>
                  </a:schemeClr>
                </a:solidFill>
              </a:defRPr>
            </a:lvl1pPr>
            <a:lvl2pPr marL="553441" indent="0">
              <a:buNone/>
              <a:defRPr sz="2421">
                <a:solidFill>
                  <a:schemeClr val="tx1">
                    <a:tint val="75000"/>
                  </a:schemeClr>
                </a:solidFill>
              </a:defRPr>
            </a:lvl2pPr>
            <a:lvl3pPr marL="1106881" indent="0">
              <a:buNone/>
              <a:defRPr sz="2179">
                <a:solidFill>
                  <a:schemeClr val="tx1">
                    <a:tint val="75000"/>
                  </a:schemeClr>
                </a:solidFill>
              </a:defRPr>
            </a:lvl3pPr>
            <a:lvl4pPr marL="1660322" indent="0">
              <a:buNone/>
              <a:defRPr sz="1937">
                <a:solidFill>
                  <a:schemeClr val="tx1">
                    <a:tint val="75000"/>
                  </a:schemeClr>
                </a:solidFill>
              </a:defRPr>
            </a:lvl4pPr>
            <a:lvl5pPr marL="2213762" indent="0">
              <a:buNone/>
              <a:defRPr sz="1937">
                <a:solidFill>
                  <a:schemeClr val="tx1">
                    <a:tint val="75000"/>
                  </a:schemeClr>
                </a:solidFill>
              </a:defRPr>
            </a:lvl5pPr>
            <a:lvl6pPr marL="2767203" indent="0">
              <a:buNone/>
              <a:defRPr sz="1937">
                <a:solidFill>
                  <a:schemeClr val="tx1">
                    <a:tint val="75000"/>
                  </a:schemeClr>
                </a:solidFill>
              </a:defRPr>
            </a:lvl6pPr>
            <a:lvl7pPr marL="3320644" indent="0">
              <a:buNone/>
              <a:defRPr sz="1937">
                <a:solidFill>
                  <a:schemeClr val="tx1">
                    <a:tint val="75000"/>
                  </a:schemeClr>
                </a:solidFill>
              </a:defRPr>
            </a:lvl7pPr>
            <a:lvl8pPr marL="3874084" indent="0">
              <a:buNone/>
              <a:defRPr sz="1937">
                <a:solidFill>
                  <a:schemeClr val="tx1">
                    <a:tint val="75000"/>
                  </a:schemeClr>
                </a:solidFill>
              </a:defRPr>
            </a:lvl8pPr>
            <a:lvl9pPr marL="4427525" indent="0">
              <a:buNone/>
              <a:defRPr sz="1937">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0BD69-E834-4BDC-8FCB-548F30790C9A}"/>
              </a:ext>
            </a:extLst>
          </p:cNvPr>
          <p:cNvSpPr>
            <a:spLocks noGrp="1"/>
          </p:cNvSpPr>
          <p:nvPr>
            <p:ph type="dt" sz="half" idx="10"/>
          </p:nvPr>
        </p:nvSpPr>
        <p:spPr/>
        <p:txBody>
          <a:bodyPr/>
          <a:lstStyle/>
          <a:p>
            <a:fld id="{12B48D60-E5A2-4218-9AC8-554D1C54A5D6}" type="datetimeFigureOut">
              <a:rPr lang="en-IN" smtClean="0"/>
              <a:t>22-08-2025</a:t>
            </a:fld>
            <a:endParaRPr lang="en-IN"/>
          </a:p>
        </p:txBody>
      </p:sp>
      <p:sp>
        <p:nvSpPr>
          <p:cNvPr id="5" name="Footer Placeholder 4">
            <a:extLst>
              <a:ext uri="{FF2B5EF4-FFF2-40B4-BE49-F238E27FC236}">
                <a16:creationId xmlns:a16="http://schemas.microsoft.com/office/drawing/2014/main" id="{3E11ED6B-A973-41B0-B8BB-09482DB0F8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1B70D1-A964-40F5-80F4-7732BCB29BA8}"/>
              </a:ext>
            </a:extLst>
          </p:cNvPr>
          <p:cNvSpPr>
            <a:spLocks noGrp="1"/>
          </p:cNvSpPr>
          <p:nvPr>
            <p:ph type="sldNum" sz="quarter" idx="12"/>
          </p:nvPr>
        </p:nvSpPr>
        <p:spPr/>
        <p:txBody>
          <a:bodyPr/>
          <a:lstStyle/>
          <a:p>
            <a:fld id="{9D3426CB-3F41-4F74-8C45-AFA32F0144E0}" type="slidenum">
              <a:rPr lang="en-IN" smtClean="0"/>
              <a:t>‹#›</a:t>
            </a:fld>
            <a:endParaRPr lang="en-IN"/>
          </a:p>
        </p:txBody>
      </p:sp>
    </p:spTree>
    <p:extLst>
      <p:ext uri="{BB962C8B-B14F-4D97-AF65-F5344CB8AC3E}">
        <p14:creationId xmlns:p14="http://schemas.microsoft.com/office/powerpoint/2010/main" val="269940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5A4D7-9415-4648-B732-5CA4DC803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B2A166-43BB-47A2-9470-B4FF55E01A48}"/>
              </a:ext>
            </a:extLst>
          </p:cNvPr>
          <p:cNvSpPr>
            <a:spLocks noGrp="1"/>
          </p:cNvSpPr>
          <p:nvPr>
            <p:ph sz="half" idx="1"/>
          </p:nvPr>
        </p:nvSpPr>
        <p:spPr>
          <a:xfrm>
            <a:off x="1014680" y="2874937"/>
            <a:ext cx="6272570" cy="6852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D99759A-9E16-402E-B6AD-CE9134FA6DF7}"/>
              </a:ext>
            </a:extLst>
          </p:cNvPr>
          <p:cNvSpPr>
            <a:spLocks noGrp="1"/>
          </p:cNvSpPr>
          <p:nvPr>
            <p:ph sz="half" idx="2"/>
          </p:nvPr>
        </p:nvSpPr>
        <p:spPr>
          <a:xfrm>
            <a:off x="7471738" y="2874937"/>
            <a:ext cx="6272570" cy="6852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6F31E00-79B4-4236-A1E2-F1838CB1B289}"/>
              </a:ext>
            </a:extLst>
          </p:cNvPr>
          <p:cNvSpPr>
            <a:spLocks noGrp="1"/>
          </p:cNvSpPr>
          <p:nvPr>
            <p:ph type="dt" sz="half" idx="10"/>
          </p:nvPr>
        </p:nvSpPr>
        <p:spPr/>
        <p:txBody>
          <a:bodyPr/>
          <a:lstStyle/>
          <a:p>
            <a:fld id="{12B48D60-E5A2-4218-9AC8-554D1C54A5D6}" type="datetimeFigureOut">
              <a:rPr lang="en-IN" smtClean="0"/>
              <a:t>22-08-2025</a:t>
            </a:fld>
            <a:endParaRPr lang="en-IN"/>
          </a:p>
        </p:txBody>
      </p:sp>
      <p:sp>
        <p:nvSpPr>
          <p:cNvPr id="6" name="Footer Placeholder 5">
            <a:extLst>
              <a:ext uri="{FF2B5EF4-FFF2-40B4-BE49-F238E27FC236}">
                <a16:creationId xmlns:a16="http://schemas.microsoft.com/office/drawing/2014/main" id="{DD916B1F-859F-4DCF-82E4-E05F3210D0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4764A7-9E6C-40CB-966D-770648A0A303}"/>
              </a:ext>
            </a:extLst>
          </p:cNvPr>
          <p:cNvSpPr>
            <a:spLocks noGrp="1"/>
          </p:cNvSpPr>
          <p:nvPr>
            <p:ph type="sldNum" sz="quarter" idx="12"/>
          </p:nvPr>
        </p:nvSpPr>
        <p:spPr/>
        <p:txBody>
          <a:bodyPr/>
          <a:lstStyle/>
          <a:p>
            <a:fld id="{9D3426CB-3F41-4F74-8C45-AFA32F0144E0}" type="slidenum">
              <a:rPr lang="en-IN" smtClean="0"/>
              <a:t>‹#›</a:t>
            </a:fld>
            <a:endParaRPr lang="en-IN"/>
          </a:p>
        </p:txBody>
      </p:sp>
    </p:spTree>
    <p:extLst>
      <p:ext uri="{BB962C8B-B14F-4D97-AF65-F5344CB8AC3E}">
        <p14:creationId xmlns:p14="http://schemas.microsoft.com/office/powerpoint/2010/main" val="660062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A362B-9138-4806-ABBF-02CB9F2DCE03}"/>
              </a:ext>
            </a:extLst>
          </p:cNvPr>
          <p:cNvSpPr>
            <a:spLocks noGrp="1"/>
          </p:cNvSpPr>
          <p:nvPr>
            <p:ph type="title"/>
          </p:nvPr>
        </p:nvSpPr>
        <p:spPr>
          <a:xfrm>
            <a:off x="1016603" y="574988"/>
            <a:ext cx="12729627" cy="2087455"/>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536830-3846-48A2-98EF-342C49E193F6}"/>
              </a:ext>
            </a:extLst>
          </p:cNvPr>
          <p:cNvSpPr>
            <a:spLocks noGrp="1"/>
          </p:cNvSpPr>
          <p:nvPr>
            <p:ph type="body" idx="1"/>
          </p:nvPr>
        </p:nvSpPr>
        <p:spPr>
          <a:xfrm>
            <a:off x="1016603" y="2647443"/>
            <a:ext cx="6243743" cy="1297471"/>
          </a:xfrm>
        </p:spPr>
        <p:txBody>
          <a:bodyPr anchor="b"/>
          <a:lstStyle>
            <a:lvl1pPr marL="0" indent="0">
              <a:buNone/>
              <a:defRPr sz="2905" b="1"/>
            </a:lvl1pPr>
            <a:lvl2pPr marL="553441" indent="0">
              <a:buNone/>
              <a:defRPr sz="2421" b="1"/>
            </a:lvl2pPr>
            <a:lvl3pPr marL="1106881" indent="0">
              <a:buNone/>
              <a:defRPr sz="2179" b="1"/>
            </a:lvl3pPr>
            <a:lvl4pPr marL="1660322" indent="0">
              <a:buNone/>
              <a:defRPr sz="1937" b="1"/>
            </a:lvl4pPr>
            <a:lvl5pPr marL="2213762" indent="0">
              <a:buNone/>
              <a:defRPr sz="1937" b="1"/>
            </a:lvl5pPr>
            <a:lvl6pPr marL="2767203" indent="0">
              <a:buNone/>
              <a:defRPr sz="1937" b="1"/>
            </a:lvl6pPr>
            <a:lvl7pPr marL="3320644" indent="0">
              <a:buNone/>
              <a:defRPr sz="1937" b="1"/>
            </a:lvl7pPr>
            <a:lvl8pPr marL="3874084" indent="0">
              <a:buNone/>
              <a:defRPr sz="1937" b="1"/>
            </a:lvl8pPr>
            <a:lvl9pPr marL="4427525" indent="0">
              <a:buNone/>
              <a:defRPr sz="1937" b="1"/>
            </a:lvl9pPr>
          </a:lstStyle>
          <a:p>
            <a:pPr lvl="0"/>
            <a:r>
              <a:rPr lang="en-US"/>
              <a:t>Click to edit Master text styles</a:t>
            </a:r>
          </a:p>
        </p:txBody>
      </p:sp>
      <p:sp>
        <p:nvSpPr>
          <p:cNvPr id="4" name="Content Placeholder 3">
            <a:extLst>
              <a:ext uri="{FF2B5EF4-FFF2-40B4-BE49-F238E27FC236}">
                <a16:creationId xmlns:a16="http://schemas.microsoft.com/office/drawing/2014/main" id="{00CE2A35-A6B0-4E40-AD60-7D880B128EB9}"/>
              </a:ext>
            </a:extLst>
          </p:cNvPr>
          <p:cNvSpPr>
            <a:spLocks noGrp="1"/>
          </p:cNvSpPr>
          <p:nvPr>
            <p:ph sz="half" idx="2"/>
          </p:nvPr>
        </p:nvSpPr>
        <p:spPr>
          <a:xfrm>
            <a:off x="1016603" y="3944914"/>
            <a:ext cx="6243743" cy="5802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A5293A2-6A11-4AE0-8DFA-92024E2FE912}"/>
              </a:ext>
            </a:extLst>
          </p:cNvPr>
          <p:cNvSpPr>
            <a:spLocks noGrp="1"/>
          </p:cNvSpPr>
          <p:nvPr>
            <p:ph type="body" sz="quarter" idx="3"/>
          </p:nvPr>
        </p:nvSpPr>
        <p:spPr>
          <a:xfrm>
            <a:off x="7471738" y="2647443"/>
            <a:ext cx="6274492" cy="1297471"/>
          </a:xfrm>
        </p:spPr>
        <p:txBody>
          <a:bodyPr anchor="b"/>
          <a:lstStyle>
            <a:lvl1pPr marL="0" indent="0">
              <a:buNone/>
              <a:defRPr sz="2905" b="1"/>
            </a:lvl1pPr>
            <a:lvl2pPr marL="553441" indent="0">
              <a:buNone/>
              <a:defRPr sz="2421" b="1"/>
            </a:lvl2pPr>
            <a:lvl3pPr marL="1106881" indent="0">
              <a:buNone/>
              <a:defRPr sz="2179" b="1"/>
            </a:lvl3pPr>
            <a:lvl4pPr marL="1660322" indent="0">
              <a:buNone/>
              <a:defRPr sz="1937" b="1"/>
            </a:lvl4pPr>
            <a:lvl5pPr marL="2213762" indent="0">
              <a:buNone/>
              <a:defRPr sz="1937" b="1"/>
            </a:lvl5pPr>
            <a:lvl6pPr marL="2767203" indent="0">
              <a:buNone/>
              <a:defRPr sz="1937" b="1"/>
            </a:lvl6pPr>
            <a:lvl7pPr marL="3320644" indent="0">
              <a:buNone/>
              <a:defRPr sz="1937" b="1"/>
            </a:lvl7pPr>
            <a:lvl8pPr marL="3874084" indent="0">
              <a:buNone/>
              <a:defRPr sz="1937" b="1"/>
            </a:lvl8pPr>
            <a:lvl9pPr marL="4427525" indent="0">
              <a:buNone/>
              <a:defRPr sz="1937" b="1"/>
            </a:lvl9pPr>
          </a:lstStyle>
          <a:p>
            <a:pPr lvl="0"/>
            <a:r>
              <a:rPr lang="en-US"/>
              <a:t>Click to edit Master text styles</a:t>
            </a:r>
          </a:p>
        </p:txBody>
      </p:sp>
      <p:sp>
        <p:nvSpPr>
          <p:cNvPr id="6" name="Content Placeholder 5">
            <a:extLst>
              <a:ext uri="{FF2B5EF4-FFF2-40B4-BE49-F238E27FC236}">
                <a16:creationId xmlns:a16="http://schemas.microsoft.com/office/drawing/2014/main" id="{BE31A5EB-9B90-42F8-A513-2437C7C2B7A4}"/>
              </a:ext>
            </a:extLst>
          </p:cNvPr>
          <p:cNvSpPr>
            <a:spLocks noGrp="1"/>
          </p:cNvSpPr>
          <p:nvPr>
            <p:ph sz="quarter" idx="4"/>
          </p:nvPr>
        </p:nvSpPr>
        <p:spPr>
          <a:xfrm>
            <a:off x="7471738" y="3944914"/>
            <a:ext cx="6274492" cy="5802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5AD195E-9B08-4BC2-8F9F-1CE05279D260}"/>
              </a:ext>
            </a:extLst>
          </p:cNvPr>
          <p:cNvSpPr>
            <a:spLocks noGrp="1"/>
          </p:cNvSpPr>
          <p:nvPr>
            <p:ph type="dt" sz="half" idx="10"/>
          </p:nvPr>
        </p:nvSpPr>
        <p:spPr/>
        <p:txBody>
          <a:bodyPr/>
          <a:lstStyle/>
          <a:p>
            <a:fld id="{12B48D60-E5A2-4218-9AC8-554D1C54A5D6}" type="datetimeFigureOut">
              <a:rPr lang="en-IN" smtClean="0"/>
              <a:t>22-08-2025</a:t>
            </a:fld>
            <a:endParaRPr lang="en-IN"/>
          </a:p>
        </p:txBody>
      </p:sp>
      <p:sp>
        <p:nvSpPr>
          <p:cNvPr id="8" name="Footer Placeholder 7">
            <a:extLst>
              <a:ext uri="{FF2B5EF4-FFF2-40B4-BE49-F238E27FC236}">
                <a16:creationId xmlns:a16="http://schemas.microsoft.com/office/drawing/2014/main" id="{38852F62-CB44-438A-B244-73963F1B17A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A14A344-F44A-491C-996E-9B6E629D1B3B}"/>
              </a:ext>
            </a:extLst>
          </p:cNvPr>
          <p:cNvSpPr>
            <a:spLocks noGrp="1"/>
          </p:cNvSpPr>
          <p:nvPr>
            <p:ph type="sldNum" sz="quarter" idx="12"/>
          </p:nvPr>
        </p:nvSpPr>
        <p:spPr/>
        <p:txBody>
          <a:bodyPr/>
          <a:lstStyle/>
          <a:p>
            <a:fld id="{9D3426CB-3F41-4F74-8C45-AFA32F0144E0}" type="slidenum">
              <a:rPr lang="en-IN" smtClean="0"/>
              <a:t>‹#›</a:t>
            </a:fld>
            <a:endParaRPr lang="en-IN"/>
          </a:p>
        </p:txBody>
      </p:sp>
    </p:spTree>
    <p:extLst>
      <p:ext uri="{BB962C8B-B14F-4D97-AF65-F5344CB8AC3E}">
        <p14:creationId xmlns:p14="http://schemas.microsoft.com/office/powerpoint/2010/main" val="2097352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8F9B9-0414-4732-B715-51FAA52DEC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FAE7A8-1298-4E66-A9FD-3136DC362F49}"/>
              </a:ext>
            </a:extLst>
          </p:cNvPr>
          <p:cNvSpPr>
            <a:spLocks noGrp="1"/>
          </p:cNvSpPr>
          <p:nvPr>
            <p:ph type="dt" sz="half" idx="10"/>
          </p:nvPr>
        </p:nvSpPr>
        <p:spPr/>
        <p:txBody>
          <a:bodyPr/>
          <a:lstStyle/>
          <a:p>
            <a:fld id="{12B48D60-E5A2-4218-9AC8-554D1C54A5D6}" type="datetimeFigureOut">
              <a:rPr lang="en-IN" smtClean="0"/>
              <a:t>22-08-2025</a:t>
            </a:fld>
            <a:endParaRPr lang="en-IN"/>
          </a:p>
        </p:txBody>
      </p:sp>
      <p:sp>
        <p:nvSpPr>
          <p:cNvPr id="4" name="Footer Placeholder 3">
            <a:extLst>
              <a:ext uri="{FF2B5EF4-FFF2-40B4-BE49-F238E27FC236}">
                <a16:creationId xmlns:a16="http://schemas.microsoft.com/office/drawing/2014/main" id="{83136EA4-0196-4351-8AE4-C3A555DC946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3C7620F-61A9-48AC-B002-EDBC58146D82}"/>
              </a:ext>
            </a:extLst>
          </p:cNvPr>
          <p:cNvSpPr>
            <a:spLocks noGrp="1"/>
          </p:cNvSpPr>
          <p:nvPr>
            <p:ph type="sldNum" sz="quarter" idx="12"/>
          </p:nvPr>
        </p:nvSpPr>
        <p:spPr/>
        <p:txBody>
          <a:bodyPr/>
          <a:lstStyle/>
          <a:p>
            <a:fld id="{9D3426CB-3F41-4F74-8C45-AFA32F0144E0}" type="slidenum">
              <a:rPr lang="en-IN" smtClean="0"/>
              <a:t>‹#›</a:t>
            </a:fld>
            <a:endParaRPr lang="en-IN"/>
          </a:p>
        </p:txBody>
      </p:sp>
    </p:spTree>
    <p:extLst>
      <p:ext uri="{BB962C8B-B14F-4D97-AF65-F5344CB8AC3E}">
        <p14:creationId xmlns:p14="http://schemas.microsoft.com/office/powerpoint/2010/main" val="5642773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2F91F1-66D7-46AA-BDD9-14D7B775D0C1}"/>
              </a:ext>
            </a:extLst>
          </p:cNvPr>
          <p:cNvSpPr>
            <a:spLocks noGrp="1"/>
          </p:cNvSpPr>
          <p:nvPr>
            <p:ph type="dt" sz="half" idx="10"/>
          </p:nvPr>
        </p:nvSpPr>
        <p:spPr/>
        <p:txBody>
          <a:bodyPr/>
          <a:lstStyle/>
          <a:p>
            <a:fld id="{12B48D60-E5A2-4218-9AC8-554D1C54A5D6}" type="datetimeFigureOut">
              <a:rPr lang="en-IN" smtClean="0"/>
              <a:t>22-08-2025</a:t>
            </a:fld>
            <a:endParaRPr lang="en-IN"/>
          </a:p>
        </p:txBody>
      </p:sp>
      <p:sp>
        <p:nvSpPr>
          <p:cNvPr id="3" name="Footer Placeholder 2">
            <a:extLst>
              <a:ext uri="{FF2B5EF4-FFF2-40B4-BE49-F238E27FC236}">
                <a16:creationId xmlns:a16="http://schemas.microsoft.com/office/drawing/2014/main" id="{0914E768-4192-44D3-B432-EDE837C27FD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CC6CD07-3EA0-4130-8E8B-431BB4BBD320}"/>
              </a:ext>
            </a:extLst>
          </p:cNvPr>
          <p:cNvSpPr>
            <a:spLocks noGrp="1"/>
          </p:cNvSpPr>
          <p:nvPr>
            <p:ph type="sldNum" sz="quarter" idx="12"/>
          </p:nvPr>
        </p:nvSpPr>
        <p:spPr/>
        <p:txBody>
          <a:bodyPr/>
          <a:lstStyle/>
          <a:p>
            <a:fld id="{9D3426CB-3F41-4F74-8C45-AFA32F0144E0}" type="slidenum">
              <a:rPr lang="en-IN" smtClean="0"/>
              <a:t>‹#›</a:t>
            </a:fld>
            <a:endParaRPr lang="en-IN"/>
          </a:p>
        </p:txBody>
      </p:sp>
    </p:spTree>
    <p:extLst>
      <p:ext uri="{BB962C8B-B14F-4D97-AF65-F5344CB8AC3E}">
        <p14:creationId xmlns:p14="http://schemas.microsoft.com/office/powerpoint/2010/main" val="32533779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11301-53A3-4F31-92F0-C8FF1F39B75E}"/>
              </a:ext>
            </a:extLst>
          </p:cNvPr>
          <p:cNvSpPr>
            <a:spLocks noGrp="1"/>
          </p:cNvSpPr>
          <p:nvPr>
            <p:ph type="title"/>
          </p:nvPr>
        </p:nvSpPr>
        <p:spPr>
          <a:xfrm>
            <a:off x="1016604" y="719984"/>
            <a:ext cx="4760157" cy="2519945"/>
          </a:xfrm>
        </p:spPr>
        <p:txBody>
          <a:bodyPr anchor="b"/>
          <a:lstStyle>
            <a:lvl1pPr>
              <a:defRPr sz="3874"/>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729E740-3226-4015-9384-B994F4B63673}"/>
              </a:ext>
            </a:extLst>
          </p:cNvPr>
          <p:cNvSpPr>
            <a:spLocks noGrp="1"/>
          </p:cNvSpPr>
          <p:nvPr>
            <p:ph idx="1"/>
          </p:nvPr>
        </p:nvSpPr>
        <p:spPr>
          <a:xfrm>
            <a:off x="6274492" y="1554966"/>
            <a:ext cx="7471738" cy="7674832"/>
          </a:xfrm>
        </p:spPr>
        <p:txBody>
          <a:bodyPr/>
          <a:lstStyle>
            <a:lvl1pPr>
              <a:defRPr sz="3874"/>
            </a:lvl1pPr>
            <a:lvl2pPr>
              <a:defRPr sz="3389"/>
            </a:lvl2pPr>
            <a:lvl3pPr>
              <a:defRPr sz="2905"/>
            </a:lvl3pPr>
            <a:lvl4pPr>
              <a:defRPr sz="2421"/>
            </a:lvl4pPr>
            <a:lvl5pPr>
              <a:defRPr sz="2421"/>
            </a:lvl5pPr>
            <a:lvl6pPr>
              <a:defRPr sz="2421"/>
            </a:lvl6pPr>
            <a:lvl7pPr>
              <a:defRPr sz="2421"/>
            </a:lvl7pPr>
            <a:lvl8pPr>
              <a:defRPr sz="2421"/>
            </a:lvl8pPr>
            <a:lvl9pPr>
              <a:defRPr sz="242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944A67A-FE41-488E-A5A9-7EB7D98B61DF}"/>
              </a:ext>
            </a:extLst>
          </p:cNvPr>
          <p:cNvSpPr>
            <a:spLocks noGrp="1"/>
          </p:cNvSpPr>
          <p:nvPr>
            <p:ph type="body" sz="half" idx="2"/>
          </p:nvPr>
        </p:nvSpPr>
        <p:spPr>
          <a:xfrm>
            <a:off x="1016604" y="3239929"/>
            <a:ext cx="4760157" cy="6002369"/>
          </a:xfrm>
        </p:spPr>
        <p:txBody>
          <a:bodyPr/>
          <a:lstStyle>
            <a:lvl1pPr marL="0" indent="0">
              <a:buNone/>
              <a:defRPr sz="1937"/>
            </a:lvl1pPr>
            <a:lvl2pPr marL="553441" indent="0">
              <a:buNone/>
              <a:defRPr sz="1695"/>
            </a:lvl2pPr>
            <a:lvl3pPr marL="1106881" indent="0">
              <a:buNone/>
              <a:defRPr sz="1453"/>
            </a:lvl3pPr>
            <a:lvl4pPr marL="1660322" indent="0">
              <a:buNone/>
              <a:defRPr sz="1211"/>
            </a:lvl4pPr>
            <a:lvl5pPr marL="2213762" indent="0">
              <a:buNone/>
              <a:defRPr sz="1211"/>
            </a:lvl5pPr>
            <a:lvl6pPr marL="2767203" indent="0">
              <a:buNone/>
              <a:defRPr sz="1211"/>
            </a:lvl6pPr>
            <a:lvl7pPr marL="3320644" indent="0">
              <a:buNone/>
              <a:defRPr sz="1211"/>
            </a:lvl7pPr>
            <a:lvl8pPr marL="3874084" indent="0">
              <a:buNone/>
              <a:defRPr sz="1211"/>
            </a:lvl8pPr>
            <a:lvl9pPr marL="4427525" indent="0">
              <a:buNone/>
              <a:defRPr sz="1211"/>
            </a:lvl9pPr>
          </a:lstStyle>
          <a:p>
            <a:pPr lvl="0"/>
            <a:r>
              <a:rPr lang="en-US"/>
              <a:t>Click to edit Master text styles</a:t>
            </a:r>
          </a:p>
        </p:txBody>
      </p:sp>
      <p:sp>
        <p:nvSpPr>
          <p:cNvPr id="5" name="Date Placeholder 4">
            <a:extLst>
              <a:ext uri="{FF2B5EF4-FFF2-40B4-BE49-F238E27FC236}">
                <a16:creationId xmlns:a16="http://schemas.microsoft.com/office/drawing/2014/main" id="{6149F3E7-73FD-4667-B215-F061F41331EA}"/>
              </a:ext>
            </a:extLst>
          </p:cNvPr>
          <p:cNvSpPr>
            <a:spLocks noGrp="1"/>
          </p:cNvSpPr>
          <p:nvPr>
            <p:ph type="dt" sz="half" idx="10"/>
          </p:nvPr>
        </p:nvSpPr>
        <p:spPr/>
        <p:txBody>
          <a:bodyPr/>
          <a:lstStyle/>
          <a:p>
            <a:fld id="{12B48D60-E5A2-4218-9AC8-554D1C54A5D6}" type="datetimeFigureOut">
              <a:rPr lang="en-IN" smtClean="0"/>
              <a:t>22-08-2025</a:t>
            </a:fld>
            <a:endParaRPr lang="en-IN"/>
          </a:p>
        </p:txBody>
      </p:sp>
      <p:sp>
        <p:nvSpPr>
          <p:cNvPr id="6" name="Footer Placeholder 5">
            <a:extLst>
              <a:ext uri="{FF2B5EF4-FFF2-40B4-BE49-F238E27FC236}">
                <a16:creationId xmlns:a16="http://schemas.microsoft.com/office/drawing/2014/main" id="{DC553D59-BA15-48E0-8682-3BDC58E49D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FF9A5A-1398-4B13-96E9-C14131F6D670}"/>
              </a:ext>
            </a:extLst>
          </p:cNvPr>
          <p:cNvSpPr>
            <a:spLocks noGrp="1"/>
          </p:cNvSpPr>
          <p:nvPr>
            <p:ph type="sldNum" sz="quarter" idx="12"/>
          </p:nvPr>
        </p:nvSpPr>
        <p:spPr/>
        <p:txBody>
          <a:bodyPr/>
          <a:lstStyle/>
          <a:p>
            <a:fld id="{9D3426CB-3F41-4F74-8C45-AFA32F0144E0}" type="slidenum">
              <a:rPr lang="en-IN" smtClean="0"/>
              <a:t>‹#›</a:t>
            </a:fld>
            <a:endParaRPr lang="en-IN"/>
          </a:p>
        </p:txBody>
      </p:sp>
    </p:spTree>
    <p:extLst>
      <p:ext uri="{BB962C8B-B14F-4D97-AF65-F5344CB8AC3E}">
        <p14:creationId xmlns:p14="http://schemas.microsoft.com/office/powerpoint/2010/main" val="699222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27A9E18-5371-4FC2-8521-7ECB04290999}" type="datetime1">
              <a:rPr lang="en-US" smtClean="0"/>
              <a:pPr/>
              <a:t>8/22/2025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8D2D6F-4E8B-4497-805D-8D21CEAF67A2}" type="slidenum">
              <a:rPr lang="en-IN" smtClean="0"/>
              <a:pPr/>
              <a:t>‹#›</a:t>
            </a:fld>
            <a:endParaRPr lang="en-I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EB1E8-D376-426D-8B7D-61BF38F616C0}"/>
              </a:ext>
            </a:extLst>
          </p:cNvPr>
          <p:cNvSpPr>
            <a:spLocks noGrp="1"/>
          </p:cNvSpPr>
          <p:nvPr>
            <p:ph type="title"/>
          </p:nvPr>
        </p:nvSpPr>
        <p:spPr>
          <a:xfrm>
            <a:off x="1016604" y="719984"/>
            <a:ext cx="4760157" cy="2519945"/>
          </a:xfrm>
        </p:spPr>
        <p:txBody>
          <a:bodyPr anchor="b"/>
          <a:lstStyle>
            <a:lvl1pPr>
              <a:defRPr sz="3874"/>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3C98800-1329-4096-A39B-1CAB86062949}"/>
              </a:ext>
            </a:extLst>
          </p:cNvPr>
          <p:cNvSpPr>
            <a:spLocks noGrp="1"/>
          </p:cNvSpPr>
          <p:nvPr>
            <p:ph type="pic" idx="1"/>
          </p:nvPr>
        </p:nvSpPr>
        <p:spPr>
          <a:xfrm>
            <a:off x="6274492" y="1554966"/>
            <a:ext cx="7471738" cy="7674832"/>
          </a:xfrm>
        </p:spPr>
        <p:txBody>
          <a:bodyPr/>
          <a:lstStyle>
            <a:lvl1pPr marL="0" indent="0">
              <a:buNone/>
              <a:defRPr sz="3874"/>
            </a:lvl1pPr>
            <a:lvl2pPr marL="553441" indent="0">
              <a:buNone/>
              <a:defRPr sz="3389"/>
            </a:lvl2pPr>
            <a:lvl3pPr marL="1106881" indent="0">
              <a:buNone/>
              <a:defRPr sz="2905"/>
            </a:lvl3pPr>
            <a:lvl4pPr marL="1660322" indent="0">
              <a:buNone/>
              <a:defRPr sz="2421"/>
            </a:lvl4pPr>
            <a:lvl5pPr marL="2213762" indent="0">
              <a:buNone/>
              <a:defRPr sz="2421"/>
            </a:lvl5pPr>
            <a:lvl6pPr marL="2767203" indent="0">
              <a:buNone/>
              <a:defRPr sz="2421"/>
            </a:lvl6pPr>
            <a:lvl7pPr marL="3320644" indent="0">
              <a:buNone/>
              <a:defRPr sz="2421"/>
            </a:lvl7pPr>
            <a:lvl8pPr marL="3874084" indent="0">
              <a:buNone/>
              <a:defRPr sz="2421"/>
            </a:lvl8pPr>
            <a:lvl9pPr marL="4427525" indent="0">
              <a:buNone/>
              <a:defRPr sz="2421"/>
            </a:lvl9pPr>
          </a:lstStyle>
          <a:p>
            <a:endParaRPr lang="en-IN"/>
          </a:p>
        </p:txBody>
      </p:sp>
      <p:sp>
        <p:nvSpPr>
          <p:cNvPr id="4" name="Text Placeholder 3">
            <a:extLst>
              <a:ext uri="{FF2B5EF4-FFF2-40B4-BE49-F238E27FC236}">
                <a16:creationId xmlns:a16="http://schemas.microsoft.com/office/drawing/2014/main" id="{A485BFA0-BB74-4887-A31A-2A3034C34058}"/>
              </a:ext>
            </a:extLst>
          </p:cNvPr>
          <p:cNvSpPr>
            <a:spLocks noGrp="1"/>
          </p:cNvSpPr>
          <p:nvPr>
            <p:ph type="body" sz="half" idx="2"/>
          </p:nvPr>
        </p:nvSpPr>
        <p:spPr>
          <a:xfrm>
            <a:off x="1016604" y="3239929"/>
            <a:ext cx="4760157" cy="6002369"/>
          </a:xfrm>
        </p:spPr>
        <p:txBody>
          <a:bodyPr/>
          <a:lstStyle>
            <a:lvl1pPr marL="0" indent="0">
              <a:buNone/>
              <a:defRPr sz="1937"/>
            </a:lvl1pPr>
            <a:lvl2pPr marL="553441" indent="0">
              <a:buNone/>
              <a:defRPr sz="1695"/>
            </a:lvl2pPr>
            <a:lvl3pPr marL="1106881" indent="0">
              <a:buNone/>
              <a:defRPr sz="1453"/>
            </a:lvl3pPr>
            <a:lvl4pPr marL="1660322" indent="0">
              <a:buNone/>
              <a:defRPr sz="1211"/>
            </a:lvl4pPr>
            <a:lvl5pPr marL="2213762" indent="0">
              <a:buNone/>
              <a:defRPr sz="1211"/>
            </a:lvl5pPr>
            <a:lvl6pPr marL="2767203" indent="0">
              <a:buNone/>
              <a:defRPr sz="1211"/>
            </a:lvl6pPr>
            <a:lvl7pPr marL="3320644" indent="0">
              <a:buNone/>
              <a:defRPr sz="1211"/>
            </a:lvl7pPr>
            <a:lvl8pPr marL="3874084" indent="0">
              <a:buNone/>
              <a:defRPr sz="1211"/>
            </a:lvl8pPr>
            <a:lvl9pPr marL="4427525" indent="0">
              <a:buNone/>
              <a:defRPr sz="1211"/>
            </a:lvl9pPr>
          </a:lstStyle>
          <a:p>
            <a:pPr lvl="0"/>
            <a:r>
              <a:rPr lang="en-US"/>
              <a:t>Click to edit Master text styles</a:t>
            </a:r>
          </a:p>
        </p:txBody>
      </p:sp>
      <p:sp>
        <p:nvSpPr>
          <p:cNvPr id="5" name="Date Placeholder 4">
            <a:extLst>
              <a:ext uri="{FF2B5EF4-FFF2-40B4-BE49-F238E27FC236}">
                <a16:creationId xmlns:a16="http://schemas.microsoft.com/office/drawing/2014/main" id="{49B76B41-233C-4CF2-97FD-3A2FCFCE1C40}"/>
              </a:ext>
            </a:extLst>
          </p:cNvPr>
          <p:cNvSpPr>
            <a:spLocks noGrp="1"/>
          </p:cNvSpPr>
          <p:nvPr>
            <p:ph type="dt" sz="half" idx="10"/>
          </p:nvPr>
        </p:nvSpPr>
        <p:spPr/>
        <p:txBody>
          <a:bodyPr/>
          <a:lstStyle/>
          <a:p>
            <a:fld id="{12B48D60-E5A2-4218-9AC8-554D1C54A5D6}" type="datetimeFigureOut">
              <a:rPr lang="en-IN" smtClean="0"/>
              <a:t>22-08-2025</a:t>
            </a:fld>
            <a:endParaRPr lang="en-IN"/>
          </a:p>
        </p:txBody>
      </p:sp>
      <p:sp>
        <p:nvSpPr>
          <p:cNvPr id="6" name="Footer Placeholder 5">
            <a:extLst>
              <a:ext uri="{FF2B5EF4-FFF2-40B4-BE49-F238E27FC236}">
                <a16:creationId xmlns:a16="http://schemas.microsoft.com/office/drawing/2014/main" id="{B16F4804-3BB9-4642-A695-B5E3A6A766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08E3D8-B6AC-4E06-AF24-78B1887CAF1E}"/>
              </a:ext>
            </a:extLst>
          </p:cNvPr>
          <p:cNvSpPr>
            <a:spLocks noGrp="1"/>
          </p:cNvSpPr>
          <p:nvPr>
            <p:ph type="sldNum" sz="quarter" idx="12"/>
          </p:nvPr>
        </p:nvSpPr>
        <p:spPr/>
        <p:txBody>
          <a:bodyPr/>
          <a:lstStyle/>
          <a:p>
            <a:fld id="{9D3426CB-3F41-4F74-8C45-AFA32F0144E0}" type="slidenum">
              <a:rPr lang="en-IN" smtClean="0"/>
              <a:t>‹#›</a:t>
            </a:fld>
            <a:endParaRPr lang="en-IN"/>
          </a:p>
        </p:txBody>
      </p:sp>
    </p:spTree>
    <p:extLst>
      <p:ext uri="{BB962C8B-B14F-4D97-AF65-F5344CB8AC3E}">
        <p14:creationId xmlns:p14="http://schemas.microsoft.com/office/powerpoint/2010/main" val="5129127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2FA5A-AC5D-46FD-8902-4E14E6CE44B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0B9C26-201B-43FA-B289-38A39683DA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11FB0A-62F1-4982-96F4-2EEC90D2C440}"/>
              </a:ext>
            </a:extLst>
          </p:cNvPr>
          <p:cNvSpPr>
            <a:spLocks noGrp="1"/>
          </p:cNvSpPr>
          <p:nvPr>
            <p:ph type="dt" sz="half" idx="10"/>
          </p:nvPr>
        </p:nvSpPr>
        <p:spPr/>
        <p:txBody>
          <a:bodyPr/>
          <a:lstStyle/>
          <a:p>
            <a:fld id="{12B48D60-E5A2-4218-9AC8-554D1C54A5D6}" type="datetimeFigureOut">
              <a:rPr lang="en-IN" smtClean="0"/>
              <a:t>22-08-2025</a:t>
            </a:fld>
            <a:endParaRPr lang="en-IN"/>
          </a:p>
        </p:txBody>
      </p:sp>
      <p:sp>
        <p:nvSpPr>
          <p:cNvPr id="5" name="Footer Placeholder 4">
            <a:extLst>
              <a:ext uri="{FF2B5EF4-FFF2-40B4-BE49-F238E27FC236}">
                <a16:creationId xmlns:a16="http://schemas.microsoft.com/office/drawing/2014/main" id="{C9FBFD06-FE00-4A76-A207-50A3EE8C36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3776EC-12BB-4DAB-A068-EBB6C653DE6A}"/>
              </a:ext>
            </a:extLst>
          </p:cNvPr>
          <p:cNvSpPr>
            <a:spLocks noGrp="1"/>
          </p:cNvSpPr>
          <p:nvPr>
            <p:ph type="sldNum" sz="quarter" idx="12"/>
          </p:nvPr>
        </p:nvSpPr>
        <p:spPr/>
        <p:txBody>
          <a:bodyPr/>
          <a:lstStyle/>
          <a:p>
            <a:fld id="{9D3426CB-3F41-4F74-8C45-AFA32F0144E0}" type="slidenum">
              <a:rPr lang="en-IN" smtClean="0"/>
              <a:t>‹#›</a:t>
            </a:fld>
            <a:endParaRPr lang="en-IN"/>
          </a:p>
        </p:txBody>
      </p:sp>
    </p:spTree>
    <p:extLst>
      <p:ext uri="{BB962C8B-B14F-4D97-AF65-F5344CB8AC3E}">
        <p14:creationId xmlns:p14="http://schemas.microsoft.com/office/powerpoint/2010/main" val="24189604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E35535-A6C9-4F91-B692-BC103C0EE626}"/>
              </a:ext>
            </a:extLst>
          </p:cNvPr>
          <p:cNvSpPr>
            <a:spLocks noGrp="1"/>
          </p:cNvSpPr>
          <p:nvPr>
            <p:ph type="title" orient="vert"/>
          </p:nvPr>
        </p:nvSpPr>
        <p:spPr>
          <a:xfrm>
            <a:off x="10561901" y="574987"/>
            <a:ext cx="3182407" cy="9152300"/>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C23402-7547-443F-944F-120B3C89B1F7}"/>
              </a:ext>
            </a:extLst>
          </p:cNvPr>
          <p:cNvSpPr>
            <a:spLocks noGrp="1"/>
          </p:cNvSpPr>
          <p:nvPr>
            <p:ph type="body" orient="vert" idx="1"/>
          </p:nvPr>
        </p:nvSpPr>
        <p:spPr>
          <a:xfrm>
            <a:off x="1014680" y="574987"/>
            <a:ext cx="9362733" cy="9152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38D27D-21A9-4ED8-A30D-F65FC3579E9C}"/>
              </a:ext>
            </a:extLst>
          </p:cNvPr>
          <p:cNvSpPr>
            <a:spLocks noGrp="1"/>
          </p:cNvSpPr>
          <p:nvPr>
            <p:ph type="dt" sz="half" idx="10"/>
          </p:nvPr>
        </p:nvSpPr>
        <p:spPr/>
        <p:txBody>
          <a:bodyPr/>
          <a:lstStyle/>
          <a:p>
            <a:fld id="{12B48D60-E5A2-4218-9AC8-554D1C54A5D6}" type="datetimeFigureOut">
              <a:rPr lang="en-IN" smtClean="0"/>
              <a:t>22-08-2025</a:t>
            </a:fld>
            <a:endParaRPr lang="en-IN"/>
          </a:p>
        </p:txBody>
      </p:sp>
      <p:sp>
        <p:nvSpPr>
          <p:cNvPr id="5" name="Footer Placeholder 4">
            <a:extLst>
              <a:ext uri="{FF2B5EF4-FFF2-40B4-BE49-F238E27FC236}">
                <a16:creationId xmlns:a16="http://schemas.microsoft.com/office/drawing/2014/main" id="{A916D8A3-8367-4788-9910-8E03620D65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7C8857-94E6-48A5-8F0A-8AEF82DEB2CE}"/>
              </a:ext>
            </a:extLst>
          </p:cNvPr>
          <p:cNvSpPr>
            <a:spLocks noGrp="1"/>
          </p:cNvSpPr>
          <p:nvPr>
            <p:ph type="sldNum" sz="quarter" idx="12"/>
          </p:nvPr>
        </p:nvSpPr>
        <p:spPr/>
        <p:txBody>
          <a:bodyPr/>
          <a:lstStyle/>
          <a:p>
            <a:fld id="{9D3426CB-3F41-4F74-8C45-AFA32F0144E0}" type="slidenum">
              <a:rPr lang="en-IN" smtClean="0"/>
              <a:t>‹#›</a:t>
            </a:fld>
            <a:endParaRPr lang="en-IN"/>
          </a:p>
        </p:txBody>
      </p:sp>
    </p:spTree>
    <p:extLst>
      <p:ext uri="{BB962C8B-B14F-4D97-AF65-F5344CB8AC3E}">
        <p14:creationId xmlns:p14="http://schemas.microsoft.com/office/powerpoint/2010/main" val="3716457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65858" y="6939849"/>
            <a:ext cx="12545140" cy="2144953"/>
          </a:xfrm>
        </p:spPr>
        <p:txBody>
          <a:bodyPr anchor="t"/>
          <a:lstStyle>
            <a:lvl1pPr algn="l">
              <a:defRPr sz="6457" b="1" cap="all"/>
            </a:lvl1pPr>
          </a:lstStyle>
          <a:p>
            <a:r>
              <a:rPr lang="en-US"/>
              <a:t>Click to edit Master title style</a:t>
            </a:r>
            <a:endParaRPr lang="en-IN"/>
          </a:p>
        </p:txBody>
      </p:sp>
      <p:sp>
        <p:nvSpPr>
          <p:cNvPr id="3" name="Text Placeholder 2"/>
          <p:cNvSpPr>
            <a:spLocks noGrp="1"/>
          </p:cNvSpPr>
          <p:nvPr>
            <p:ph type="body" idx="1"/>
          </p:nvPr>
        </p:nvSpPr>
        <p:spPr>
          <a:xfrm>
            <a:off x="1165858" y="4577401"/>
            <a:ext cx="12545140" cy="2362448"/>
          </a:xfrm>
        </p:spPr>
        <p:txBody>
          <a:bodyPr anchor="b"/>
          <a:lstStyle>
            <a:lvl1pPr marL="0" indent="0">
              <a:buNone/>
              <a:defRPr sz="3228">
                <a:solidFill>
                  <a:schemeClr val="tx1">
                    <a:tint val="75000"/>
                  </a:schemeClr>
                </a:solidFill>
              </a:defRPr>
            </a:lvl1pPr>
            <a:lvl2pPr marL="737963" indent="0">
              <a:buNone/>
              <a:defRPr sz="2905">
                <a:solidFill>
                  <a:schemeClr val="tx1">
                    <a:tint val="75000"/>
                  </a:schemeClr>
                </a:solidFill>
              </a:defRPr>
            </a:lvl2pPr>
            <a:lvl3pPr marL="1475925" indent="0">
              <a:buNone/>
              <a:defRPr sz="2583">
                <a:solidFill>
                  <a:schemeClr val="tx1">
                    <a:tint val="75000"/>
                  </a:schemeClr>
                </a:solidFill>
              </a:defRPr>
            </a:lvl3pPr>
            <a:lvl4pPr marL="2213888" indent="0">
              <a:buNone/>
              <a:defRPr sz="2260">
                <a:solidFill>
                  <a:schemeClr val="tx1">
                    <a:tint val="75000"/>
                  </a:schemeClr>
                </a:solidFill>
              </a:defRPr>
            </a:lvl4pPr>
            <a:lvl5pPr marL="2951850" indent="0">
              <a:buNone/>
              <a:defRPr sz="2260">
                <a:solidFill>
                  <a:schemeClr val="tx1">
                    <a:tint val="75000"/>
                  </a:schemeClr>
                </a:solidFill>
              </a:defRPr>
            </a:lvl5pPr>
            <a:lvl6pPr marL="3689812" indent="0">
              <a:buNone/>
              <a:defRPr sz="2260">
                <a:solidFill>
                  <a:schemeClr val="tx1">
                    <a:tint val="75000"/>
                  </a:schemeClr>
                </a:solidFill>
              </a:defRPr>
            </a:lvl6pPr>
            <a:lvl7pPr marL="4427775" indent="0">
              <a:buNone/>
              <a:defRPr sz="2260">
                <a:solidFill>
                  <a:schemeClr val="tx1">
                    <a:tint val="75000"/>
                  </a:schemeClr>
                </a:solidFill>
              </a:defRPr>
            </a:lvl7pPr>
            <a:lvl8pPr marL="5165738" indent="0">
              <a:buNone/>
              <a:defRPr sz="2260">
                <a:solidFill>
                  <a:schemeClr val="tx1">
                    <a:tint val="75000"/>
                  </a:schemeClr>
                </a:solidFill>
              </a:defRPr>
            </a:lvl8pPr>
            <a:lvl9pPr marL="5903700" indent="0">
              <a:buNone/>
              <a:defRPr sz="22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C5CB3B-FB74-4F69-AFC4-59873000A8A5}" type="datetime1">
              <a:rPr lang="en-US" smtClean="0"/>
              <a:pPr/>
              <a:t>8/22/2025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8D2D6F-4E8B-4497-805D-8D21CEAF67A2}"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737949" y="2519946"/>
            <a:ext cx="6518553" cy="7127344"/>
          </a:xfrm>
        </p:spPr>
        <p:txBody>
          <a:bodyPr/>
          <a:lstStyle>
            <a:lvl1pPr>
              <a:defRPr sz="4519"/>
            </a:lvl1pPr>
            <a:lvl2pPr>
              <a:defRPr sz="3874"/>
            </a:lvl2pPr>
            <a:lvl3pPr>
              <a:defRPr sz="3228"/>
            </a:lvl3pPr>
            <a:lvl4pPr>
              <a:defRPr sz="2905"/>
            </a:lvl4pPr>
            <a:lvl5pPr>
              <a:defRPr sz="2905"/>
            </a:lvl5pPr>
            <a:lvl6pPr>
              <a:defRPr sz="2905"/>
            </a:lvl6pPr>
            <a:lvl7pPr>
              <a:defRPr sz="2905"/>
            </a:lvl7pPr>
            <a:lvl8pPr>
              <a:defRPr sz="2905"/>
            </a:lvl8pPr>
            <a:lvl9pPr>
              <a:defRPr sz="290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7502486" y="2519946"/>
            <a:ext cx="6518553" cy="7127344"/>
          </a:xfrm>
        </p:spPr>
        <p:txBody>
          <a:bodyPr/>
          <a:lstStyle>
            <a:lvl1pPr>
              <a:defRPr sz="4519"/>
            </a:lvl1pPr>
            <a:lvl2pPr>
              <a:defRPr sz="3874"/>
            </a:lvl2pPr>
            <a:lvl3pPr>
              <a:defRPr sz="3228"/>
            </a:lvl3pPr>
            <a:lvl4pPr>
              <a:defRPr sz="2905"/>
            </a:lvl4pPr>
            <a:lvl5pPr>
              <a:defRPr sz="2905"/>
            </a:lvl5pPr>
            <a:lvl6pPr>
              <a:defRPr sz="2905"/>
            </a:lvl6pPr>
            <a:lvl7pPr>
              <a:defRPr sz="2905"/>
            </a:lvl7pPr>
            <a:lvl8pPr>
              <a:defRPr sz="2905"/>
            </a:lvl8pPr>
            <a:lvl9pPr>
              <a:defRPr sz="290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2BFFCF7-B551-4D50-89EB-7AB401F37E16}" type="datetime1">
              <a:rPr lang="en-US" smtClean="0"/>
              <a:pPr/>
              <a:t>8/22/2025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8D2D6F-4E8B-4497-805D-8D21CEAF67A2}"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737950" y="2417449"/>
            <a:ext cx="6521116" cy="1007477"/>
          </a:xfrm>
        </p:spPr>
        <p:txBody>
          <a:bodyPr anchor="b"/>
          <a:lstStyle>
            <a:lvl1pPr marL="0" indent="0">
              <a:buNone/>
              <a:defRPr sz="3874" b="1"/>
            </a:lvl1pPr>
            <a:lvl2pPr marL="737963" indent="0">
              <a:buNone/>
              <a:defRPr sz="3228" b="1"/>
            </a:lvl2pPr>
            <a:lvl3pPr marL="1475925" indent="0">
              <a:buNone/>
              <a:defRPr sz="2905" b="1"/>
            </a:lvl3pPr>
            <a:lvl4pPr marL="2213888" indent="0">
              <a:buNone/>
              <a:defRPr sz="2583" b="1"/>
            </a:lvl4pPr>
            <a:lvl5pPr marL="2951850" indent="0">
              <a:buNone/>
              <a:defRPr sz="2583" b="1"/>
            </a:lvl5pPr>
            <a:lvl6pPr marL="3689812" indent="0">
              <a:buNone/>
              <a:defRPr sz="2583" b="1"/>
            </a:lvl6pPr>
            <a:lvl7pPr marL="4427775" indent="0">
              <a:buNone/>
              <a:defRPr sz="2583" b="1"/>
            </a:lvl7pPr>
            <a:lvl8pPr marL="5165738" indent="0">
              <a:buNone/>
              <a:defRPr sz="2583" b="1"/>
            </a:lvl8pPr>
            <a:lvl9pPr marL="5903700" indent="0">
              <a:buNone/>
              <a:defRPr sz="2583" b="1"/>
            </a:lvl9pPr>
          </a:lstStyle>
          <a:p>
            <a:pPr lvl="0"/>
            <a:r>
              <a:rPr lang="en-US"/>
              <a:t>Click to edit Master text styles</a:t>
            </a:r>
          </a:p>
        </p:txBody>
      </p:sp>
      <p:sp>
        <p:nvSpPr>
          <p:cNvPr id="4" name="Content Placeholder 3"/>
          <p:cNvSpPr>
            <a:spLocks noGrp="1"/>
          </p:cNvSpPr>
          <p:nvPr>
            <p:ph sz="half" idx="2"/>
          </p:nvPr>
        </p:nvSpPr>
        <p:spPr>
          <a:xfrm>
            <a:off x="737950" y="3424925"/>
            <a:ext cx="6521116" cy="6222364"/>
          </a:xfrm>
        </p:spPr>
        <p:txBody>
          <a:bodyPr/>
          <a:lstStyle>
            <a:lvl1pPr>
              <a:defRPr sz="3874"/>
            </a:lvl1pPr>
            <a:lvl2pPr>
              <a:defRPr sz="3228"/>
            </a:lvl2pPr>
            <a:lvl3pPr>
              <a:defRPr sz="2905"/>
            </a:lvl3pPr>
            <a:lvl4pPr>
              <a:defRPr sz="2583"/>
            </a:lvl4pPr>
            <a:lvl5pPr>
              <a:defRPr sz="2583"/>
            </a:lvl5pPr>
            <a:lvl6pPr>
              <a:defRPr sz="2583"/>
            </a:lvl6pPr>
            <a:lvl7pPr>
              <a:defRPr sz="2583"/>
            </a:lvl7pPr>
            <a:lvl8pPr>
              <a:defRPr sz="2583"/>
            </a:lvl8pPr>
            <a:lvl9pPr>
              <a:defRPr sz="258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7497362" y="2417449"/>
            <a:ext cx="6523678" cy="1007477"/>
          </a:xfrm>
        </p:spPr>
        <p:txBody>
          <a:bodyPr anchor="b"/>
          <a:lstStyle>
            <a:lvl1pPr marL="0" indent="0">
              <a:buNone/>
              <a:defRPr sz="3874" b="1"/>
            </a:lvl1pPr>
            <a:lvl2pPr marL="737963" indent="0">
              <a:buNone/>
              <a:defRPr sz="3228" b="1"/>
            </a:lvl2pPr>
            <a:lvl3pPr marL="1475925" indent="0">
              <a:buNone/>
              <a:defRPr sz="2905" b="1"/>
            </a:lvl3pPr>
            <a:lvl4pPr marL="2213888" indent="0">
              <a:buNone/>
              <a:defRPr sz="2583" b="1"/>
            </a:lvl4pPr>
            <a:lvl5pPr marL="2951850" indent="0">
              <a:buNone/>
              <a:defRPr sz="2583" b="1"/>
            </a:lvl5pPr>
            <a:lvl6pPr marL="3689812" indent="0">
              <a:buNone/>
              <a:defRPr sz="2583" b="1"/>
            </a:lvl6pPr>
            <a:lvl7pPr marL="4427775" indent="0">
              <a:buNone/>
              <a:defRPr sz="2583" b="1"/>
            </a:lvl7pPr>
            <a:lvl8pPr marL="5165738" indent="0">
              <a:buNone/>
              <a:defRPr sz="2583" b="1"/>
            </a:lvl8pPr>
            <a:lvl9pPr marL="5903700" indent="0">
              <a:buNone/>
              <a:defRPr sz="2583" b="1"/>
            </a:lvl9pPr>
          </a:lstStyle>
          <a:p>
            <a:pPr lvl="0"/>
            <a:r>
              <a:rPr lang="en-US"/>
              <a:t>Click to edit Master text styles</a:t>
            </a:r>
          </a:p>
        </p:txBody>
      </p:sp>
      <p:sp>
        <p:nvSpPr>
          <p:cNvPr id="6" name="Content Placeholder 5"/>
          <p:cNvSpPr>
            <a:spLocks noGrp="1"/>
          </p:cNvSpPr>
          <p:nvPr>
            <p:ph sz="quarter" idx="4"/>
          </p:nvPr>
        </p:nvSpPr>
        <p:spPr>
          <a:xfrm>
            <a:off x="7497362" y="3424925"/>
            <a:ext cx="6523678" cy="6222364"/>
          </a:xfrm>
        </p:spPr>
        <p:txBody>
          <a:bodyPr/>
          <a:lstStyle>
            <a:lvl1pPr>
              <a:defRPr sz="3874"/>
            </a:lvl1pPr>
            <a:lvl2pPr>
              <a:defRPr sz="3228"/>
            </a:lvl2pPr>
            <a:lvl3pPr>
              <a:defRPr sz="2905"/>
            </a:lvl3pPr>
            <a:lvl4pPr>
              <a:defRPr sz="2583"/>
            </a:lvl4pPr>
            <a:lvl5pPr>
              <a:defRPr sz="2583"/>
            </a:lvl5pPr>
            <a:lvl6pPr>
              <a:defRPr sz="2583"/>
            </a:lvl6pPr>
            <a:lvl7pPr>
              <a:defRPr sz="2583"/>
            </a:lvl7pPr>
            <a:lvl8pPr>
              <a:defRPr sz="2583"/>
            </a:lvl8pPr>
            <a:lvl9pPr>
              <a:defRPr sz="258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A88E37C-8865-4559-8D5E-6C9C36B8122B}" type="datetime1">
              <a:rPr lang="en-US" smtClean="0"/>
              <a:pPr/>
              <a:t>8/22/2025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8D2D6F-4E8B-4497-805D-8D21CEAF67A2}"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3F78269-E6A5-4A0F-8374-97716B3B4E2A}" type="datetime1">
              <a:rPr lang="en-US" smtClean="0"/>
              <a:pPr/>
              <a:t>8/22/2025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8D2D6F-4E8B-4497-805D-8D21CEAF67A2}"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6773A7-B80F-4DE1-9930-6D13B66E6BF2}" type="datetime1">
              <a:rPr lang="en-US" smtClean="0"/>
              <a:pPr/>
              <a:t>8/22/2025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F8D2D6F-4E8B-4497-805D-8D21CEAF67A2}"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7951" y="429991"/>
            <a:ext cx="4855605" cy="1829960"/>
          </a:xfrm>
        </p:spPr>
        <p:txBody>
          <a:bodyPr anchor="b"/>
          <a:lstStyle>
            <a:lvl1pPr algn="l">
              <a:defRPr sz="3228" b="1"/>
            </a:lvl1pPr>
          </a:lstStyle>
          <a:p>
            <a:r>
              <a:rPr lang="en-US"/>
              <a:t>Click to edit Master title style</a:t>
            </a:r>
            <a:endParaRPr lang="en-IN"/>
          </a:p>
        </p:txBody>
      </p:sp>
      <p:sp>
        <p:nvSpPr>
          <p:cNvPr id="3" name="Content Placeholder 2"/>
          <p:cNvSpPr>
            <a:spLocks noGrp="1"/>
          </p:cNvSpPr>
          <p:nvPr>
            <p:ph idx="1"/>
          </p:nvPr>
        </p:nvSpPr>
        <p:spPr>
          <a:xfrm>
            <a:off x="5770355" y="429992"/>
            <a:ext cx="8250684" cy="9217298"/>
          </a:xfrm>
        </p:spPr>
        <p:txBody>
          <a:bodyPr/>
          <a:lstStyle>
            <a:lvl1pPr>
              <a:defRPr sz="5165"/>
            </a:lvl1pPr>
            <a:lvl2pPr>
              <a:defRPr sz="4519"/>
            </a:lvl2pPr>
            <a:lvl3pPr>
              <a:defRPr sz="3874"/>
            </a:lvl3pPr>
            <a:lvl4pPr>
              <a:defRPr sz="3228"/>
            </a:lvl4pPr>
            <a:lvl5pPr>
              <a:defRPr sz="3228"/>
            </a:lvl5pPr>
            <a:lvl6pPr>
              <a:defRPr sz="3228"/>
            </a:lvl6pPr>
            <a:lvl7pPr>
              <a:defRPr sz="3228"/>
            </a:lvl7pPr>
            <a:lvl8pPr>
              <a:defRPr sz="3228"/>
            </a:lvl8pPr>
            <a:lvl9pPr>
              <a:defRPr sz="322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737951" y="2259952"/>
            <a:ext cx="4855605" cy="7387339"/>
          </a:xfrm>
        </p:spPr>
        <p:txBody>
          <a:bodyPr/>
          <a:lstStyle>
            <a:lvl1pPr marL="0" indent="0">
              <a:buNone/>
              <a:defRPr sz="2260"/>
            </a:lvl1pPr>
            <a:lvl2pPr marL="737963" indent="0">
              <a:buNone/>
              <a:defRPr sz="1937"/>
            </a:lvl2pPr>
            <a:lvl3pPr marL="1475925" indent="0">
              <a:buNone/>
              <a:defRPr sz="1614"/>
            </a:lvl3pPr>
            <a:lvl4pPr marL="2213888" indent="0">
              <a:buNone/>
              <a:defRPr sz="1453"/>
            </a:lvl4pPr>
            <a:lvl5pPr marL="2951850" indent="0">
              <a:buNone/>
              <a:defRPr sz="1453"/>
            </a:lvl5pPr>
            <a:lvl6pPr marL="3689812" indent="0">
              <a:buNone/>
              <a:defRPr sz="1453"/>
            </a:lvl6pPr>
            <a:lvl7pPr marL="4427775" indent="0">
              <a:buNone/>
              <a:defRPr sz="1453"/>
            </a:lvl7pPr>
            <a:lvl8pPr marL="5165738" indent="0">
              <a:buNone/>
              <a:defRPr sz="1453"/>
            </a:lvl8pPr>
            <a:lvl9pPr marL="5903700" indent="0">
              <a:buNone/>
              <a:defRPr sz="1453"/>
            </a:lvl9pPr>
          </a:lstStyle>
          <a:p>
            <a:pPr lvl="0"/>
            <a:r>
              <a:rPr lang="en-US"/>
              <a:t>Click to edit Master text styles</a:t>
            </a:r>
          </a:p>
        </p:txBody>
      </p:sp>
      <p:sp>
        <p:nvSpPr>
          <p:cNvPr id="5" name="Date Placeholder 4"/>
          <p:cNvSpPr>
            <a:spLocks noGrp="1"/>
          </p:cNvSpPr>
          <p:nvPr>
            <p:ph type="dt" sz="half" idx="10"/>
          </p:nvPr>
        </p:nvSpPr>
        <p:spPr/>
        <p:txBody>
          <a:bodyPr/>
          <a:lstStyle/>
          <a:p>
            <a:fld id="{38BC0CA5-A632-427C-B440-E264AFD16E01}" type="datetime1">
              <a:rPr lang="en-US" smtClean="0"/>
              <a:pPr/>
              <a:t>8/22/2025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8D2D6F-4E8B-4497-805D-8D21CEAF67A2}"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92866" y="7559834"/>
            <a:ext cx="8855393" cy="892481"/>
          </a:xfrm>
        </p:spPr>
        <p:txBody>
          <a:bodyPr anchor="b"/>
          <a:lstStyle>
            <a:lvl1pPr algn="l">
              <a:defRPr sz="3228" b="1"/>
            </a:lvl1pPr>
          </a:lstStyle>
          <a:p>
            <a:r>
              <a:rPr lang="en-US"/>
              <a:t>Click to edit Master title style</a:t>
            </a:r>
            <a:endParaRPr lang="en-IN"/>
          </a:p>
        </p:txBody>
      </p:sp>
      <p:sp>
        <p:nvSpPr>
          <p:cNvPr id="3" name="Picture Placeholder 2"/>
          <p:cNvSpPr>
            <a:spLocks noGrp="1"/>
          </p:cNvSpPr>
          <p:nvPr>
            <p:ph type="pic" idx="1"/>
          </p:nvPr>
        </p:nvSpPr>
        <p:spPr>
          <a:xfrm>
            <a:off x="2892866" y="964979"/>
            <a:ext cx="8855393" cy="6479858"/>
          </a:xfrm>
        </p:spPr>
        <p:txBody>
          <a:bodyPr/>
          <a:lstStyle>
            <a:lvl1pPr marL="0" indent="0">
              <a:buNone/>
              <a:defRPr sz="5165"/>
            </a:lvl1pPr>
            <a:lvl2pPr marL="737963" indent="0">
              <a:buNone/>
              <a:defRPr sz="4519"/>
            </a:lvl2pPr>
            <a:lvl3pPr marL="1475925" indent="0">
              <a:buNone/>
              <a:defRPr sz="3874"/>
            </a:lvl3pPr>
            <a:lvl4pPr marL="2213888" indent="0">
              <a:buNone/>
              <a:defRPr sz="3228"/>
            </a:lvl4pPr>
            <a:lvl5pPr marL="2951850" indent="0">
              <a:buNone/>
              <a:defRPr sz="3228"/>
            </a:lvl5pPr>
            <a:lvl6pPr marL="3689812" indent="0">
              <a:buNone/>
              <a:defRPr sz="3228"/>
            </a:lvl6pPr>
            <a:lvl7pPr marL="4427775" indent="0">
              <a:buNone/>
              <a:defRPr sz="3228"/>
            </a:lvl7pPr>
            <a:lvl8pPr marL="5165738" indent="0">
              <a:buNone/>
              <a:defRPr sz="3228"/>
            </a:lvl8pPr>
            <a:lvl9pPr marL="5903700" indent="0">
              <a:buNone/>
              <a:defRPr sz="3228"/>
            </a:lvl9pPr>
          </a:lstStyle>
          <a:p>
            <a:endParaRPr lang="en-IN"/>
          </a:p>
        </p:txBody>
      </p:sp>
      <p:sp>
        <p:nvSpPr>
          <p:cNvPr id="4" name="Text Placeholder 3"/>
          <p:cNvSpPr>
            <a:spLocks noGrp="1"/>
          </p:cNvSpPr>
          <p:nvPr>
            <p:ph type="body" sz="half" idx="2"/>
          </p:nvPr>
        </p:nvSpPr>
        <p:spPr>
          <a:xfrm>
            <a:off x="2892866" y="8452315"/>
            <a:ext cx="8855393" cy="1267472"/>
          </a:xfrm>
        </p:spPr>
        <p:txBody>
          <a:bodyPr/>
          <a:lstStyle>
            <a:lvl1pPr marL="0" indent="0">
              <a:buNone/>
              <a:defRPr sz="2260"/>
            </a:lvl1pPr>
            <a:lvl2pPr marL="737963" indent="0">
              <a:buNone/>
              <a:defRPr sz="1937"/>
            </a:lvl2pPr>
            <a:lvl3pPr marL="1475925" indent="0">
              <a:buNone/>
              <a:defRPr sz="1614"/>
            </a:lvl3pPr>
            <a:lvl4pPr marL="2213888" indent="0">
              <a:buNone/>
              <a:defRPr sz="1453"/>
            </a:lvl4pPr>
            <a:lvl5pPr marL="2951850" indent="0">
              <a:buNone/>
              <a:defRPr sz="1453"/>
            </a:lvl5pPr>
            <a:lvl6pPr marL="3689812" indent="0">
              <a:buNone/>
              <a:defRPr sz="1453"/>
            </a:lvl6pPr>
            <a:lvl7pPr marL="4427775" indent="0">
              <a:buNone/>
              <a:defRPr sz="1453"/>
            </a:lvl7pPr>
            <a:lvl8pPr marL="5165738" indent="0">
              <a:buNone/>
              <a:defRPr sz="1453"/>
            </a:lvl8pPr>
            <a:lvl9pPr marL="5903700" indent="0">
              <a:buNone/>
              <a:defRPr sz="1453"/>
            </a:lvl9pPr>
          </a:lstStyle>
          <a:p>
            <a:pPr lvl="0"/>
            <a:r>
              <a:rPr lang="en-US"/>
              <a:t>Click to edit Master text styles</a:t>
            </a:r>
          </a:p>
        </p:txBody>
      </p:sp>
      <p:sp>
        <p:nvSpPr>
          <p:cNvPr id="5" name="Date Placeholder 4"/>
          <p:cNvSpPr>
            <a:spLocks noGrp="1"/>
          </p:cNvSpPr>
          <p:nvPr>
            <p:ph type="dt" sz="half" idx="10"/>
          </p:nvPr>
        </p:nvSpPr>
        <p:spPr/>
        <p:txBody>
          <a:bodyPr/>
          <a:lstStyle/>
          <a:p>
            <a:fld id="{F9BBB09C-061D-4FDA-B621-04845D25B8F4}" type="datetime1">
              <a:rPr lang="en-US" smtClean="0"/>
              <a:pPr/>
              <a:t>8/22/2025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8D2D6F-4E8B-4497-805D-8D21CEAF67A2}"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7950" y="432492"/>
            <a:ext cx="13283090" cy="1799961"/>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737950" y="2519946"/>
            <a:ext cx="13283090" cy="712734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737950" y="10009781"/>
            <a:ext cx="3443764" cy="574988"/>
          </a:xfrm>
          <a:prstGeom prst="rect">
            <a:avLst/>
          </a:prstGeom>
        </p:spPr>
        <p:txBody>
          <a:bodyPr vert="horz" lIns="91440" tIns="45720" rIns="91440" bIns="45720" rtlCol="0" anchor="ctr"/>
          <a:lstStyle>
            <a:lvl1pPr algn="l">
              <a:defRPr sz="1937">
                <a:solidFill>
                  <a:schemeClr val="tx1">
                    <a:tint val="75000"/>
                  </a:schemeClr>
                </a:solidFill>
              </a:defRPr>
            </a:lvl1pPr>
          </a:lstStyle>
          <a:p>
            <a:fld id="{6E459D03-FEF2-4DD2-82AE-976DB3222F33}" type="datetime1">
              <a:rPr lang="en-US" smtClean="0"/>
              <a:pPr/>
              <a:t>8/22/2025</a:t>
            </a:fld>
            <a:endParaRPr lang="en-IN"/>
          </a:p>
        </p:txBody>
      </p:sp>
      <p:sp>
        <p:nvSpPr>
          <p:cNvPr id="5" name="Footer Placeholder 4"/>
          <p:cNvSpPr>
            <a:spLocks noGrp="1"/>
          </p:cNvSpPr>
          <p:nvPr>
            <p:ph type="ftr" sz="quarter" idx="3"/>
          </p:nvPr>
        </p:nvSpPr>
        <p:spPr>
          <a:xfrm>
            <a:off x="5042654" y="10009781"/>
            <a:ext cx="4673680" cy="574988"/>
          </a:xfrm>
          <a:prstGeom prst="rect">
            <a:avLst/>
          </a:prstGeom>
        </p:spPr>
        <p:txBody>
          <a:bodyPr vert="horz" lIns="91440" tIns="45720" rIns="91440" bIns="45720" rtlCol="0" anchor="ctr"/>
          <a:lstStyle>
            <a:lvl1pPr algn="ctr">
              <a:defRPr sz="1937">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77276" y="10009781"/>
            <a:ext cx="3443764" cy="574988"/>
          </a:xfrm>
          <a:prstGeom prst="rect">
            <a:avLst/>
          </a:prstGeom>
        </p:spPr>
        <p:txBody>
          <a:bodyPr vert="horz" lIns="91440" tIns="45720" rIns="91440" bIns="45720" rtlCol="0" anchor="ctr"/>
          <a:lstStyle>
            <a:lvl1pPr algn="r">
              <a:defRPr sz="1937">
                <a:solidFill>
                  <a:schemeClr val="tx1">
                    <a:tint val="75000"/>
                  </a:schemeClr>
                </a:solidFill>
              </a:defRPr>
            </a:lvl1pPr>
          </a:lstStyle>
          <a:p>
            <a:fld id="{5F8D2D6F-4E8B-4497-805D-8D21CEAF67A2}"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defTabSz="1475925" rtl="0" eaLnBrk="1" latinLnBrk="0" hangingPunct="1">
        <a:spcBef>
          <a:spcPct val="0"/>
        </a:spcBef>
        <a:buNone/>
        <a:defRPr sz="7102" kern="1200">
          <a:solidFill>
            <a:schemeClr val="tx1"/>
          </a:solidFill>
          <a:latin typeface="+mj-lt"/>
          <a:ea typeface="+mj-ea"/>
          <a:cs typeface="+mj-cs"/>
        </a:defRPr>
      </a:lvl1pPr>
    </p:titleStyle>
    <p:bodyStyle>
      <a:lvl1pPr marL="553472" indent="-553472" algn="l" defTabSz="1475925" rtl="0" eaLnBrk="1" latinLnBrk="0" hangingPunct="1">
        <a:spcBef>
          <a:spcPct val="20000"/>
        </a:spcBef>
        <a:buFont typeface="Arial" pitchFamily="34" charset="0"/>
        <a:buChar char="•"/>
        <a:defRPr sz="5165" kern="1200">
          <a:solidFill>
            <a:schemeClr val="tx1"/>
          </a:solidFill>
          <a:latin typeface="+mn-lt"/>
          <a:ea typeface="+mn-ea"/>
          <a:cs typeface="+mn-cs"/>
        </a:defRPr>
      </a:lvl1pPr>
      <a:lvl2pPr marL="1199189" indent="-461227" algn="l" defTabSz="1475925" rtl="0" eaLnBrk="1" latinLnBrk="0" hangingPunct="1">
        <a:spcBef>
          <a:spcPct val="20000"/>
        </a:spcBef>
        <a:buFont typeface="Arial" pitchFamily="34" charset="0"/>
        <a:buChar char="–"/>
        <a:defRPr sz="4519" kern="1200">
          <a:solidFill>
            <a:schemeClr val="tx1"/>
          </a:solidFill>
          <a:latin typeface="+mn-lt"/>
          <a:ea typeface="+mn-ea"/>
          <a:cs typeface="+mn-cs"/>
        </a:defRPr>
      </a:lvl2pPr>
      <a:lvl3pPr marL="1844907" indent="-368981" algn="l" defTabSz="1475925" rtl="0" eaLnBrk="1" latinLnBrk="0" hangingPunct="1">
        <a:spcBef>
          <a:spcPct val="20000"/>
        </a:spcBef>
        <a:buFont typeface="Arial" pitchFamily="34" charset="0"/>
        <a:buChar char="•"/>
        <a:defRPr sz="3874" kern="1200">
          <a:solidFill>
            <a:schemeClr val="tx1"/>
          </a:solidFill>
          <a:latin typeface="+mn-lt"/>
          <a:ea typeface="+mn-ea"/>
          <a:cs typeface="+mn-cs"/>
        </a:defRPr>
      </a:lvl3pPr>
      <a:lvl4pPr marL="2582869" indent="-368981" algn="l" defTabSz="1475925" rtl="0" eaLnBrk="1" latinLnBrk="0" hangingPunct="1">
        <a:spcBef>
          <a:spcPct val="20000"/>
        </a:spcBef>
        <a:buFont typeface="Arial" pitchFamily="34" charset="0"/>
        <a:buChar char="–"/>
        <a:defRPr sz="3228" kern="1200">
          <a:solidFill>
            <a:schemeClr val="tx1"/>
          </a:solidFill>
          <a:latin typeface="+mn-lt"/>
          <a:ea typeface="+mn-ea"/>
          <a:cs typeface="+mn-cs"/>
        </a:defRPr>
      </a:lvl4pPr>
      <a:lvl5pPr marL="3320831" indent="-368981" algn="l" defTabSz="1475925" rtl="0" eaLnBrk="1" latinLnBrk="0" hangingPunct="1">
        <a:spcBef>
          <a:spcPct val="20000"/>
        </a:spcBef>
        <a:buFont typeface="Arial" pitchFamily="34" charset="0"/>
        <a:buChar char="»"/>
        <a:defRPr sz="3228" kern="1200">
          <a:solidFill>
            <a:schemeClr val="tx1"/>
          </a:solidFill>
          <a:latin typeface="+mn-lt"/>
          <a:ea typeface="+mn-ea"/>
          <a:cs typeface="+mn-cs"/>
        </a:defRPr>
      </a:lvl5pPr>
      <a:lvl6pPr marL="4058794" indent="-368981" algn="l" defTabSz="1475925" rtl="0" eaLnBrk="1" latinLnBrk="0" hangingPunct="1">
        <a:spcBef>
          <a:spcPct val="20000"/>
        </a:spcBef>
        <a:buFont typeface="Arial" pitchFamily="34" charset="0"/>
        <a:buChar char="•"/>
        <a:defRPr sz="3228" kern="1200">
          <a:solidFill>
            <a:schemeClr val="tx1"/>
          </a:solidFill>
          <a:latin typeface="+mn-lt"/>
          <a:ea typeface="+mn-ea"/>
          <a:cs typeface="+mn-cs"/>
        </a:defRPr>
      </a:lvl6pPr>
      <a:lvl7pPr marL="4796756" indent="-368981" algn="l" defTabSz="1475925" rtl="0" eaLnBrk="1" latinLnBrk="0" hangingPunct="1">
        <a:spcBef>
          <a:spcPct val="20000"/>
        </a:spcBef>
        <a:buFont typeface="Arial" pitchFamily="34" charset="0"/>
        <a:buChar char="•"/>
        <a:defRPr sz="3228" kern="1200">
          <a:solidFill>
            <a:schemeClr val="tx1"/>
          </a:solidFill>
          <a:latin typeface="+mn-lt"/>
          <a:ea typeface="+mn-ea"/>
          <a:cs typeface="+mn-cs"/>
        </a:defRPr>
      </a:lvl7pPr>
      <a:lvl8pPr marL="5534719" indent="-368981" algn="l" defTabSz="1475925" rtl="0" eaLnBrk="1" latinLnBrk="0" hangingPunct="1">
        <a:spcBef>
          <a:spcPct val="20000"/>
        </a:spcBef>
        <a:buFont typeface="Arial" pitchFamily="34" charset="0"/>
        <a:buChar char="•"/>
        <a:defRPr sz="3228" kern="1200">
          <a:solidFill>
            <a:schemeClr val="tx1"/>
          </a:solidFill>
          <a:latin typeface="+mn-lt"/>
          <a:ea typeface="+mn-ea"/>
          <a:cs typeface="+mn-cs"/>
        </a:defRPr>
      </a:lvl8pPr>
      <a:lvl9pPr marL="6272682" indent="-368981" algn="l" defTabSz="1475925" rtl="0" eaLnBrk="1" latinLnBrk="0" hangingPunct="1">
        <a:spcBef>
          <a:spcPct val="20000"/>
        </a:spcBef>
        <a:buFont typeface="Arial" pitchFamily="34" charset="0"/>
        <a:buChar char="•"/>
        <a:defRPr sz="3228" kern="1200">
          <a:solidFill>
            <a:schemeClr val="tx1"/>
          </a:solidFill>
          <a:latin typeface="+mn-lt"/>
          <a:ea typeface="+mn-ea"/>
          <a:cs typeface="+mn-cs"/>
        </a:defRPr>
      </a:lvl9pPr>
    </p:bodyStyle>
    <p:otherStyle>
      <a:defPPr>
        <a:defRPr lang="en-US"/>
      </a:defPPr>
      <a:lvl1pPr marL="0" algn="l" defTabSz="1475925" rtl="0" eaLnBrk="1" latinLnBrk="0" hangingPunct="1">
        <a:defRPr sz="2905" kern="1200">
          <a:solidFill>
            <a:schemeClr val="tx1"/>
          </a:solidFill>
          <a:latin typeface="+mn-lt"/>
          <a:ea typeface="+mn-ea"/>
          <a:cs typeface="+mn-cs"/>
        </a:defRPr>
      </a:lvl1pPr>
      <a:lvl2pPr marL="737963" algn="l" defTabSz="1475925" rtl="0" eaLnBrk="1" latinLnBrk="0" hangingPunct="1">
        <a:defRPr sz="2905" kern="1200">
          <a:solidFill>
            <a:schemeClr val="tx1"/>
          </a:solidFill>
          <a:latin typeface="+mn-lt"/>
          <a:ea typeface="+mn-ea"/>
          <a:cs typeface="+mn-cs"/>
        </a:defRPr>
      </a:lvl2pPr>
      <a:lvl3pPr marL="1475925" algn="l" defTabSz="1475925" rtl="0" eaLnBrk="1" latinLnBrk="0" hangingPunct="1">
        <a:defRPr sz="2905" kern="1200">
          <a:solidFill>
            <a:schemeClr val="tx1"/>
          </a:solidFill>
          <a:latin typeface="+mn-lt"/>
          <a:ea typeface="+mn-ea"/>
          <a:cs typeface="+mn-cs"/>
        </a:defRPr>
      </a:lvl3pPr>
      <a:lvl4pPr marL="2213888" algn="l" defTabSz="1475925" rtl="0" eaLnBrk="1" latinLnBrk="0" hangingPunct="1">
        <a:defRPr sz="2905" kern="1200">
          <a:solidFill>
            <a:schemeClr val="tx1"/>
          </a:solidFill>
          <a:latin typeface="+mn-lt"/>
          <a:ea typeface="+mn-ea"/>
          <a:cs typeface="+mn-cs"/>
        </a:defRPr>
      </a:lvl4pPr>
      <a:lvl5pPr marL="2951850" algn="l" defTabSz="1475925" rtl="0" eaLnBrk="1" latinLnBrk="0" hangingPunct="1">
        <a:defRPr sz="2905" kern="1200">
          <a:solidFill>
            <a:schemeClr val="tx1"/>
          </a:solidFill>
          <a:latin typeface="+mn-lt"/>
          <a:ea typeface="+mn-ea"/>
          <a:cs typeface="+mn-cs"/>
        </a:defRPr>
      </a:lvl5pPr>
      <a:lvl6pPr marL="3689812" algn="l" defTabSz="1475925" rtl="0" eaLnBrk="1" latinLnBrk="0" hangingPunct="1">
        <a:defRPr sz="2905" kern="1200">
          <a:solidFill>
            <a:schemeClr val="tx1"/>
          </a:solidFill>
          <a:latin typeface="+mn-lt"/>
          <a:ea typeface="+mn-ea"/>
          <a:cs typeface="+mn-cs"/>
        </a:defRPr>
      </a:lvl6pPr>
      <a:lvl7pPr marL="4427775" algn="l" defTabSz="1475925" rtl="0" eaLnBrk="1" latinLnBrk="0" hangingPunct="1">
        <a:defRPr sz="2905" kern="1200">
          <a:solidFill>
            <a:schemeClr val="tx1"/>
          </a:solidFill>
          <a:latin typeface="+mn-lt"/>
          <a:ea typeface="+mn-ea"/>
          <a:cs typeface="+mn-cs"/>
        </a:defRPr>
      </a:lvl7pPr>
      <a:lvl8pPr marL="5165738" algn="l" defTabSz="1475925" rtl="0" eaLnBrk="1" latinLnBrk="0" hangingPunct="1">
        <a:defRPr sz="2905" kern="1200">
          <a:solidFill>
            <a:schemeClr val="tx1"/>
          </a:solidFill>
          <a:latin typeface="+mn-lt"/>
          <a:ea typeface="+mn-ea"/>
          <a:cs typeface="+mn-cs"/>
        </a:defRPr>
      </a:lvl8pPr>
      <a:lvl9pPr marL="5903700" algn="l" defTabSz="1475925" rtl="0" eaLnBrk="1" latinLnBrk="0" hangingPunct="1">
        <a:defRPr sz="29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DC2CEA-0719-4BC2-8816-A9A2D882C608}"/>
              </a:ext>
            </a:extLst>
          </p:cNvPr>
          <p:cNvSpPr>
            <a:spLocks noGrp="1"/>
          </p:cNvSpPr>
          <p:nvPr>
            <p:ph type="title"/>
          </p:nvPr>
        </p:nvSpPr>
        <p:spPr>
          <a:xfrm>
            <a:off x="1014681" y="574988"/>
            <a:ext cx="12729627" cy="2087455"/>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940760-217E-4102-9661-7157D0B09203}"/>
              </a:ext>
            </a:extLst>
          </p:cNvPr>
          <p:cNvSpPr>
            <a:spLocks noGrp="1"/>
          </p:cNvSpPr>
          <p:nvPr>
            <p:ph type="body" idx="1"/>
          </p:nvPr>
        </p:nvSpPr>
        <p:spPr>
          <a:xfrm>
            <a:off x="1014681" y="2874937"/>
            <a:ext cx="12729627" cy="68523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49163C-AAD7-46DE-A76E-7C988BE39554}"/>
              </a:ext>
            </a:extLst>
          </p:cNvPr>
          <p:cNvSpPr>
            <a:spLocks noGrp="1"/>
          </p:cNvSpPr>
          <p:nvPr>
            <p:ph type="dt" sz="half" idx="2"/>
          </p:nvPr>
        </p:nvSpPr>
        <p:spPr>
          <a:xfrm>
            <a:off x="1014681" y="10009781"/>
            <a:ext cx="3320772" cy="574987"/>
          </a:xfrm>
          <a:prstGeom prst="rect">
            <a:avLst/>
          </a:prstGeom>
        </p:spPr>
        <p:txBody>
          <a:bodyPr vert="horz" lIns="91440" tIns="45720" rIns="91440" bIns="45720" rtlCol="0" anchor="ctr"/>
          <a:lstStyle>
            <a:lvl1pPr algn="l">
              <a:defRPr sz="1453">
                <a:solidFill>
                  <a:schemeClr val="tx1">
                    <a:tint val="75000"/>
                  </a:schemeClr>
                </a:solidFill>
              </a:defRPr>
            </a:lvl1pPr>
          </a:lstStyle>
          <a:p>
            <a:fld id="{12B48D60-E5A2-4218-9AC8-554D1C54A5D6}" type="datetimeFigureOut">
              <a:rPr lang="en-IN" smtClean="0"/>
              <a:t>22-08-2025</a:t>
            </a:fld>
            <a:endParaRPr lang="en-IN"/>
          </a:p>
        </p:txBody>
      </p:sp>
      <p:sp>
        <p:nvSpPr>
          <p:cNvPr id="5" name="Footer Placeholder 4">
            <a:extLst>
              <a:ext uri="{FF2B5EF4-FFF2-40B4-BE49-F238E27FC236}">
                <a16:creationId xmlns:a16="http://schemas.microsoft.com/office/drawing/2014/main" id="{F4AEAEE2-FA62-4C8C-B477-2EC101D30F22}"/>
              </a:ext>
            </a:extLst>
          </p:cNvPr>
          <p:cNvSpPr>
            <a:spLocks noGrp="1"/>
          </p:cNvSpPr>
          <p:nvPr>
            <p:ph type="ftr" sz="quarter" idx="3"/>
          </p:nvPr>
        </p:nvSpPr>
        <p:spPr>
          <a:xfrm>
            <a:off x="4888915" y="10009781"/>
            <a:ext cx="4981158" cy="574987"/>
          </a:xfrm>
          <a:prstGeom prst="rect">
            <a:avLst/>
          </a:prstGeom>
        </p:spPr>
        <p:txBody>
          <a:bodyPr vert="horz" lIns="91440" tIns="45720" rIns="91440" bIns="45720" rtlCol="0" anchor="ctr"/>
          <a:lstStyle>
            <a:lvl1pPr algn="ctr">
              <a:defRPr sz="1453">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0187899-0751-44F3-A98D-6301F0D730E6}"/>
              </a:ext>
            </a:extLst>
          </p:cNvPr>
          <p:cNvSpPr>
            <a:spLocks noGrp="1"/>
          </p:cNvSpPr>
          <p:nvPr>
            <p:ph type="sldNum" sz="quarter" idx="4"/>
          </p:nvPr>
        </p:nvSpPr>
        <p:spPr>
          <a:xfrm>
            <a:off x="10423535" y="10009781"/>
            <a:ext cx="3320772" cy="574987"/>
          </a:xfrm>
          <a:prstGeom prst="rect">
            <a:avLst/>
          </a:prstGeom>
        </p:spPr>
        <p:txBody>
          <a:bodyPr vert="horz" lIns="91440" tIns="45720" rIns="91440" bIns="45720" rtlCol="0" anchor="ctr"/>
          <a:lstStyle>
            <a:lvl1pPr algn="r">
              <a:defRPr sz="1453">
                <a:solidFill>
                  <a:schemeClr val="tx1">
                    <a:tint val="75000"/>
                  </a:schemeClr>
                </a:solidFill>
              </a:defRPr>
            </a:lvl1pPr>
          </a:lstStyle>
          <a:p>
            <a:fld id="{9D3426CB-3F41-4F74-8C45-AFA32F0144E0}" type="slidenum">
              <a:rPr lang="en-IN" smtClean="0"/>
              <a:t>‹#›</a:t>
            </a:fld>
            <a:endParaRPr lang="en-IN"/>
          </a:p>
        </p:txBody>
      </p:sp>
    </p:spTree>
    <p:extLst>
      <p:ext uri="{BB962C8B-B14F-4D97-AF65-F5344CB8AC3E}">
        <p14:creationId xmlns:p14="http://schemas.microsoft.com/office/powerpoint/2010/main" val="36151588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106881" rtl="0" eaLnBrk="1" latinLnBrk="0" hangingPunct="1">
        <a:lnSpc>
          <a:spcPct val="90000"/>
        </a:lnSpc>
        <a:spcBef>
          <a:spcPct val="0"/>
        </a:spcBef>
        <a:buNone/>
        <a:defRPr sz="5326" kern="1200">
          <a:solidFill>
            <a:schemeClr val="tx1"/>
          </a:solidFill>
          <a:latin typeface="+mj-lt"/>
          <a:ea typeface="+mj-ea"/>
          <a:cs typeface="+mj-cs"/>
        </a:defRPr>
      </a:lvl1pPr>
    </p:titleStyle>
    <p:bodyStyle>
      <a:lvl1pPr marL="276720" indent="-276720" algn="l" defTabSz="1106881" rtl="0" eaLnBrk="1" latinLnBrk="0" hangingPunct="1">
        <a:lnSpc>
          <a:spcPct val="90000"/>
        </a:lnSpc>
        <a:spcBef>
          <a:spcPts val="1211"/>
        </a:spcBef>
        <a:buFont typeface="Arial" panose="020B0604020202020204" pitchFamily="34" charset="0"/>
        <a:buChar char="•"/>
        <a:defRPr sz="3389" kern="1200">
          <a:solidFill>
            <a:schemeClr val="tx1"/>
          </a:solidFill>
          <a:latin typeface="+mn-lt"/>
          <a:ea typeface="+mn-ea"/>
          <a:cs typeface="+mn-cs"/>
        </a:defRPr>
      </a:lvl1pPr>
      <a:lvl2pPr marL="830161" indent="-276720" algn="l" defTabSz="1106881" rtl="0" eaLnBrk="1" latinLnBrk="0" hangingPunct="1">
        <a:lnSpc>
          <a:spcPct val="90000"/>
        </a:lnSpc>
        <a:spcBef>
          <a:spcPts val="605"/>
        </a:spcBef>
        <a:buFont typeface="Arial" panose="020B0604020202020204" pitchFamily="34" charset="0"/>
        <a:buChar char="•"/>
        <a:defRPr sz="2905" kern="1200">
          <a:solidFill>
            <a:schemeClr val="tx1"/>
          </a:solidFill>
          <a:latin typeface="+mn-lt"/>
          <a:ea typeface="+mn-ea"/>
          <a:cs typeface="+mn-cs"/>
        </a:defRPr>
      </a:lvl2pPr>
      <a:lvl3pPr marL="1383602" indent="-276720" algn="l" defTabSz="1106881" rtl="0" eaLnBrk="1" latinLnBrk="0" hangingPunct="1">
        <a:lnSpc>
          <a:spcPct val="90000"/>
        </a:lnSpc>
        <a:spcBef>
          <a:spcPts val="605"/>
        </a:spcBef>
        <a:buFont typeface="Arial" panose="020B0604020202020204" pitchFamily="34" charset="0"/>
        <a:buChar char="•"/>
        <a:defRPr sz="2421" kern="1200">
          <a:solidFill>
            <a:schemeClr val="tx1"/>
          </a:solidFill>
          <a:latin typeface="+mn-lt"/>
          <a:ea typeface="+mn-ea"/>
          <a:cs typeface="+mn-cs"/>
        </a:defRPr>
      </a:lvl3pPr>
      <a:lvl4pPr marL="1937042" indent="-276720" algn="l" defTabSz="1106881" rtl="0" eaLnBrk="1" latinLnBrk="0" hangingPunct="1">
        <a:lnSpc>
          <a:spcPct val="90000"/>
        </a:lnSpc>
        <a:spcBef>
          <a:spcPts val="605"/>
        </a:spcBef>
        <a:buFont typeface="Arial" panose="020B0604020202020204" pitchFamily="34" charset="0"/>
        <a:buChar char="•"/>
        <a:defRPr sz="2179" kern="1200">
          <a:solidFill>
            <a:schemeClr val="tx1"/>
          </a:solidFill>
          <a:latin typeface="+mn-lt"/>
          <a:ea typeface="+mn-ea"/>
          <a:cs typeface="+mn-cs"/>
        </a:defRPr>
      </a:lvl4pPr>
      <a:lvl5pPr marL="2490483" indent="-276720" algn="l" defTabSz="1106881" rtl="0" eaLnBrk="1" latinLnBrk="0" hangingPunct="1">
        <a:lnSpc>
          <a:spcPct val="90000"/>
        </a:lnSpc>
        <a:spcBef>
          <a:spcPts val="605"/>
        </a:spcBef>
        <a:buFont typeface="Arial" panose="020B0604020202020204" pitchFamily="34" charset="0"/>
        <a:buChar char="•"/>
        <a:defRPr sz="2179" kern="1200">
          <a:solidFill>
            <a:schemeClr val="tx1"/>
          </a:solidFill>
          <a:latin typeface="+mn-lt"/>
          <a:ea typeface="+mn-ea"/>
          <a:cs typeface="+mn-cs"/>
        </a:defRPr>
      </a:lvl5pPr>
      <a:lvl6pPr marL="3043923" indent="-276720" algn="l" defTabSz="1106881" rtl="0" eaLnBrk="1" latinLnBrk="0" hangingPunct="1">
        <a:lnSpc>
          <a:spcPct val="90000"/>
        </a:lnSpc>
        <a:spcBef>
          <a:spcPts val="605"/>
        </a:spcBef>
        <a:buFont typeface="Arial" panose="020B0604020202020204" pitchFamily="34" charset="0"/>
        <a:buChar char="•"/>
        <a:defRPr sz="2179" kern="1200">
          <a:solidFill>
            <a:schemeClr val="tx1"/>
          </a:solidFill>
          <a:latin typeface="+mn-lt"/>
          <a:ea typeface="+mn-ea"/>
          <a:cs typeface="+mn-cs"/>
        </a:defRPr>
      </a:lvl6pPr>
      <a:lvl7pPr marL="3597364" indent="-276720" algn="l" defTabSz="1106881" rtl="0" eaLnBrk="1" latinLnBrk="0" hangingPunct="1">
        <a:lnSpc>
          <a:spcPct val="90000"/>
        </a:lnSpc>
        <a:spcBef>
          <a:spcPts val="605"/>
        </a:spcBef>
        <a:buFont typeface="Arial" panose="020B0604020202020204" pitchFamily="34" charset="0"/>
        <a:buChar char="•"/>
        <a:defRPr sz="2179" kern="1200">
          <a:solidFill>
            <a:schemeClr val="tx1"/>
          </a:solidFill>
          <a:latin typeface="+mn-lt"/>
          <a:ea typeface="+mn-ea"/>
          <a:cs typeface="+mn-cs"/>
        </a:defRPr>
      </a:lvl7pPr>
      <a:lvl8pPr marL="4150805" indent="-276720" algn="l" defTabSz="1106881" rtl="0" eaLnBrk="1" latinLnBrk="0" hangingPunct="1">
        <a:lnSpc>
          <a:spcPct val="90000"/>
        </a:lnSpc>
        <a:spcBef>
          <a:spcPts val="605"/>
        </a:spcBef>
        <a:buFont typeface="Arial" panose="020B0604020202020204" pitchFamily="34" charset="0"/>
        <a:buChar char="•"/>
        <a:defRPr sz="2179" kern="1200">
          <a:solidFill>
            <a:schemeClr val="tx1"/>
          </a:solidFill>
          <a:latin typeface="+mn-lt"/>
          <a:ea typeface="+mn-ea"/>
          <a:cs typeface="+mn-cs"/>
        </a:defRPr>
      </a:lvl8pPr>
      <a:lvl9pPr marL="4704245" indent="-276720" algn="l" defTabSz="1106881" rtl="0" eaLnBrk="1" latinLnBrk="0" hangingPunct="1">
        <a:lnSpc>
          <a:spcPct val="90000"/>
        </a:lnSpc>
        <a:spcBef>
          <a:spcPts val="605"/>
        </a:spcBef>
        <a:buFont typeface="Arial" panose="020B0604020202020204" pitchFamily="34" charset="0"/>
        <a:buChar char="•"/>
        <a:defRPr sz="2179" kern="1200">
          <a:solidFill>
            <a:schemeClr val="tx1"/>
          </a:solidFill>
          <a:latin typeface="+mn-lt"/>
          <a:ea typeface="+mn-ea"/>
          <a:cs typeface="+mn-cs"/>
        </a:defRPr>
      </a:lvl9pPr>
    </p:bodyStyle>
    <p:otherStyle>
      <a:defPPr>
        <a:defRPr lang="en-US"/>
      </a:defPPr>
      <a:lvl1pPr marL="0" algn="l" defTabSz="1106881" rtl="0" eaLnBrk="1" latinLnBrk="0" hangingPunct="1">
        <a:defRPr sz="2179" kern="1200">
          <a:solidFill>
            <a:schemeClr val="tx1"/>
          </a:solidFill>
          <a:latin typeface="+mn-lt"/>
          <a:ea typeface="+mn-ea"/>
          <a:cs typeface="+mn-cs"/>
        </a:defRPr>
      </a:lvl1pPr>
      <a:lvl2pPr marL="553441" algn="l" defTabSz="1106881" rtl="0" eaLnBrk="1" latinLnBrk="0" hangingPunct="1">
        <a:defRPr sz="2179" kern="1200">
          <a:solidFill>
            <a:schemeClr val="tx1"/>
          </a:solidFill>
          <a:latin typeface="+mn-lt"/>
          <a:ea typeface="+mn-ea"/>
          <a:cs typeface="+mn-cs"/>
        </a:defRPr>
      </a:lvl2pPr>
      <a:lvl3pPr marL="1106881" algn="l" defTabSz="1106881" rtl="0" eaLnBrk="1" latinLnBrk="0" hangingPunct="1">
        <a:defRPr sz="2179" kern="1200">
          <a:solidFill>
            <a:schemeClr val="tx1"/>
          </a:solidFill>
          <a:latin typeface="+mn-lt"/>
          <a:ea typeface="+mn-ea"/>
          <a:cs typeface="+mn-cs"/>
        </a:defRPr>
      </a:lvl3pPr>
      <a:lvl4pPr marL="1660322" algn="l" defTabSz="1106881" rtl="0" eaLnBrk="1" latinLnBrk="0" hangingPunct="1">
        <a:defRPr sz="2179" kern="1200">
          <a:solidFill>
            <a:schemeClr val="tx1"/>
          </a:solidFill>
          <a:latin typeface="+mn-lt"/>
          <a:ea typeface="+mn-ea"/>
          <a:cs typeface="+mn-cs"/>
        </a:defRPr>
      </a:lvl4pPr>
      <a:lvl5pPr marL="2213762" algn="l" defTabSz="1106881" rtl="0" eaLnBrk="1" latinLnBrk="0" hangingPunct="1">
        <a:defRPr sz="2179" kern="1200">
          <a:solidFill>
            <a:schemeClr val="tx1"/>
          </a:solidFill>
          <a:latin typeface="+mn-lt"/>
          <a:ea typeface="+mn-ea"/>
          <a:cs typeface="+mn-cs"/>
        </a:defRPr>
      </a:lvl5pPr>
      <a:lvl6pPr marL="2767203" algn="l" defTabSz="1106881" rtl="0" eaLnBrk="1" latinLnBrk="0" hangingPunct="1">
        <a:defRPr sz="2179" kern="1200">
          <a:solidFill>
            <a:schemeClr val="tx1"/>
          </a:solidFill>
          <a:latin typeface="+mn-lt"/>
          <a:ea typeface="+mn-ea"/>
          <a:cs typeface="+mn-cs"/>
        </a:defRPr>
      </a:lvl6pPr>
      <a:lvl7pPr marL="3320644" algn="l" defTabSz="1106881" rtl="0" eaLnBrk="1" latinLnBrk="0" hangingPunct="1">
        <a:defRPr sz="2179" kern="1200">
          <a:solidFill>
            <a:schemeClr val="tx1"/>
          </a:solidFill>
          <a:latin typeface="+mn-lt"/>
          <a:ea typeface="+mn-ea"/>
          <a:cs typeface="+mn-cs"/>
        </a:defRPr>
      </a:lvl7pPr>
      <a:lvl8pPr marL="3874084" algn="l" defTabSz="1106881" rtl="0" eaLnBrk="1" latinLnBrk="0" hangingPunct="1">
        <a:defRPr sz="2179" kern="1200">
          <a:solidFill>
            <a:schemeClr val="tx1"/>
          </a:solidFill>
          <a:latin typeface="+mn-lt"/>
          <a:ea typeface="+mn-ea"/>
          <a:cs typeface="+mn-cs"/>
        </a:defRPr>
      </a:lvl8pPr>
      <a:lvl9pPr marL="4427525" algn="l" defTabSz="1106881" rtl="0" eaLnBrk="1" latinLnBrk="0" hangingPunct="1">
        <a:defRPr sz="217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2.jpeg"/><Relationship Id="rId7" Type="http://schemas.openxmlformats.org/officeDocument/2006/relationships/hyperlink" Target="https://en.wikipedia.org/wiki/Inversely_proportional" TargetMode="External"/><Relationship Id="rId2" Type="http://schemas.openxmlformats.org/officeDocument/2006/relationships/image" Target="../media/image9.emf"/><Relationship Id="rId1" Type="http://schemas.openxmlformats.org/officeDocument/2006/relationships/slideLayout" Target="../slideLayouts/slideLayout18.xml"/><Relationship Id="rId6" Type="http://schemas.openxmlformats.org/officeDocument/2006/relationships/hyperlink" Target="https://en.wikipedia.org/wiki/Empirical_law" TargetMode="External"/><Relationship Id="rId5" Type="http://schemas.openxmlformats.org/officeDocument/2006/relationships/hyperlink" Target="https://en.wikipedia.org/wiki/Help:IPA/Standard_German" TargetMode="External"/><Relationship Id="rId10" Type="http://schemas.openxmlformats.org/officeDocument/2006/relationships/hyperlink" Target="https://en.wikipedia.org/wiki/Linguistics" TargetMode="External"/><Relationship Id="rId4" Type="http://schemas.openxmlformats.org/officeDocument/2006/relationships/hyperlink" Target="https://en.wikipedia.org/wiki/Help:IPA/English" TargetMode="External"/><Relationship Id="rId9" Type="http://schemas.openxmlformats.org/officeDocument/2006/relationships/hyperlink" Target="https://en.wikipedia.org/wiki/Statistic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emf"/><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Layout" Target="../slideLayouts/slideLayout18.xml"/><Relationship Id="rId6" Type="http://schemas.openxmlformats.org/officeDocument/2006/relationships/hyperlink" Target="https://physics.bu.edu/~redner/projects/citation/isi.html" TargetMode="External"/><Relationship Id="rId5" Type="http://schemas.openxmlformats.org/officeDocument/2006/relationships/hyperlink" Target="https://aaronclauset.github.io/powerlaws/data.html" TargetMode="External"/><Relationship Id="rId4" Type="http://schemas.openxmlformats.org/officeDocument/2006/relationships/image" Target="../media/image18.emf"/></Relationships>
</file>

<file path=ppt/slides/_rels/slide2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4.xml"/><Relationship Id="rId4" Type="http://schemas.openxmlformats.org/officeDocument/2006/relationships/image" Target="../media/image6.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8.xml"/><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18.xml"/><Relationship Id="rId6" Type="http://schemas.openxmlformats.org/officeDocument/2006/relationships/image" Target="../media/image26.emf"/><Relationship Id="rId5" Type="http://schemas.openxmlformats.org/officeDocument/2006/relationships/image" Target="../media/image32.emf"/><Relationship Id="rId4" Type="http://schemas.openxmlformats.org/officeDocument/2006/relationships/image" Target="../media/image31.emf"/></Relationships>
</file>

<file path=ppt/slides/_rels/slide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26.emf"/><Relationship Id="rId1" Type="http://schemas.openxmlformats.org/officeDocument/2006/relationships/slideLayout" Target="../slideLayouts/slideLayout18.xml"/><Relationship Id="rId4" Type="http://schemas.openxmlformats.org/officeDocument/2006/relationships/image" Target="../media/image37.png"/></Relationships>
</file>

<file path=ppt/slides/_rels/slide41.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26.emf"/><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4.emf"/><Relationship Id="rId1" Type="http://schemas.openxmlformats.org/officeDocument/2006/relationships/slideLayout" Target="../slideLayouts/slideLayout18.xml"/><Relationship Id="rId4" Type="http://schemas.openxmlformats.org/officeDocument/2006/relationships/image" Target="../media/image35.emf"/></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38.png"/><Relationship Id="rId4" Type="http://schemas.openxmlformats.org/officeDocument/2006/relationships/image" Target="../media/image36.png"/></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1.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40.png"/><Relationship Id="rId4" Type="http://schemas.openxmlformats.org/officeDocument/2006/relationships/image" Target="../media/image38.png"/></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43.png"/><Relationship Id="rId4" Type="http://schemas.openxmlformats.org/officeDocument/2006/relationships/image" Target="../media/image42.png"/></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45.emf"/></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Network Technology Background">
            <a:extLst>
              <a:ext uri="{FF2B5EF4-FFF2-40B4-BE49-F238E27FC236}">
                <a16:creationId xmlns:a16="http://schemas.microsoft.com/office/drawing/2014/main" id="{746F5938-0A76-BF38-0109-E7B445E0DBE3}"/>
              </a:ext>
            </a:extLst>
          </p:cNvPr>
          <p:cNvPicPr>
            <a:picLocks noChangeAspect="1"/>
          </p:cNvPicPr>
          <p:nvPr/>
        </p:nvPicPr>
        <p:blipFill rotWithShape="1">
          <a:blip r:embed="rId3"/>
          <a:srcRect l="20397"/>
          <a:stretch/>
        </p:blipFill>
        <p:spPr>
          <a:xfrm>
            <a:off x="-1475" y="-6"/>
            <a:ext cx="14758617" cy="10799762"/>
          </a:xfrm>
          <a:prstGeom prst="rect">
            <a:avLst/>
          </a:prstGeom>
          <a:solidFill>
            <a:schemeClr val="accent2"/>
          </a:solidFill>
          <a:ln>
            <a:solidFill>
              <a:schemeClr val="bg1"/>
            </a:solidFill>
          </a:ln>
        </p:spPr>
      </p:pic>
      <p:sp>
        <p:nvSpPr>
          <p:cNvPr id="4" name="TextBox 3">
            <a:extLst>
              <a:ext uri="{FF2B5EF4-FFF2-40B4-BE49-F238E27FC236}">
                <a16:creationId xmlns:a16="http://schemas.microsoft.com/office/drawing/2014/main" id="{384A810C-4EF3-6202-D30C-C6C1400F09E4}"/>
              </a:ext>
            </a:extLst>
          </p:cNvPr>
          <p:cNvSpPr txBox="1"/>
          <p:nvPr/>
        </p:nvSpPr>
        <p:spPr>
          <a:xfrm>
            <a:off x="1834743" y="4319761"/>
            <a:ext cx="4596991" cy="1800241"/>
          </a:xfrm>
          <a:prstGeom prst="rect">
            <a:avLst/>
          </a:prstGeom>
          <a:solidFill>
            <a:schemeClr val="bg1"/>
          </a:solidFill>
        </p:spPr>
        <p:txBody>
          <a:bodyPr vert="horz" lIns="91440" tIns="45720" rIns="91440" bIns="45720" rtlCol="0" anchor="b">
            <a:normAutofit/>
          </a:bodyPr>
          <a:lstStyle/>
          <a:p>
            <a:pPr algn="ctr" defTabSz="914400">
              <a:lnSpc>
                <a:spcPct val="90000"/>
              </a:lnSpc>
              <a:spcBef>
                <a:spcPct val="0"/>
              </a:spcBef>
              <a:spcAft>
                <a:spcPts val="600"/>
              </a:spcAft>
            </a:pPr>
            <a:r>
              <a:rPr lang="en-US" sz="5600" b="1" i="0" u="none" strike="noStrike" kern="1200" baseline="0" dirty="0">
                <a:solidFill>
                  <a:schemeClr val="tx1">
                    <a:lumMod val="75000"/>
                    <a:lumOff val="25000"/>
                  </a:schemeClr>
                </a:solidFill>
                <a:latin typeface="+mj-lt"/>
                <a:ea typeface="+mj-ea"/>
                <a:cs typeface="+mj-cs"/>
              </a:rPr>
              <a:t>Degree Distribution</a:t>
            </a:r>
          </a:p>
        </p:txBody>
      </p:sp>
      <p:pic>
        <p:nvPicPr>
          <p:cNvPr id="3" name="Picture 2" descr="A picture containing text, fabric&#10;&#10;Description automatically generated">
            <a:extLst>
              <a:ext uri="{FF2B5EF4-FFF2-40B4-BE49-F238E27FC236}">
                <a16:creationId xmlns:a16="http://schemas.microsoft.com/office/drawing/2014/main" id="{3C4F8F92-E690-AD97-624B-4B4C7CAF0EB0}"/>
              </a:ext>
            </a:extLst>
          </p:cNvPr>
          <p:cNvPicPr>
            <a:picLocks noChangeAspect="1"/>
          </p:cNvPicPr>
          <p:nvPr/>
        </p:nvPicPr>
        <p:blipFill rotWithShape="1">
          <a:blip r:embed="rId4">
            <a:extLst>
              <a:ext uri="{28A0092B-C50C-407E-A947-70E740481C1C}">
                <a14:useLocalDpi xmlns:a14="http://schemas.microsoft.com/office/drawing/2010/main" val="0"/>
              </a:ext>
            </a:extLst>
          </a:blip>
          <a:srcRect l="20831" r="15661"/>
          <a:stretch/>
        </p:blipFill>
        <p:spPr>
          <a:xfrm>
            <a:off x="9508478" y="1294780"/>
            <a:ext cx="3155063" cy="3788094"/>
          </a:xfrm>
          <a:custGeom>
            <a:avLst/>
            <a:gdLst/>
            <a:ahLst/>
            <a:cxnLst/>
            <a:rect l="l" t="t" r="r" b="b"/>
            <a:pathLst>
              <a:path w="2442835" h="2236365">
                <a:moveTo>
                  <a:pt x="1178694" y="0"/>
                </a:moveTo>
                <a:cubicBezTo>
                  <a:pt x="1426542" y="0"/>
                  <a:pt x="1608393" y="124353"/>
                  <a:pt x="1857551" y="314024"/>
                </a:cubicBezTo>
                <a:cubicBezTo>
                  <a:pt x="1885386" y="335216"/>
                  <a:pt x="1913222" y="356156"/>
                  <a:pt x="1940168" y="376379"/>
                </a:cubicBezTo>
                <a:cubicBezTo>
                  <a:pt x="2086213" y="486125"/>
                  <a:pt x="2224133" y="589796"/>
                  <a:pt x="2315923" y="702353"/>
                </a:cubicBezTo>
                <a:cubicBezTo>
                  <a:pt x="2403676" y="809955"/>
                  <a:pt x="2442835" y="917915"/>
                  <a:pt x="2442835" y="1052431"/>
                </a:cubicBezTo>
                <a:cubicBezTo>
                  <a:pt x="2442835" y="1389589"/>
                  <a:pt x="2341663" y="1692735"/>
                  <a:pt x="2157925" y="1906050"/>
                </a:cubicBezTo>
                <a:cubicBezTo>
                  <a:pt x="2068023" y="2010385"/>
                  <a:pt x="1960192" y="2091482"/>
                  <a:pt x="1837422" y="2147045"/>
                </a:cubicBezTo>
                <a:cubicBezTo>
                  <a:pt x="1706420" y="2206285"/>
                  <a:pt x="1558592" y="2236365"/>
                  <a:pt x="1397973" y="2236365"/>
                </a:cubicBezTo>
                <a:cubicBezTo>
                  <a:pt x="1227656" y="2236365"/>
                  <a:pt x="1055033" y="2204038"/>
                  <a:pt x="885082" y="2140253"/>
                </a:cubicBezTo>
                <a:cubicBezTo>
                  <a:pt x="719588" y="2078255"/>
                  <a:pt x="562062" y="1986944"/>
                  <a:pt x="429436" y="1876226"/>
                </a:cubicBezTo>
                <a:cubicBezTo>
                  <a:pt x="294504" y="1763618"/>
                  <a:pt x="188455" y="1635487"/>
                  <a:pt x="114279" y="1495506"/>
                </a:cubicBezTo>
                <a:cubicBezTo>
                  <a:pt x="38477" y="1352411"/>
                  <a:pt x="0" y="1203340"/>
                  <a:pt x="0" y="1052431"/>
                </a:cubicBezTo>
                <a:cubicBezTo>
                  <a:pt x="0" y="900449"/>
                  <a:pt x="61386" y="811692"/>
                  <a:pt x="189137" y="641019"/>
                </a:cubicBezTo>
                <a:cubicBezTo>
                  <a:pt x="219961" y="599856"/>
                  <a:pt x="251833" y="557266"/>
                  <a:pt x="284438" y="510435"/>
                </a:cubicBezTo>
                <a:cubicBezTo>
                  <a:pt x="533598" y="152646"/>
                  <a:pt x="801051" y="0"/>
                  <a:pt x="1178694" y="0"/>
                </a:cubicBezTo>
                <a:close/>
              </a:path>
            </a:pathLst>
          </a:custGeom>
        </p:spPr>
      </p:pic>
      <p:pic>
        <p:nvPicPr>
          <p:cNvPr id="6" name="Picture 5" descr="Chart&#10;&#10;Description automatically generated with medium confidence">
            <a:extLst>
              <a:ext uri="{FF2B5EF4-FFF2-40B4-BE49-F238E27FC236}">
                <a16:creationId xmlns:a16="http://schemas.microsoft.com/office/drawing/2014/main" id="{848F978D-14B0-8FBB-561E-61B3B1CACECE}"/>
              </a:ext>
            </a:extLst>
          </p:cNvPr>
          <p:cNvPicPr>
            <a:picLocks noChangeAspect="1"/>
          </p:cNvPicPr>
          <p:nvPr/>
        </p:nvPicPr>
        <p:blipFill rotWithShape="1">
          <a:blip r:embed="rId5">
            <a:extLst>
              <a:ext uri="{28A0092B-C50C-407E-A947-70E740481C1C}">
                <a14:useLocalDpi xmlns:a14="http://schemas.microsoft.com/office/drawing/2010/main" val="0"/>
              </a:ext>
            </a:extLst>
          </a:blip>
          <a:srcRect l="18676" r="19272" b="-3"/>
          <a:stretch/>
        </p:blipFill>
        <p:spPr>
          <a:xfrm>
            <a:off x="7557537" y="5787497"/>
            <a:ext cx="2952181" cy="3568305"/>
          </a:xfrm>
          <a:custGeom>
            <a:avLst/>
            <a:gdLst/>
            <a:ahLst/>
            <a:cxnLst/>
            <a:rect l="l" t="t" r="r" b="b"/>
            <a:pathLst>
              <a:path w="2442835" h="2236365">
                <a:moveTo>
                  <a:pt x="1044862" y="0"/>
                </a:moveTo>
                <a:cubicBezTo>
                  <a:pt x="1215179" y="0"/>
                  <a:pt x="1387802" y="32328"/>
                  <a:pt x="1557753" y="96112"/>
                </a:cubicBezTo>
                <a:cubicBezTo>
                  <a:pt x="1723247" y="158111"/>
                  <a:pt x="1880773" y="249422"/>
                  <a:pt x="2013399" y="360139"/>
                </a:cubicBezTo>
                <a:cubicBezTo>
                  <a:pt x="2148332" y="472747"/>
                  <a:pt x="2254380" y="600878"/>
                  <a:pt x="2328556" y="740859"/>
                </a:cubicBezTo>
                <a:cubicBezTo>
                  <a:pt x="2404358" y="883954"/>
                  <a:pt x="2442835" y="1033026"/>
                  <a:pt x="2442835" y="1183934"/>
                </a:cubicBezTo>
                <a:cubicBezTo>
                  <a:pt x="2442835" y="1335916"/>
                  <a:pt x="2381449" y="1424674"/>
                  <a:pt x="2253698" y="1595346"/>
                </a:cubicBezTo>
                <a:cubicBezTo>
                  <a:pt x="2222875" y="1636509"/>
                  <a:pt x="2191002" y="1679100"/>
                  <a:pt x="2158397" y="1725930"/>
                </a:cubicBezTo>
                <a:cubicBezTo>
                  <a:pt x="1909237" y="2083719"/>
                  <a:pt x="1641784" y="2236365"/>
                  <a:pt x="1264141" y="2236365"/>
                </a:cubicBezTo>
                <a:cubicBezTo>
                  <a:pt x="1016293" y="2236365"/>
                  <a:pt x="834443" y="2112012"/>
                  <a:pt x="585284" y="1922342"/>
                </a:cubicBezTo>
                <a:cubicBezTo>
                  <a:pt x="557449" y="1901149"/>
                  <a:pt x="529613" y="1880210"/>
                  <a:pt x="502667" y="1859987"/>
                </a:cubicBezTo>
                <a:cubicBezTo>
                  <a:pt x="356623" y="1750240"/>
                  <a:pt x="218702" y="1646569"/>
                  <a:pt x="126912" y="1534012"/>
                </a:cubicBezTo>
                <a:cubicBezTo>
                  <a:pt x="39159" y="1426410"/>
                  <a:pt x="0" y="1318451"/>
                  <a:pt x="0" y="1183934"/>
                </a:cubicBezTo>
                <a:cubicBezTo>
                  <a:pt x="0" y="846776"/>
                  <a:pt x="101173" y="543630"/>
                  <a:pt x="284911" y="330315"/>
                </a:cubicBezTo>
                <a:cubicBezTo>
                  <a:pt x="374812" y="225981"/>
                  <a:pt x="482643" y="144883"/>
                  <a:pt x="605414" y="89320"/>
                </a:cubicBezTo>
                <a:cubicBezTo>
                  <a:pt x="736415" y="30080"/>
                  <a:pt x="884243" y="0"/>
                  <a:pt x="1044862" y="0"/>
                </a:cubicBezTo>
                <a:close/>
              </a:path>
            </a:pathLst>
          </a:custGeom>
        </p:spPr>
      </p:pic>
      <p:sp>
        <p:nvSpPr>
          <p:cNvPr id="8" name="Flowchart: Connector 7">
            <a:extLst>
              <a:ext uri="{FF2B5EF4-FFF2-40B4-BE49-F238E27FC236}">
                <a16:creationId xmlns:a16="http://schemas.microsoft.com/office/drawing/2014/main" id="{41870A52-2251-356A-A04E-3BE96DB0734B}"/>
              </a:ext>
            </a:extLst>
          </p:cNvPr>
          <p:cNvSpPr/>
          <p:nvPr/>
        </p:nvSpPr>
        <p:spPr>
          <a:xfrm>
            <a:off x="8850000" y="7111689"/>
            <a:ext cx="367253" cy="360041"/>
          </a:xfrm>
          <a:prstGeom prst="flowChartConnector">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Lightning Bolt 9">
            <a:extLst>
              <a:ext uri="{FF2B5EF4-FFF2-40B4-BE49-F238E27FC236}">
                <a16:creationId xmlns:a16="http://schemas.microsoft.com/office/drawing/2014/main" id="{FA1611E4-6878-EBAE-A245-1DA15EB26653}"/>
              </a:ext>
            </a:extLst>
          </p:cNvPr>
          <p:cNvSpPr/>
          <p:nvPr/>
        </p:nvSpPr>
        <p:spPr>
          <a:xfrm rot="14800360">
            <a:off x="9031246" y="4848188"/>
            <a:ext cx="1919651" cy="2753888"/>
          </a:xfrm>
          <a:prstGeom prst="lightningBol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6103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9769C5-A272-0D0C-CB9A-041C99C03044}"/>
            </a:ext>
          </a:extLst>
        </p:cNvPr>
        <p:cNvGrpSpPr/>
        <p:nvPr/>
      </p:nvGrpSpPr>
      <p:grpSpPr>
        <a:xfrm>
          <a:off x="0" y="0"/>
          <a:ext cx="0" cy="0"/>
          <a:chOff x="0" y="0"/>
          <a:chExt cx="0" cy="0"/>
        </a:xfrm>
      </p:grpSpPr>
      <p:sp>
        <p:nvSpPr>
          <p:cNvPr id="4" name="Text Box 3">
            <a:extLst>
              <a:ext uri="{FF2B5EF4-FFF2-40B4-BE49-F238E27FC236}">
                <a16:creationId xmlns:a16="http://schemas.microsoft.com/office/drawing/2014/main" id="{960FA3C6-722E-C25D-AE6D-55C988B10DC4}"/>
              </a:ext>
            </a:extLst>
          </p:cNvPr>
          <p:cNvSpPr txBox="1">
            <a:spLocks noChangeArrowheads="1"/>
          </p:cNvSpPr>
          <p:nvPr/>
        </p:nvSpPr>
        <p:spPr bwMode="auto">
          <a:xfrm>
            <a:off x="1320186" y="1802379"/>
            <a:ext cx="11942593" cy="76296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1106881"/>
            <a:r>
              <a:rPr lang="en-US" altLang="en-US" sz="4358" i="1" dirty="0">
                <a:solidFill>
                  <a:srgbClr val="0000FF"/>
                </a:solidFill>
                <a:latin typeface="Cambria" panose="02040503050406030204" pitchFamily="18" charset="0"/>
                <a:ea typeface="Cambria" panose="02040503050406030204" pitchFamily="18" charset="0"/>
              </a:rPr>
              <a:t>Histogram : Linear binning</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B554D492-AA35-3AF7-257B-2DA8F09EB0A2}"/>
                  </a:ext>
                </a:extLst>
              </p:cNvPr>
              <p:cNvSpPr>
                <a:spLocks noChangeArrowheads="1"/>
              </p:cNvSpPr>
              <p:nvPr/>
            </p:nvSpPr>
            <p:spPr bwMode="auto">
              <a:xfrm>
                <a:off x="1589730" y="4580321"/>
                <a:ext cx="12812058" cy="208660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110692" tIns="55346" rIns="110692" bIns="55346" numCol="1" anchor="ctr" anchorCtr="0" compatLnSpc="1">
                <a:prstTxWarp prst="textNoShape">
                  <a:avLst/>
                </a:prstTxWarp>
                <a:spAutoFit/>
              </a:bodyPr>
              <a:lstStyle/>
              <a:p>
                <a:pPr defTabSz="1106881" eaLnBrk="0" fontAlgn="base" hangingPunct="0">
                  <a:spcBef>
                    <a:spcPct val="0"/>
                  </a:spcBef>
                  <a:spcAft>
                    <a:spcPct val="0"/>
                  </a:spcAft>
                </a:pPr>
                <a:r>
                  <a:rPr lang="en-US" altLang="en-US" sz="2179" dirty="0">
                    <a:solidFill>
                      <a:prstClr val="black"/>
                    </a:solidFill>
                    <a:latin typeface="Cambria" panose="02040503050406030204" pitchFamily="18" charset="0"/>
                    <a:ea typeface="Cambria" panose="02040503050406030204" pitchFamily="18" charset="0"/>
                  </a:rPr>
                  <a:t>Suppose you have a dataset of values:</a:t>
                </a:r>
                <a:br>
                  <a:rPr lang="en-US" altLang="en-US" sz="2179" dirty="0">
                    <a:solidFill>
                      <a:prstClr val="black"/>
                    </a:solidFill>
                    <a:latin typeface="Cambria" panose="02040503050406030204" pitchFamily="18" charset="0"/>
                    <a:ea typeface="Cambria" panose="02040503050406030204" pitchFamily="18" charset="0"/>
                  </a:rPr>
                </a:br>
                <a14:m>
                  <m:oMathPara xmlns:m="http://schemas.openxmlformats.org/officeDocument/2006/math">
                    <m:oMathParaPr>
                      <m:jc m:val="centerGroup"/>
                    </m:oMathParaPr>
                    <m:oMath xmlns:m="http://schemas.openxmlformats.org/officeDocument/2006/math">
                      <m:r>
                        <a:rPr lang="en-US" altLang="en-US" sz="1937" b="1" i="1" dirty="0">
                          <a:solidFill>
                            <a:srgbClr val="FF0000"/>
                          </a:solidFill>
                          <a:latin typeface="Cambria Math" panose="02040503050406030204" pitchFamily="18" charset="0"/>
                        </a:rPr>
                        <m:t>[</m:t>
                      </m:r>
                      <m:r>
                        <a:rPr lang="en-US" altLang="en-US" sz="1937" b="1" i="1" dirty="0">
                          <a:solidFill>
                            <a:srgbClr val="FF0000"/>
                          </a:solidFill>
                          <a:latin typeface="Cambria Math" panose="02040503050406030204" pitchFamily="18" charset="0"/>
                        </a:rPr>
                        <m:t>𝟐</m:t>
                      </m:r>
                      <m:r>
                        <a:rPr lang="en-US" altLang="en-US" sz="1937" b="1" i="1" dirty="0">
                          <a:solidFill>
                            <a:srgbClr val="FF0000"/>
                          </a:solidFill>
                          <a:latin typeface="Cambria Math" panose="02040503050406030204" pitchFamily="18" charset="0"/>
                        </a:rPr>
                        <m:t>, </m:t>
                      </m:r>
                      <m:r>
                        <a:rPr lang="en-US" altLang="en-US" sz="1937" b="1" i="1" dirty="0">
                          <a:solidFill>
                            <a:srgbClr val="FF0000"/>
                          </a:solidFill>
                          <a:latin typeface="Cambria Math" panose="02040503050406030204" pitchFamily="18" charset="0"/>
                        </a:rPr>
                        <m:t>𝟓</m:t>
                      </m:r>
                      <m:r>
                        <a:rPr lang="en-US" altLang="en-US" sz="1937" b="1" i="1" dirty="0">
                          <a:solidFill>
                            <a:srgbClr val="FF0000"/>
                          </a:solidFill>
                          <a:latin typeface="Cambria Math" panose="02040503050406030204" pitchFamily="18" charset="0"/>
                        </a:rPr>
                        <m:t>, </m:t>
                      </m:r>
                      <m:r>
                        <a:rPr lang="en-US" altLang="en-US" sz="1937" b="1" i="1" dirty="0">
                          <a:solidFill>
                            <a:srgbClr val="FF0000"/>
                          </a:solidFill>
                          <a:latin typeface="Cambria Math" panose="02040503050406030204" pitchFamily="18" charset="0"/>
                        </a:rPr>
                        <m:t>𝟕</m:t>
                      </m:r>
                      <m:r>
                        <a:rPr lang="en-US" altLang="en-US" sz="1937" b="1" i="1" dirty="0">
                          <a:solidFill>
                            <a:srgbClr val="FF0000"/>
                          </a:solidFill>
                          <a:latin typeface="Cambria Math" panose="02040503050406030204" pitchFamily="18" charset="0"/>
                        </a:rPr>
                        <m:t>.</m:t>
                      </m:r>
                      <m:r>
                        <a:rPr lang="en-US" altLang="en-US" sz="1937" b="1" i="1" dirty="0">
                          <a:solidFill>
                            <a:srgbClr val="FF0000"/>
                          </a:solidFill>
                          <a:latin typeface="Cambria Math" panose="02040503050406030204" pitchFamily="18" charset="0"/>
                        </a:rPr>
                        <m:t>𝟑</m:t>
                      </m:r>
                      <m:r>
                        <a:rPr lang="en-US" altLang="en-US" sz="1937" b="1" i="1" dirty="0">
                          <a:solidFill>
                            <a:srgbClr val="FF0000"/>
                          </a:solidFill>
                          <a:latin typeface="Cambria Math" panose="02040503050406030204" pitchFamily="18" charset="0"/>
                        </a:rPr>
                        <m:t>, </m:t>
                      </m:r>
                      <m:r>
                        <a:rPr lang="en-US" altLang="en-US" sz="1937" b="1" i="1" dirty="0">
                          <a:solidFill>
                            <a:srgbClr val="FF0000"/>
                          </a:solidFill>
                          <a:latin typeface="Cambria Math" panose="02040503050406030204" pitchFamily="18" charset="0"/>
                        </a:rPr>
                        <m:t>𝟏𝟑</m:t>
                      </m:r>
                      <m:r>
                        <a:rPr lang="en-US" altLang="en-US" sz="1937" b="1" i="1" dirty="0">
                          <a:solidFill>
                            <a:srgbClr val="FF0000"/>
                          </a:solidFill>
                          <a:latin typeface="Cambria Math" panose="02040503050406030204" pitchFamily="18" charset="0"/>
                        </a:rPr>
                        <m:t>, </m:t>
                      </m:r>
                      <m:r>
                        <a:rPr lang="en-US" altLang="en-US" sz="1937" b="1" i="1" dirty="0">
                          <a:solidFill>
                            <a:srgbClr val="FF0000"/>
                          </a:solidFill>
                          <a:latin typeface="Cambria Math" panose="02040503050406030204" pitchFamily="18" charset="0"/>
                        </a:rPr>
                        <m:t>𝟏𝟓</m:t>
                      </m:r>
                      <m:r>
                        <a:rPr lang="en-US" altLang="en-US" sz="1937" b="1" i="1" dirty="0">
                          <a:solidFill>
                            <a:srgbClr val="FF0000"/>
                          </a:solidFill>
                          <a:latin typeface="Cambria Math" panose="02040503050406030204" pitchFamily="18" charset="0"/>
                        </a:rPr>
                        <m:t>]</m:t>
                      </m:r>
                    </m:oMath>
                  </m:oMathPara>
                </a14:m>
                <a:endParaRPr lang="en-US" altLang="en-US" sz="1453" b="1" dirty="0">
                  <a:solidFill>
                    <a:srgbClr val="FF0000"/>
                  </a:solidFill>
                  <a:latin typeface="Cambria" panose="02040503050406030204" pitchFamily="18" charset="0"/>
                  <a:ea typeface="Cambria" panose="02040503050406030204" pitchFamily="18" charset="0"/>
                </a:endParaRPr>
              </a:p>
              <a:p>
                <a:pPr defTabSz="1106881" eaLnBrk="0" fontAlgn="base" hangingPunct="0">
                  <a:spcBef>
                    <a:spcPct val="0"/>
                  </a:spcBef>
                  <a:spcAft>
                    <a:spcPct val="0"/>
                  </a:spcAft>
                  <a:buFontTx/>
                  <a:buChar char="•"/>
                </a:pPr>
                <a:r>
                  <a:rPr lang="en-US" altLang="en-US" sz="2179" b="1" dirty="0">
                    <a:solidFill>
                      <a:srgbClr val="0000FF"/>
                    </a:solidFill>
                    <a:latin typeface="Cambria" panose="02040503050406030204" pitchFamily="18" charset="0"/>
                    <a:ea typeface="Cambria" panose="02040503050406030204" pitchFamily="18" charset="0"/>
                  </a:rPr>
                  <a:t>Range</a:t>
                </a:r>
                <a:r>
                  <a:rPr lang="en-US" altLang="en-US" sz="2179" dirty="0">
                    <a:solidFill>
                      <a:srgbClr val="0000FF"/>
                    </a:solidFill>
                    <a:latin typeface="Cambria" panose="02040503050406030204" pitchFamily="18" charset="0"/>
                    <a:ea typeface="Cambria" panose="02040503050406030204" pitchFamily="18" charset="0"/>
                  </a:rPr>
                  <a:t>: </a:t>
                </a:r>
                <a:r>
                  <a:rPr lang="en-US" altLang="en-US" sz="2179" dirty="0">
                    <a:solidFill>
                      <a:prstClr val="black"/>
                    </a:solidFill>
                    <a:latin typeface="Cambria" panose="02040503050406030204" pitchFamily="18" charset="0"/>
                    <a:ea typeface="Cambria" panose="02040503050406030204" pitchFamily="18" charset="0"/>
                  </a:rPr>
                  <a:t>Minimum = 2, Maximum = 15</a:t>
                </a:r>
              </a:p>
              <a:p>
                <a:pPr defTabSz="1106881" eaLnBrk="0" fontAlgn="base" hangingPunct="0">
                  <a:spcBef>
                    <a:spcPct val="0"/>
                  </a:spcBef>
                  <a:spcAft>
                    <a:spcPct val="0"/>
                  </a:spcAft>
                  <a:buFontTx/>
                  <a:buChar char="•"/>
                </a:pPr>
                <a:r>
                  <a:rPr lang="en-US" altLang="en-US" sz="2179" b="1" dirty="0">
                    <a:solidFill>
                      <a:srgbClr val="0000FF"/>
                    </a:solidFill>
                    <a:latin typeface="Cambria" panose="02040503050406030204" pitchFamily="18" charset="0"/>
                    <a:ea typeface="Cambria" panose="02040503050406030204" pitchFamily="18" charset="0"/>
                  </a:rPr>
                  <a:t>Number of Bins</a:t>
                </a:r>
                <a:r>
                  <a:rPr lang="en-US" altLang="en-US" sz="2179" dirty="0">
                    <a:solidFill>
                      <a:srgbClr val="0000FF"/>
                    </a:solidFill>
                    <a:latin typeface="Cambria" panose="02040503050406030204" pitchFamily="18" charset="0"/>
                    <a:ea typeface="Cambria" panose="02040503050406030204" pitchFamily="18" charset="0"/>
                  </a:rPr>
                  <a:t>: </a:t>
                </a:r>
                <a:r>
                  <a:rPr lang="en-US" altLang="en-US" sz="2179" dirty="0">
                    <a:solidFill>
                      <a:prstClr val="black"/>
                    </a:solidFill>
                    <a:latin typeface="Cambria" panose="02040503050406030204" pitchFamily="18" charset="0"/>
                    <a:ea typeface="Cambria" panose="02040503050406030204" pitchFamily="18" charset="0"/>
                  </a:rPr>
                  <a:t>3</a:t>
                </a:r>
              </a:p>
              <a:p>
                <a:pPr defTabSz="1106881" eaLnBrk="0" fontAlgn="base" hangingPunct="0">
                  <a:spcBef>
                    <a:spcPct val="0"/>
                  </a:spcBef>
                  <a:spcAft>
                    <a:spcPct val="0"/>
                  </a:spcAft>
                  <a:buFontTx/>
                  <a:buChar char="•"/>
                </a:pPr>
                <a:r>
                  <a:rPr lang="en-US" altLang="en-US" sz="2179" b="1" dirty="0">
                    <a:solidFill>
                      <a:srgbClr val="0000FF"/>
                    </a:solidFill>
                    <a:latin typeface="Cambria" panose="02040503050406030204" pitchFamily="18" charset="0"/>
                    <a:ea typeface="Cambria" panose="02040503050406030204" pitchFamily="18" charset="0"/>
                  </a:rPr>
                  <a:t>Bin Width</a:t>
                </a:r>
                <a:r>
                  <a:rPr lang="en-US" altLang="en-US" sz="2179" dirty="0">
                    <a:solidFill>
                      <a:srgbClr val="0000FF"/>
                    </a:solidFill>
                    <a:latin typeface="Cambria" panose="02040503050406030204" pitchFamily="18" charset="0"/>
                    <a:ea typeface="Cambria" panose="02040503050406030204" pitchFamily="18" charset="0"/>
                  </a:rPr>
                  <a:t>: </a:t>
                </a:r>
                <a:r>
                  <a:rPr lang="en-US" altLang="en-US" sz="2179" dirty="0">
                    <a:solidFill>
                      <a:prstClr val="black"/>
                    </a:solidFill>
                    <a:latin typeface="Cambria" panose="02040503050406030204" pitchFamily="18" charset="0"/>
                    <a:ea typeface="Cambria" panose="02040503050406030204" pitchFamily="18" charset="0"/>
                  </a:rPr>
                  <a:t>(15−2)/3=4.33 (round to 5 for simplicity)</a:t>
                </a:r>
              </a:p>
              <a:p>
                <a:pPr defTabSz="1106881" eaLnBrk="0" fontAlgn="base" hangingPunct="0">
                  <a:spcBef>
                    <a:spcPct val="0"/>
                  </a:spcBef>
                  <a:spcAft>
                    <a:spcPct val="0"/>
                  </a:spcAft>
                </a:pPr>
                <a:endParaRPr lang="en-US" altLang="en-US" sz="2179" dirty="0">
                  <a:solidFill>
                    <a:prstClr val="black"/>
                  </a:solidFill>
                  <a:latin typeface="Cambria" panose="02040503050406030204" pitchFamily="18" charset="0"/>
                  <a:ea typeface="Cambria" panose="02040503050406030204" pitchFamily="18" charset="0"/>
                </a:endParaRPr>
              </a:p>
            </p:txBody>
          </p:sp>
        </mc:Choice>
        <mc:Fallback xmlns="">
          <p:sp>
            <p:nvSpPr>
              <p:cNvPr id="2" name="Rectangle 1">
                <a:extLst>
                  <a:ext uri="{FF2B5EF4-FFF2-40B4-BE49-F238E27FC236}">
                    <a16:creationId xmlns:a16="http://schemas.microsoft.com/office/drawing/2014/main" id="{B554D492-AA35-3AF7-257B-2DA8F09EB0A2}"/>
                  </a:ext>
                </a:extLst>
              </p:cNvPr>
              <p:cNvSpPr>
                <a:spLocks noRot="1" noChangeAspect="1" noMove="1" noResize="1" noEditPoints="1" noAdjustHandles="1" noChangeArrowheads="1" noChangeShapeType="1" noTextEdit="1"/>
              </p:cNvSpPr>
              <p:nvPr/>
            </p:nvSpPr>
            <p:spPr bwMode="auto">
              <a:xfrm>
                <a:off x="1589730" y="4580321"/>
                <a:ext cx="12812058" cy="2086609"/>
              </a:xfrm>
              <a:prstGeom prst="rect">
                <a:avLst/>
              </a:prstGeom>
              <a:blipFill>
                <a:blip r:embed="rId2"/>
                <a:stretch>
                  <a:fillRect l="-476" t="-87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
        <p:nvSpPr>
          <p:cNvPr id="5" name="TextBox 4">
            <a:extLst>
              <a:ext uri="{FF2B5EF4-FFF2-40B4-BE49-F238E27FC236}">
                <a16:creationId xmlns:a16="http://schemas.microsoft.com/office/drawing/2014/main" id="{E77ACE7F-30E7-3240-BA45-8D404BF50591}"/>
              </a:ext>
            </a:extLst>
          </p:cNvPr>
          <p:cNvSpPr txBox="1"/>
          <p:nvPr/>
        </p:nvSpPr>
        <p:spPr>
          <a:xfrm>
            <a:off x="1589730" y="6770462"/>
            <a:ext cx="12608926" cy="1433726"/>
          </a:xfrm>
          <a:prstGeom prst="rect">
            <a:avLst/>
          </a:prstGeom>
          <a:noFill/>
        </p:spPr>
        <p:txBody>
          <a:bodyPr wrap="square">
            <a:spAutoFit/>
          </a:bodyPr>
          <a:lstStyle/>
          <a:p>
            <a:pPr defTabSz="1106881"/>
            <a:r>
              <a:rPr lang="en-US" sz="2179" dirty="0">
                <a:solidFill>
                  <a:prstClr val="black"/>
                </a:solidFill>
                <a:latin typeface="Cambria" panose="02040503050406030204" pitchFamily="18" charset="0"/>
                <a:ea typeface="Cambria" panose="02040503050406030204" pitchFamily="18" charset="0"/>
              </a:rPr>
              <a:t>Data points in bins:</a:t>
            </a:r>
          </a:p>
          <a:p>
            <a:pPr defTabSz="1106881">
              <a:buFont typeface="Arial" panose="020B0604020202020204" pitchFamily="34" charset="0"/>
              <a:buChar char="•"/>
            </a:pPr>
            <a:r>
              <a:rPr lang="en-US" sz="2179" dirty="0">
                <a:solidFill>
                  <a:prstClr val="black"/>
                </a:solidFill>
                <a:latin typeface="Cambria" panose="02040503050406030204" pitchFamily="18" charset="0"/>
                <a:ea typeface="Cambria" panose="02040503050406030204" pitchFamily="18" charset="0"/>
              </a:rPr>
              <a:t>Bin 1: [2, 5]  </a:t>
            </a:r>
          </a:p>
          <a:p>
            <a:pPr defTabSz="1106881">
              <a:buFont typeface="Arial" panose="020B0604020202020204" pitchFamily="34" charset="0"/>
              <a:buChar char="•"/>
            </a:pPr>
            <a:r>
              <a:rPr lang="en-US" sz="2179" dirty="0">
                <a:solidFill>
                  <a:prstClr val="black"/>
                </a:solidFill>
                <a:latin typeface="Cambria" panose="02040503050406030204" pitchFamily="18" charset="0"/>
                <a:ea typeface="Cambria" panose="02040503050406030204" pitchFamily="18" charset="0"/>
              </a:rPr>
              <a:t>Bin 2: [7.3]</a:t>
            </a:r>
          </a:p>
          <a:p>
            <a:pPr defTabSz="1106881">
              <a:buFont typeface="Arial" panose="020B0604020202020204" pitchFamily="34" charset="0"/>
              <a:buChar char="•"/>
            </a:pPr>
            <a:r>
              <a:rPr lang="en-US" sz="2179" dirty="0">
                <a:solidFill>
                  <a:prstClr val="black"/>
                </a:solidFill>
                <a:latin typeface="Cambria" panose="02040503050406030204" pitchFamily="18" charset="0"/>
                <a:ea typeface="Cambria" panose="02040503050406030204" pitchFamily="18" charset="0"/>
              </a:rPr>
              <a:t>Bin 3: [13, 15]</a:t>
            </a:r>
          </a:p>
        </p:txBody>
      </p:sp>
      <p:sp>
        <p:nvSpPr>
          <p:cNvPr id="3" name="TextBox 2">
            <a:extLst>
              <a:ext uri="{FF2B5EF4-FFF2-40B4-BE49-F238E27FC236}">
                <a16:creationId xmlns:a16="http://schemas.microsoft.com/office/drawing/2014/main" id="{4D6A733C-A6B5-FD93-BA68-A988FD7CF7F0}"/>
              </a:ext>
            </a:extLst>
          </p:cNvPr>
          <p:cNvSpPr txBox="1"/>
          <p:nvPr/>
        </p:nvSpPr>
        <p:spPr>
          <a:xfrm>
            <a:off x="1495525" y="2688412"/>
            <a:ext cx="12906264" cy="1769074"/>
          </a:xfrm>
          <a:prstGeom prst="rect">
            <a:avLst/>
          </a:prstGeom>
          <a:noFill/>
        </p:spPr>
        <p:txBody>
          <a:bodyPr wrap="square">
            <a:spAutoFit/>
          </a:bodyPr>
          <a:lstStyle/>
          <a:p>
            <a:pPr defTabSz="1106881"/>
            <a:r>
              <a:rPr lang="en-US" sz="2179" b="1" dirty="0">
                <a:solidFill>
                  <a:srgbClr val="0000FF"/>
                </a:solidFill>
                <a:latin typeface="Cambria" panose="02040503050406030204" pitchFamily="18" charset="0"/>
                <a:ea typeface="Cambria" panose="02040503050406030204" pitchFamily="18" charset="0"/>
              </a:rPr>
              <a:t>Key Steps in Linear Binning</a:t>
            </a:r>
          </a:p>
          <a:p>
            <a:pPr defTabSz="1106881">
              <a:buFont typeface="+mj-lt"/>
              <a:buAutoNum type="arabicPeriod"/>
            </a:pPr>
            <a:r>
              <a:rPr lang="en-US" sz="2179" b="1" dirty="0">
                <a:solidFill>
                  <a:srgbClr val="0000FF"/>
                </a:solidFill>
                <a:latin typeface="Cambria" panose="02040503050406030204" pitchFamily="18" charset="0"/>
                <a:ea typeface="Cambria" panose="02040503050406030204" pitchFamily="18" charset="0"/>
              </a:rPr>
              <a:t> Define the Range</a:t>
            </a:r>
            <a:r>
              <a:rPr lang="en-US" sz="2179" dirty="0">
                <a:solidFill>
                  <a:srgbClr val="0000FF"/>
                </a:solidFill>
                <a:latin typeface="Cambria" panose="02040503050406030204" pitchFamily="18" charset="0"/>
                <a:ea typeface="Cambria" panose="02040503050406030204" pitchFamily="18" charset="0"/>
              </a:rPr>
              <a:t>: </a:t>
            </a:r>
            <a:r>
              <a:rPr lang="en-US" sz="2179" dirty="0">
                <a:solidFill>
                  <a:prstClr val="black"/>
                </a:solidFill>
                <a:latin typeface="Cambria" panose="02040503050406030204" pitchFamily="18" charset="0"/>
                <a:ea typeface="Cambria" panose="02040503050406030204" pitchFamily="18" charset="0"/>
              </a:rPr>
              <a:t>Determine the minimum and maximum values of the dataset.</a:t>
            </a:r>
          </a:p>
          <a:p>
            <a:pPr defTabSz="1106881">
              <a:buFont typeface="+mj-lt"/>
              <a:buAutoNum type="arabicPeriod"/>
            </a:pPr>
            <a:r>
              <a:rPr lang="en-US" sz="2179" b="1" dirty="0">
                <a:solidFill>
                  <a:srgbClr val="0000FF"/>
                </a:solidFill>
                <a:latin typeface="Cambria" panose="02040503050406030204" pitchFamily="18" charset="0"/>
                <a:ea typeface="Cambria" panose="02040503050406030204" pitchFamily="18" charset="0"/>
              </a:rPr>
              <a:t> Divide into Bins</a:t>
            </a:r>
            <a:r>
              <a:rPr lang="en-US" sz="2179" dirty="0">
                <a:solidFill>
                  <a:srgbClr val="0000FF"/>
                </a:solidFill>
                <a:latin typeface="Cambria" panose="02040503050406030204" pitchFamily="18" charset="0"/>
                <a:ea typeface="Cambria" panose="02040503050406030204" pitchFamily="18" charset="0"/>
              </a:rPr>
              <a:t>: </a:t>
            </a:r>
            <a:r>
              <a:rPr lang="en-US" sz="2179" dirty="0">
                <a:solidFill>
                  <a:prstClr val="black"/>
                </a:solidFill>
                <a:latin typeface="Cambria" panose="02040503050406030204" pitchFamily="18" charset="0"/>
                <a:ea typeface="Cambria" panose="02040503050406030204" pitchFamily="18" charset="0"/>
              </a:rPr>
              <a:t>Split the range into equal-sized intervals or bins.</a:t>
            </a:r>
          </a:p>
          <a:p>
            <a:pPr defTabSz="1106881">
              <a:buFont typeface="+mj-lt"/>
              <a:buAutoNum type="arabicPeriod"/>
            </a:pPr>
            <a:r>
              <a:rPr lang="en-US" sz="2179" b="1" dirty="0">
                <a:solidFill>
                  <a:srgbClr val="0000FF"/>
                </a:solidFill>
                <a:latin typeface="Cambria" panose="02040503050406030204" pitchFamily="18" charset="0"/>
                <a:ea typeface="Cambria" panose="02040503050406030204" pitchFamily="18" charset="0"/>
              </a:rPr>
              <a:t> Assign Data Points</a:t>
            </a:r>
            <a:r>
              <a:rPr lang="en-US" sz="2179" dirty="0">
                <a:solidFill>
                  <a:srgbClr val="0000FF"/>
                </a:solidFill>
                <a:latin typeface="Cambria" panose="02040503050406030204" pitchFamily="18" charset="0"/>
                <a:ea typeface="Cambria" panose="02040503050406030204" pitchFamily="18" charset="0"/>
              </a:rPr>
              <a:t>: </a:t>
            </a:r>
            <a:r>
              <a:rPr lang="en-US" sz="2179" dirty="0">
                <a:solidFill>
                  <a:prstClr val="black"/>
                </a:solidFill>
                <a:latin typeface="Cambria" panose="02040503050406030204" pitchFamily="18" charset="0"/>
                <a:ea typeface="Cambria" panose="02040503050406030204" pitchFamily="18" charset="0"/>
              </a:rPr>
              <a:t>Place each data point into the corresponding bin based on its value.</a:t>
            </a:r>
          </a:p>
          <a:p>
            <a:pPr defTabSz="1106881">
              <a:buFont typeface="+mj-lt"/>
              <a:buAutoNum type="arabicPeriod"/>
            </a:pPr>
            <a:r>
              <a:rPr lang="en-US" sz="2179" b="1" dirty="0">
                <a:solidFill>
                  <a:srgbClr val="0000FF"/>
                </a:solidFill>
                <a:latin typeface="Cambria" panose="02040503050406030204" pitchFamily="18" charset="0"/>
                <a:ea typeface="Cambria" panose="02040503050406030204" pitchFamily="18" charset="0"/>
              </a:rPr>
              <a:t> Aggregate</a:t>
            </a:r>
            <a:r>
              <a:rPr lang="en-US" sz="2179" dirty="0">
                <a:solidFill>
                  <a:srgbClr val="0000FF"/>
                </a:solidFill>
                <a:latin typeface="Cambria" panose="02040503050406030204" pitchFamily="18" charset="0"/>
                <a:ea typeface="Cambria" panose="02040503050406030204" pitchFamily="18" charset="0"/>
              </a:rPr>
              <a:t>: </a:t>
            </a:r>
            <a:r>
              <a:rPr lang="en-US" sz="2179" dirty="0">
                <a:solidFill>
                  <a:prstClr val="black"/>
                </a:solidFill>
                <a:latin typeface="Cambria" panose="02040503050406030204" pitchFamily="18" charset="0"/>
                <a:ea typeface="Cambria" panose="02040503050406030204" pitchFamily="18" charset="0"/>
              </a:rPr>
              <a:t>Optionally, compute aggregate statistics (e.g., count, sum, or average) for each bin</a:t>
            </a:r>
          </a:p>
        </p:txBody>
      </p:sp>
    </p:spTree>
    <p:extLst>
      <p:ext uri="{BB962C8B-B14F-4D97-AF65-F5344CB8AC3E}">
        <p14:creationId xmlns:p14="http://schemas.microsoft.com/office/powerpoint/2010/main" val="4041975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857F57-8AC9-1273-FE6C-9E8B3249012B}"/>
            </a:ext>
          </a:extLst>
        </p:cNvPr>
        <p:cNvGrpSpPr/>
        <p:nvPr/>
      </p:nvGrpSpPr>
      <p:grpSpPr>
        <a:xfrm>
          <a:off x="0" y="0"/>
          <a:ext cx="0" cy="0"/>
          <a:chOff x="0" y="0"/>
          <a:chExt cx="0" cy="0"/>
        </a:xfrm>
      </p:grpSpPr>
      <p:sp>
        <p:nvSpPr>
          <p:cNvPr id="4" name="Text Box 3">
            <a:extLst>
              <a:ext uri="{FF2B5EF4-FFF2-40B4-BE49-F238E27FC236}">
                <a16:creationId xmlns:a16="http://schemas.microsoft.com/office/drawing/2014/main" id="{C6A8160E-69FB-EA67-0264-BE83EF85AE68}"/>
              </a:ext>
            </a:extLst>
          </p:cNvPr>
          <p:cNvSpPr txBox="1">
            <a:spLocks noChangeArrowheads="1"/>
          </p:cNvSpPr>
          <p:nvPr/>
        </p:nvSpPr>
        <p:spPr bwMode="auto">
          <a:xfrm>
            <a:off x="1320186" y="1802379"/>
            <a:ext cx="11942593" cy="76296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1106881"/>
            <a:r>
              <a:rPr lang="en-US" altLang="en-US" sz="4358" i="1" dirty="0">
                <a:solidFill>
                  <a:srgbClr val="0000FF"/>
                </a:solidFill>
                <a:latin typeface="Cambria" panose="02040503050406030204" pitchFamily="18" charset="0"/>
                <a:ea typeface="Cambria" panose="02040503050406030204" pitchFamily="18" charset="0"/>
              </a:rPr>
              <a:t>Histogram : Linear binning</a:t>
            </a:r>
          </a:p>
        </p:txBody>
      </p:sp>
      <p:sp>
        <p:nvSpPr>
          <p:cNvPr id="6" name="TextBox 5">
            <a:extLst>
              <a:ext uri="{FF2B5EF4-FFF2-40B4-BE49-F238E27FC236}">
                <a16:creationId xmlns:a16="http://schemas.microsoft.com/office/drawing/2014/main" id="{F462D2BE-3B73-F5B5-1467-E2E55179663B}"/>
              </a:ext>
            </a:extLst>
          </p:cNvPr>
          <p:cNvSpPr txBox="1"/>
          <p:nvPr/>
        </p:nvSpPr>
        <p:spPr>
          <a:xfrm>
            <a:off x="2022653" y="3749245"/>
            <a:ext cx="11707917" cy="1955022"/>
          </a:xfrm>
          <a:prstGeom prst="rect">
            <a:avLst/>
          </a:prstGeom>
          <a:noFill/>
        </p:spPr>
        <p:txBody>
          <a:bodyPr wrap="square">
            <a:spAutoFit/>
          </a:bodyPr>
          <a:lstStyle/>
          <a:p>
            <a:pPr defTabSz="1106881"/>
            <a:r>
              <a:rPr lang="en-US" sz="2421" b="1" dirty="0">
                <a:solidFill>
                  <a:prstClr val="black"/>
                </a:solidFill>
                <a:latin typeface="Cambria" panose="02040503050406030204" pitchFamily="18" charset="0"/>
                <a:ea typeface="Cambria" panose="02040503050406030204" pitchFamily="18" charset="0"/>
              </a:rPr>
              <a:t>Applications</a:t>
            </a:r>
          </a:p>
          <a:p>
            <a:pPr defTabSz="1106881">
              <a:buFont typeface="Arial" panose="020B0604020202020204" pitchFamily="34" charset="0"/>
              <a:buChar char="•"/>
            </a:pPr>
            <a:r>
              <a:rPr lang="en-US" sz="2421" b="1" dirty="0">
                <a:solidFill>
                  <a:srgbClr val="0000FF"/>
                </a:solidFill>
                <a:latin typeface="Cambria" panose="02040503050406030204" pitchFamily="18" charset="0"/>
                <a:ea typeface="Cambria" panose="02040503050406030204" pitchFamily="18" charset="0"/>
              </a:rPr>
              <a:t>Histograms</a:t>
            </a:r>
            <a:r>
              <a:rPr lang="en-US" sz="2421" dirty="0">
                <a:solidFill>
                  <a:prstClr val="black"/>
                </a:solidFill>
                <a:latin typeface="Cambria" panose="02040503050406030204" pitchFamily="18" charset="0"/>
                <a:ea typeface="Cambria" panose="02040503050406030204" pitchFamily="18" charset="0"/>
              </a:rPr>
              <a:t>: To visualize the distribution of data.</a:t>
            </a:r>
          </a:p>
          <a:p>
            <a:pPr defTabSz="1106881">
              <a:buFont typeface="Arial" panose="020B0604020202020204" pitchFamily="34" charset="0"/>
              <a:buChar char="•"/>
            </a:pPr>
            <a:r>
              <a:rPr lang="en-US" sz="2421" b="1" dirty="0">
                <a:solidFill>
                  <a:srgbClr val="0000FF"/>
                </a:solidFill>
                <a:latin typeface="Cambria" panose="02040503050406030204" pitchFamily="18" charset="0"/>
                <a:ea typeface="Cambria" panose="02040503050406030204" pitchFamily="18" charset="0"/>
              </a:rPr>
              <a:t>Data Compression</a:t>
            </a:r>
            <a:r>
              <a:rPr lang="en-US" sz="2421" dirty="0">
                <a:solidFill>
                  <a:srgbClr val="0000FF"/>
                </a:solidFill>
                <a:latin typeface="Cambria" panose="02040503050406030204" pitchFamily="18" charset="0"/>
                <a:ea typeface="Cambria" panose="02040503050406030204" pitchFamily="18" charset="0"/>
              </a:rPr>
              <a:t>: </a:t>
            </a:r>
            <a:r>
              <a:rPr lang="en-US" sz="2421" dirty="0">
                <a:solidFill>
                  <a:prstClr val="black"/>
                </a:solidFill>
                <a:latin typeface="Cambria" panose="02040503050406030204" pitchFamily="18" charset="0"/>
                <a:ea typeface="Cambria" panose="02040503050406030204" pitchFamily="18" charset="0"/>
              </a:rPr>
              <a:t>Reducing the number of data points by grouping them into bins.</a:t>
            </a:r>
          </a:p>
          <a:p>
            <a:pPr defTabSz="1106881">
              <a:buFont typeface="Arial" panose="020B0604020202020204" pitchFamily="34" charset="0"/>
              <a:buChar char="•"/>
            </a:pPr>
            <a:r>
              <a:rPr lang="en-US" sz="2421" b="1" dirty="0">
                <a:solidFill>
                  <a:srgbClr val="0000FF"/>
                </a:solidFill>
                <a:latin typeface="Cambria" panose="02040503050406030204" pitchFamily="18" charset="0"/>
                <a:ea typeface="Cambria" panose="02040503050406030204" pitchFamily="18" charset="0"/>
              </a:rPr>
              <a:t>Signal Processing</a:t>
            </a:r>
            <a:r>
              <a:rPr lang="en-US" sz="2421" dirty="0">
                <a:solidFill>
                  <a:srgbClr val="0000FF"/>
                </a:solidFill>
                <a:latin typeface="Cambria" panose="02040503050406030204" pitchFamily="18" charset="0"/>
                <a:ea typeface="Cambria" panose="02040503050406030204" pitchFamily="18" charset="0"/>
              </a:rPr>
              <a:t>: </a:t>
            </a:r>
            <a:r>
              <a:rPr lang="en-US" sz="2421" dirty="0">
                <a:solidFill>
                  <a:prstClr val="black"/>
                </a:solidFill>
                <a:latin typeface="Cambria" panose="02040503050406030204" pitchFamily="18" charset="0"/>
                <a:ea typeface="Cambria" panose="02040503050406030204" pitchFamily="18" charset="0"/>
              </a:rPr>
              <a:t>Discretizing continuous signals.</a:t>
            </a:r>
          </a:p>
          <a:p>
            <a:pPr defTabSz="1106881">
              <a:buFont typeface="Arial" panose="020B0604020202020204" pitchFamily="34" charset="0"/>
              <a:buChar char="•"/>
            </a:pPr>
            <a:r>
              <a:rPr lang="en-US" sz="2421" b="1" dirty="0">
                <a:solidFill>
                  <a:srgbClr val="0000FF"/>
                </a:solidFill>
                <a:latin typeface="Cambria" panose="02040503050406030204" pitchFamily="18" charset="0"/>
                <a:ea typeface="Cambria" panose="02040503050406030204" pitchFamily="18" charset="0"/>
              </a:rPr>
              <a:t>Numerical Methods</a:t>
            </a:r>
            <a:r>
              <a:rPr lang="en-US" sz="2421" dirty="0">
                <a:solidFill>
                  <a:srgbClr val="0000FF"/>
                </a:solidFill>
                <a:latin typeface="Cambria" panose="02040503050406030204" pitchFamily="18" charset="0"/>
                <a:ea typeface="Cambria" panose="02040503050406030204" pitchFamily="18" charset="0"/>
              </a:rPr>
              <a:t>: </a:t>
            </a:r>
            <a:r>
              <a:rPr lang="en-US" sz="2421" dirty="0">
                <a:solidFill>
                  <a:prstClr val="black"/>
                </a:solidFill>
                <a:latin typeface="Cambria" panose="02040503050406030204" pitchFamily="18" charset="0"/>
                <a:ea typeface="Cambria" panose="02040503050406030204" pitchFamily="18" charset="0"/>
              </a:rPr>
              <a:t>Approximating functions or integrals.</a:t>
            </a:r>
          </a:p>
        </p:txBody>
      </p:sp>
    </p:spTree>
    <p:extLst>
      <p:ext uri="{BB962C8B-B14F-4D97-AF65-F5344CB8AC3E}">
        <p14:creationId xmlns:p14="http://schemas.microsoft.com/office/powerpoint/2010/main" val="2041407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2C7E51-6B1C-0C7D-546A-BC8AEF38B920}"/>
              </a:ext>
            </a:extLst>
          </p:cNvPr>
          <p:cNvSpPr txBox="1"/>
          <p:nvPr/>
        </p:nvSpPr>
        <p:spPr>
          <a:xfrm>
            <a:off x="1379317" y="1822740"/>
            <a:ext cx="12507489" cy="763029"/>
          </a:xfrm>
          <a:prstGeom prst="rect">
            <a:avLst/>
          </a:prstGeom>
          <a:noFill/>
        </p:spPr>
        <p:txBody>
          <a:bodyPr wrap="square">
            <a:spAutoFit/>
          </a:bodyPr>
          <a:lstStyle/>
          <a:p>
            <a:pPr marL="345900" indent="-345900" defTabSz="1106881">
              <a:buFont typeface="Arial" panose="020B0604020202020204" pitchFamily="34" charset="0"/>
              <a:buChar char="•"/>
            </a:pPr>
            <a:r>
              <a:rPr lang="en-US" sz="2179" dirty="0">
                <a:solidFill>
                  <a:prstClr val="black"/>
                </a:solidFill>
                <a:latin typeface="Cambria" panose="02040503050406030204" pitchFamily="18" charset="0"/>
                <a:ea typeface="Cambria" panose="02040503050406030204" pitchFamily="18" charset="0"/>
              </a:rPr>
              <a:t>Many of the things that scientists measure </a:t>
            </a:r>
            <a:r>
              <a:rPr lang="en-US" sz="2179" dirty="0">
                <a:solidFill>
                  <a:srgbClr val="0000FF"/>
                </a:solidFill>
                <a:latin typeface="Cambria" panose="02040503050406030204" pitchFamily="18" charset="0"/>
                <a:ea typeface="Cambria" panose="02040503050406030204" pitchFamily="18" charset="0"/>
              </a:rPr>
              <a:t>have a typical size or “scale”—a typical value </a:t>
            </a:r>
            <a:r>
              <a:rPr lang="en-US" sz="2179" dirty="0">
                <a:solidFill>
                  <a:prstClr val="black"/>
                </a:solidFill>
                <a:latin typeface="Cambria" panose="02040503050406030204" pitchFamily="18" charset="0"/>
                <a:ea typeface="Cambria" panose="02040503050406030204" pitchFamily="18" charset="0"/>
              </a:rPr>
              <a:t>around which in</a:t>
            </a:r>
            <a:r>
              <a:rPr lang="en-IN" sz="2179" dirty="0">
                <a:solidFill>
                  <a:prstClr val="black"/>
                </a:solidFill>
                <a:latin typeface="Cambria" panose="02040503050406030204" pitchFamily="18" charset="0"/>
                <a:ea typeface="Cambria" panose="02040503050406030204" pitchFamily="18" charset="0"/>
              </a:rPr>
              <a:t>dividual measurements are centred.</a:t>
            </a:r>
          </a:p>
        </p:txBody>
      </p:sp>
      <p:pic>
        <p:nvPicPr>
          <p:cNvPr id="9" name="Picture 8">
            <a:extLst>
              <a:ext uri="{FF2B5EF4-FFF2-40B4-BE49-F238E27FC236}">
                <a16:creationId xmlns:a16="http://schemas.microsoft.com/office/drawing/2014/main" id="{0F709E53-452B-8D52-E40E-36FD4BAE90AF}"/>
              </a:ext>
            </a:extLst>
          </p:cNvPr>
          <p:cNvPicPr>
            <a:picLocks noChangeAspect="1"/>
          </p:cNvPicPr>
          <p:nvPr/>
        </p:nvPicPr>
        <p:blipFill>
          <a:blip r:embed="rId2"/>
          <a:stretch>
            <a:fillRect/>
          </a:stretch>
        </p:blipFill>
        <p:spPr>
          <a:xfrm>
            <a:off x="1140810" y="2897007"/>
            <a:ext cx="4879501" cy="4218962"/>
          </a:xfrm>
          <a:prstGeom prst="rect">
            <a:avLst/>
          </a:prstGeom>
        </p:spPr>
      </p:pic>
      <p:pic>
        <p:nvPicPr>
          <p:cNvPr id="3" name="Picture 2">
            <a:extLst>
              <a:ext uri="{FF2B5EF4-FFF2-40B4-BE49-F238E27FC236}">
                <a16:creationId xmlns:a16="http://schemas.microsoft.com/office/drawing/2014/main" id="{DA2CCEB3-304F-DC3C-D0AB-1A03F01E14D7}"/>
              </a:ext>
            </a:extLst>
          </p:cNvPr>
          <p:cNvPicPr>
            <a:picLocks noChangeAspect="1"/>
          </p:cNvPicPr>
          <p:nvPr/>
        </p:nvPicPr>
        <p:blipFill>
          <a:blip r:embed="rId3"/>
          <a:stretch>
            <a:fillRect/>
          </a:stretch>
        </p:blipFill>
        <p:spPr>
          <a:xfrm>
            <a:off x="8127096" y="3087714"/>
            <a:ext cx="4139430" cy="3801869"/>
          </a:xfrm>
          <a:prstGeom prst="rect">
            <a:avLst/>
          </a:prstGeom>
        </p:spPr>
      </p:pic>
      <p:sp>
        <p:nvSpPr>
          <p:cNvPr id="10" name="TextBox 9">
            <a:extLst>
              <a:ext uri="{FF2B5EF4-FFF2-40B4-BE49-F238E27FC236}">
                <a16:creationId xmlns:a16="http://schemas.microsoft.com/office/drawing/2014/main" id="{9144AB74-B83B-339E-8D68-4B6A30B1719F}"/>
              </a:ext>
            </a:extLst>
          </p:cNvPr>
          <p:cNvSpPr txBox="1"/>
          <p:nvPr/>
        </p:nvSpPr>
        <p:spPr>
          <a:xfrm>
            <a:off x="7497520" y="7060627"/>
            <a:ext cx="6847680" cy="986617"/>
          </a:xfrm>
          <a:prstGeom prst="rect">
            <a:avLst/>
          </a:prstGeom>
          <a:noFill/>
        </p:spPr>
        <p:txBody>
          <a:bodyPr wrap="square">
            <a:spAutoFit/>
          </a:bodyPr>
          <a:lstStyle/>
          <a:p>
            <a:pPr defTabSz="1106881"/>
            <a:r>
              <a:rPr lang="en-US" sz="1937" dirty="0">
                <a:solidFill>
                  <a:prstClr val="black"/>
                </a:solidFill>
                <a:latin typeface="Cambria" panose="02040503050406030204" pitchFamily="18" charset="0"/>
                <a:ea typeface="Cambria" panose="02040503050406030204" pitchFamily="18" charset="0"/>
              </a:rPr>
              <a:t>Right: histogram of speeds in miles per hour of cars on UK</a:t>
            </a:r>
          </a:p>
          <a:p>
            <a:pPr defTabSz="1106881"/>
            <a:r>
              <a:rPr lang="en-US" sz="1937" dirty="0">
                <a:solidFill>
                  <a:prstClr val="black"/>
                </a:solidFill>
                <a:latin typeface="Cambria" panose="02040503050406030204" pitchFamily="18" charset="0"/>
                <a:ea typeface="Cambria" panose="02040503050406030204" pitchFamily="18" charset="0"/>
              </a:rPr>
              <a:t>motorways. Data from Transport Statistics 2003 (UK Department for Transport).</a:t>
            </a:r>
            <a:endParaRPr lang="en-IN" sz="1937" dirty="0">
              <a:solidFill>
                <a:prstClr val="black"/>
              </a:solidFill>
              <a:latin typeface="Cambria" panose="02040503050406030204" pitchFamily="18" charset="0"/>
              <a:ea typeface="Cambria" panose="02040503050406030204" pitchFamily="18" charset="0"/>
            </a:endParaRPr>
          </a:p>
        </p:txBody>
      </p:sp>
      <p:sp>
        <p:nvSpPr>
          <p:cNvPr id="12" name="TextBox 11">
            <a:extLst>
              <a:ext uri="{FF2B5EF4-FFF2-40B4-BE49-F238E27FC236}">
                <a16:creationId xmlns:a16="http://schemas.microsoft.com/office/drawing/2014/main" id="{08661014-F983-1ADA-3CF7-9491B861B6A3}"/>
              </a:ext>
            </a:extLst>
          </p:cNvPr>
          <p:cNvSpPr txBox="1"/>
          <p:nvPr/>
        </p:nvSpPr>
        <p:spPr>
          <a:xfrm>
            <a:off x="7039126" y="2779659"/>
            <a:ext cx="6847680" cy="763029"/>
          </a:xfrm>
          <a:prstGeom prst="rect">
            <a:avLst/>
          </a:prstGeom>
          <a:solidFill>
            <a:schemeClr val="accent1">
              <a:lumMod val="20000"/>
              <a:lumOff val="80000"/>
            </a:schemeClr>
          </a:solidFill>
          <a:ln>
            <a:solidFill>
              <a:schemeClr val="accent1">
                <a:lumMod val="40000"/>
                <a:lumOff val="60000"/>
              </a:schemeClr>
            </a:solidFill>
          </a:ln>
        </p:spPr>
        <p:style>
          <a:lnRef idx="1">
            <a:schemeClr val="accent1"/>
          </a:lnRef>
          <a:fillRef idx="2">
            <a:schemeClr val="accent1"/>
          </a:fillRef>
          <a:effectRef idx="1">
            <a:schemeClr val="accent1"/>
          </a:effectRef>
          <a:fontRef idx="minor">
            <a:schemeClr val="dk1"/>
          </a:fontRef>
        </p:style>
        <p:txBody>
          <a:bodyPr wrap="square">
            <a:spAutoFit/>
          </a:bodyPr>
          <a:lstStyle/>
          <a:p>
            <a:pPr defTabSz="1106881"/>
            <a:r>
              <a:rPr lang="en-US" sz="2179" dirty="0">
                <a:solidFill>
                  <a:srgbClr val="FF0000"/>
                </a:solidFill>
                <a:latin typeface="Cambria" panose="02040503050406030204" pitchFamily="18" charset="0"/>
                <a:ea typeface="Cambria" panose="02040503050406030204" pitchFamily="18" charset="0"/>
              </a:rPr>
              <a:t>Again the histogram of speeds is strongly peaked, in this case around 75mph.</a:t>
            </a:r>
            <a:endParaRPr lang="en-IN" sz="2179"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07200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0FBDE9-F52F-7075-E97D-D2C334B8DB23}"/>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A77355CE-A25E-A521-0008-EE3BB486A04D}"/>
              </a:ext>
            </a:extLst>
          </p:cNvPr>
          <p:cNvPicPr>
            <a:picLocks noChangeAspect="1"/>
          </p:cNvPicPr>
          <p:nvPr/>
        </p:nvPicPr>
        <p:blipFill>
          <a:blip r:embed="rId2">
            <a:duotone>
              <a:prstClr val="black"/>
              <a:schemeClr val="accent4">
                <a:tint val="45000"/>
                <a:satMod val="400000"/>
              </a:schemeClr>
            </a:duotone>
          </a:blip>
          <a:stretch>
            <a:fillRect/>
          </a:stretch>
        </p:blipFill>
        <p:spPr>
          <a:xfrm>
            <a:off x="340163" y="1363610"/>
            <a:ext cx="10189918" cy="1534396"/>
          </a:xfrm>
          <a:prstGeom prst="rect">
            <a:avLst/>
          </a:prstGeom>
        </p:spPr>
      </p:pic>
      <p:pic>
        <p:nvPicPr>
          <p:cNvPr id="1026" name="Picture 2">
            <a:extLst>
              <a:ext uri="{FF2B5EF4-FFF2-40B4-BE49-F238E27FC236}">
                <a16:creationId xmlns:a16="http://schemas.microsoft.com/office/drawing/2014/main" id="{8BAC8EAC-30FB-CB50-3B88-03F534BBAB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271" y="5936572"/>
            <a:ext cx="2144665" cy="295179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5219E39-408C-F25E-08D6-950660EDC3A4}"/>
              </a:ext>
            </a:extLst>
          </p:cNvPr>
          <p:cNvSpPr txBox="1"/>
          <p:nvPr/>
        </p:nvSpPr>
        <p:spPr>
          <a:xfrm>
            <a:off x="4123293" y="6853604"/>
            <a:ext cx="9904454" cy="1098378"/>
          </a:xfrm>
          <a:prstGeom prst="rect">
            <a:avLst/>
          </a:prstGeom>
          <a:noFill/>
        </p:spPr>
        <p:txBody>
          <a:bodyPr wrap="square">
            <a:spAutoFit/>
          </a:bodyPr>
          <a:lstStyle/>
          <a:p>
            <a:pPr defTabSz="1106881"/>
            <a:r>
              <a:rPr lang="en-US" sz="2179" b="1" dirty="0" err="1">
                <a:solidFill>
                  <a:srgbClr val="202122"/>
                </a:solidFill>
                <a:latin typeface="Cambria" panose="02040503050406030204" pitchFamily="18" charset="0"/>
                <a:ea typeface="Cambria" panose="02040503050406030204" pitchFamily="18" charset="0"/>
              </a:rPr>
              <a:t>Zipf's</a:t>
            </a:r>
            <a:r>
              <a:rPr lang="en-US" sz="2179" b="1" dirty="0">
                <a:solidFill>
                  <a:srgbClr val="202122"/>
                </a:solidFill>
                <a:latin typeface="Cambria" panose="02040503050406030204" pitchFamily="18" charset="0"/>
                <a:ea typeface="Cambria" panose="02040503050406030204" pitchFamily="18" charset="0"/>
              </a:rPr>
              <a:t> law</a:t>
            </a:r>
            <a:r>
              <a:rPr lang="en-US" sz="2179" dirty="0">
                <a:solidFill>
                  <a:srgbClr val="202122"/>
                </a:solidFill>
                <a:latin typeface="Cambria" panose="02040503050406030204" pitchFamily="18" charset="0"/>
                <a:ea typeface="Cambria" panose="02040503050406030204" pitchFamily="18" charset="0"/>
              </a:rPr>
              <a:t> (</a:t>
            </a:r>
            <a:r>
              <a:rPr lang="en-US" sz="2179" dirty="0">
                <a:solidFill>
                  <a:srgbClr val="202122"/>
                </a:solidFill>
                <a:latin typeface="Cambria" panose="02040503050406030204" pitchFamily="18" charset="0"/>
                <a:ea typeface="Cambria" panose="02040503050406030204" pitchFamily="18" charset="0"/>
                <a:hlinkClick r:id="rId4" tooltip="Help:IPA/English"/>
              </a:rPr>
              <a:t>/</a:t>
            </a:r>
            <a:r>
              <a:rPr lang="en-US" sz="2179" dirty="0" err="1">
                <a:solidFill>
                  <a:srgbClr val="202122"/>
                </a:solidFill>
                <a:latin typeface="Cambria" panose="02040503050406030204" pitchFamily="18" charset="0"/>
                <a:ea typeface="Cambria" panose="02040503050406030204" pitchFamily="18" charset="0"/>
                <a:hlinkClick r:id="rId4" tooltip="Help:IPA/English"/>
              </a:rPr>
              <a:t>zɪf</a:t>
            </a:r>
            <a:r>
              <a:rPr lang="en-US" sz="2179" dirty="0">
                <a:solidFill>
                  <a:srgbClr val="202122"/>
                </a:solidFill>
                <a:latin typeface="Cambria" panose="02040503050406030204" pitchFamily="18" charset="0"/>
                <a:ea typeface="Cambria" panose="02040503050406030204" pitchFamily="18" charset="0"/>
                <a:hlinkClick r:id="rId4" tooltip="Help:IPA/English"/>
              </a:rPr>
              <a:t>/</a:t>
            </a:r>
            <a:r>
              <a:rPr lang="en-US" sz="2179" dirty="0">
                <a:solidFill>
                  <a:srgbClr val="202122"/>
                </a:solidFill>
                <a:latin typeface="Cambria" panose="02040503050406030204" pitchFamily="18" charset="0"/>
                <a:ea typeface="Cambria" panose="02040503050406030204" pitchFamily="18" charset="0"/>
              </a:rPr>
              <a:t>; German pronunciation: </a:t>
            </a:r>
            <a:r>
              <a:rPr lang="en-US" sz="2179" dirty="0">
                <a:solidFill>
                  <a:srgbClr val="202122"/>
                </a:solidFill>
                <a:latin typeface="Cambria" panose="02040503050406030204" pitchFamily="18" charset="0"/>
                <a:ea typeface="Cambria" panose="02040503050406030204" pitchFamily="18" charset="0"/>
                <a:hlinkClick r:id="rId5" tooltip="Help:IPA/Standard German"/>
              </a:rPr>
              <a:t>[</a:t>
            </a:r>
            <a:r>
              <a:rPr lang="en-US" sz="2179" dirty="0" err="1">
                <a:solidFill>
                  <a:srgbClr val="202122"/>
                </a:solidFill>
                <a:latin typeface="Cambria" panose="02040503050406030204" pitchFamily="18" charset="0"/>
                <a:ea typeface="Cambria" panose="02040503050406030204" pitchFamily="18" charset="0"/>
                <a:hlinkClick r:id="rId5" tooltip="Help:IPA/Standard German"/>
              </a:rPr>
              <a:t>tsɪpf</a:t>
            </a:r>
            <a:r>
              <a:rPr lang="en-US" sz="2179" dirty="0">
                <a:solidFill>
                  <a:srgbClr val="202122"/>
                </a:solidFill>
                <a:latin typeface="Cambria" panose="02040503050406030204" pitchFamily="18" charset="0"/>
                <a:ea typeface="Cambria" panose="02040503050406030204" pitchFamily="18" charset="0"/>
                <a:hlinkClick r:id="rId5" tooltip="Help:IPA/Standard German"/>
              </a:rPr>
              <a:t>]</a:t>
            </a:r>
            <a:r>
              <a:rPr lang="en-US" sz="2179" dirty="0">
                <a:solidFill>
                  <a:srgbClr val="202122"/>
                </a:solidFill>
                <a:latin typeface="Cambria" panose="02040503050406030204" pitchFamily="18" charset="0"/>
                <a:ea typeface="Cambria" panose="02040503050406030204" pitchFamily="18" charset="0"/>
              </a:rPr>
              <a:t>) is an </a:t>
            </a:r>
            <a:r>
              <a:rPr lang="en-US" sz="2179" dirty="0">
                <a:solidFill>
                  <a:prstClr val="black"/>
                </a:solidFill>
                <a:latin typeface="Cambria" panose="02040503050406030204" pitchFamily="18" charset="0"/>
                <a:ea typeface="Cambria" panose="02040503050406030204" pitchFamily="18" charset="0"/>
                <a:hlinkClick r:id="rId6" tooltip="Empirical law"/>
              </a:rPr>
              <a:t>empirical law</a:t>
            </a:r>
            <a:r>
              <a:rPr lang="en-US" sz="2179" dirty="0">
                <a:solidFill>
                  <a:srgbClr val="202122"/>
                </a:solidFill>
                <a:latin typeface="Cambria" panose="02040503050406030204" pitchFamily="18" charset="0"/>
                <a:ea typeface="Cambria" panose="02040503050406030204" pitchFamily="18" charset="0"/>
              </a:rPr>
              <a:t> stating that when a list of measured values is sorted in decreasing order, the value of the </a:t>
            </a:r>
            <a:r>
              <a:rPr lang="en-US" sz="2179" i="1" dirty="0">
                <a:solidFill>
                  <a:srgbClr val="202122"/>
                </a:solidFill>
                <a:latin typeface="Cambria" panose="02040503050406030204" pitchFamily="18" charset="0"/>
                <a:ea typeface="Cambria" panose="02040503050406030204" pitchFamily="18" charset="0"/>
              </a:rPr>
              <a:t>n</a:t>
            </a:r>
            <a:r>
              <a:rPr lang="en-US" sz="2179" dirty="0">
                <a:solidFill>
                  <a:srgbClr val="202122"/>
                </a:solidFill>
                <a:latin typeface="Cambria" panose="02040503050406030204" pitchFamily="18" charset="0"/>
                <a:ea typeface="Cambria" panose="02040503050406030204" pitchFamily="18" charset="0"/>
              </a:rPr>
              <a:t>-</a:t>
            </a:r>
            <a:r>
              <a:rPr lang="en-US" sz="2179" dirty="0" err="1">
                <a:solidFill>
                  <a:srgbClr val="202122"/>
                </a:solidFill>
                <a:latin typeface="Cambria" panose="02040503050406030204" pitchFamily="18" charset="0"/>
                <a:ea typeface="Cambria" panose="02040503050406030204" pitchFamily="18" charset="0"/>
              </a:rPr>
              <a:t>th</a:t>
            </a:r>
            <a:r>
              <a:rPr lang="en-US" sz="2179" dirty="0">
                <a:solidFill>
                  <a:srgbClr val="202122"/>
                </a:solidFill>
                <a:latin typeface="Cambria" panose="02040503050406030204" pitchFamily="18" charset="0"/>
                <a:ea typeface="Cambria" panose="02040503050406030204" pitchFamily="18" charset="0"/>
              </a:rPr>
              <a:t> entry is often approximately </a:t>
            </a:r>
            <a:r>
              <a:rPr lang="en-US" sz="2179" dirty="0">
                <a:solidFill>
                  <a:prstClr val="black"/>
                </a:solidFill>
                <a:latin typeface="Cambria" panose="02040503050406030204" pitchFamily="18" charset="0"/>
                <a:ea typeface="Cambria" panose="02040503050406030204" pitchFamily="18" charset="0"/>
                <a:hlinkClick r:id="rId7" tooltip="Inversely proportional"/>
              </a:rPr>
              <a:t>inversely proportional</a:t>
            </a:r>
            <a:r>
              <a:rPr lang="en-US" sz="2179" dirty="0">
                <a:solidFill>
                  <a:srgbClr val="202122"/>
                </a:solidFill>
                <a:latin typeface="Cambria" panose="02040503050406030204" pitchFamily="18" charset="0"/>
                <a:ea typeface="Cambria" panose="02040503050406030204" pitchFamily="18" charset="0"/>
              </a:rPr>
              <a:t> to </a:t>
            </a:r>
            <a:r>
              <a:rPr lang="en-US" sz="2179" i="1" dirty="0">
                <a:solidFill>
                  <a:srgbClr val="202122"/>
                </a:solidFill>
                <a:latin typeface="Cambria" panose="02040503050406030204" pitchFamily="18" charset="0"/>
                <a:ea typeface="Cambria" panose="02040503050406030204" pitchFamily="18" charset="0"/>
              </a:rPr>
              <a:t>n</a:t>
            </a:r>
            <a:r>
              <a:rPr lang="en-US" sz="2179" dirty="0">
                <a:solidFill>
                  <a:srgbClr val="202122"/>
                </a:solidFill>
                <a:latin typeface="Cambria" panose="02040503050406030204" pitchFamily="18" charset="0"/>
                <a:ea typeface="Cambria" panose="02040503050406030204" pitchFamily="18" charset="0"/>
              </a:rPr>
              <a:t>.</a:t>
            </a:r>
            <a:endParaRPr lang="en-IN" sz="2179" dirty="0">
              <a:solidFill>
                <a:prstClr val="black"/>
              </a:solidFill>
              <a:latin typeface="Cambria" panose="02040503050406030204" pitchFamily="18" charset="0"/>
              <a:ea typeface="Cambria" panose="02040503050406030204" pitchFamily="18" charset="0"/>
            </a:endParaRPr>
          </a:p>
        </p:txBody>
      </p:sp>
      <p:sp>
        <p:nvSpPr>
          <p:cNvPr id="10" name="TextBox 9">
            <a:extLst>
              <a:ext uri="{FF2B5EF4-FFF2-40B4-BE49-F238E27FC236}">
                <a16:creationId xmlns:a16="http://schemas.microsoft.com/office/drawing/2014/main" id="{4AABB856-1A6C-06A7-1098-D87E64101180}"/>
              </a:ext>
            </a:extLst>
          </p:cNvPr>
          <p:cNvSpPr txBox="1"/>
          <p:nvPr/>
        </p:nvSpPr>
        <p:spPr>
          <a:xfrm>
            <a:off x="2306470" y="3226310"/>
            <a:ext cx="11633997" cy="1582484"/>
          </a:xfrm>
          <a:prstGeom prst="rect">
            <a:avLst/>
          </a:prstGeom>
          <a:noFill/>
        </p:spPr>
        <p:txBody>
          <a:bodyPr wrap="square">
            <a:spAutoFit/>
          </a:bodyPr>
          <a:lstStyle/>
          <a:p>
            <a:pPr defTabSz="1106881"/>
            <a:r>
              <a:rPr lang="en-US" sz="2421">
                <a:solidFill>
                  <a:prstClr val="black"/>
                </a:solidFill>
                <a:latin typeface="Cambria" panose="02040503050406030204" pitchFamily="18" charset="0"/>
                <a:ea typeface="Cambria" panose="02040503050406030204" pitchFamily="18" charset="0"/>
              </a:rPr>
              <a:t>But </a:t>
            </a:r>
            <a:r>
              <a:rPr lang="en-US" sz="2421">
                <a:solidFill>
                  <a:srgbClr val="0000FF"/>
                </a:solidFill>
                <a:latin typeface="Cambria" panose="02040503050406030204" pitchFamily="18" charset="0"/>
                <a:ea typeface="Cambria" panose="02040503050406030204" pitchFamily="18" charset="0"/>
              </a:rPr>
              <a:t>not all things </a:t>
            </a:r>
            <a:r>
              <a:rPr lang="en-US" sz="2421">
                <a:solidFill>
                  <a:prstClr val="black"/>
                </a:solidFill>
                <a:latin typeface="Cambria" panose="02040503050406030204" pitchFamily="18" charset="0"/>
                <a:ea typeface="Cambria" panose="02040503050406030204" pitchFamily="18" charset="0"/>
              </a:rPr>
              <a:t>we measure </a:t>
            </a:r>
            <a:r>
              <a:rPr lang="en-US" sz="2421">
                <a:solidFill>
                  <a:srgbClr val="0000FF"/>
                </a:solidFill>
                <a:latin typeface="Cambria" panose="02040503050406030204" pitchFamily="18" charset="0"/>
                <a:ea typeface="Cambria" panose="02040503050406030204" pitchFamily="18" charset="0"/>
              </a:rPr>
              <a:t>are peaked around a typical value</a:t>
            </a:r>
            <a:r>
              <a:rPr lang="en-US" sz="2421">
                <a:solidFill>
                  <a:prstClr val="black"/>
                </a:solidFill>
                <a:latin typeface="Cambria" panose="02040503050406030204" pitchFamily="18" charset="0"/>
                <a:ea typeface="Cambria" panose="02040503050406030204" pitchFamily="18" charset="0"/>
              </a:rPr>
              <a:t>. Some vary over an enormous dynamic range, sometimes </a:t>
            </a:r>
            <a:r>
              <a:rPr lang="en-US" sz="2421">
                <a:solidFill>
                  <a:srgbClr val="0000FF"/>
                </a:solidFill>
                <a:latin typeface="Cambria" panose="02040503050406030204" pitchFamily="18" charset="0"/>
                <a:ea typeface="Cambria" panose="02040503050406030204" pitchFamily="18" charset="0"/>
              </a:rPr>
              <a:t>many orders of magnitude</a:t>
            </a:r>
            <a:r>
              <a:rPr lang="en-US" sz="2421">
                <a:solidFill>
                  <a:prstClr val="black"/>
                </a:solidFill>
                <a:latin typeface="Cambria" panose="02040503050406030204" pitchFamily="18" charset="0"/>
                <a:ea typeface="Cambria" panose="02040503050406030204" pitchFamily="18" charset="0"/>
              </a:rPr>
              <a:t>!!!!!</a:t>
            </a:r>
          </a:p>
          <a:p>
            <a:pPr defTabSz="1106881"/>
            <a:endParaRPr lang="en-US" sz="2421">
              <a:solidFill>
                <a:prstClr val="black"/>
              </a:solidFill>
              <a:latin typeface="Cambria" panose="02040503050406030204" pitchFamily="18" charset="0"/>
              <a:ea typeface="Cambria" panose="02040503050406030204" pitchFamily="18" charset="0"/>
            </a:endParaRPr>
          </a:p>
          <a:p>
            <a:pPr defTabSz="1106881"/>
            <a:endParaRPr lang="en-IN" sz="2421" dirty="0">
              <a:solidFill>
                <a:prstClr val="black"/>
              </a:solidFill>
              <a:latin typeface="Cambria" panose="02040503050406030204" pitchFamily="18" charset="0"/>
              <a:ea typeface="Cambria" panose="02040503050406030204" pitchFamily="18" charset="0"/>
            </a:endParaRPr>
          </a:p>
        </p:txBody>
      </p:sp>
      <p:sp>
        <p:nvSpPr>
          <p:cNvPr id="14" name="TextBox 13">
            <a:extLst>
              <a:ext uri="{FF2B5EF4-FFF2-40B4-BE49-F238E27FC236}">
                <a16:creationId xmlns:a16="http://schemas.microsoft.com/office/drawing/2014/main" id="{D19D4376-F84C-3F8A-BB90-F3F0CA73E0DA}"/>
              </a:ext>
            </a:extLst>
          </p:cNvPr>
          <p:cNvSpPr txBox="1"/>
          <p:nvPr/>
        </p:nvSpPr>
        <p:spPr>
          <a:xfrm>
            <a:off x="3381150" y="4828397"/>
            <a:ext cx="7690606" cy="763029"/>
          </a:xfrm>
          <a:prstGeom prst="rect">
            <a:avLst/>
          </a:prstGeom>
          <a:noFill/>
        </p:spPr>
        <p:txBody>
          <a:bodyPr wrap="square">
            <a:spAutoFit/>
          </a:bodyPr>
          <a:lstStyle/>
          <a:p>
            <a:pPr marL="345900" indent="-345900" defTabSz="1106881">
              <a:buFont typeface="Arial" panose="020B0604020202020204" pitchFamily="34" charset="0"/>
              <a:buChar char="•"/>
            </a:pPr>
            <a:r>
              <a:rPr lang="en-US" sz="2179" b="1" dirty="0">
                <a:solidFill>
                  <a:srgbClr val="0000FF"/>
                </a:solidFill>
                <a:latin typeface="Cambria" panose="02040503050406030204" pitchFamily="18" charset="0"/>
                <a:ea typeface="Cambria" panose="02040503050406030204" pitchFamily="18" charset="0"/>
              </a:rPr>
              <a:t>frequency table </a:t>
            </a:r>
            <a:r>
              <a:rPr lang="en-US" sz="2179" dirty="0">
                <a:solidFill>
                  <a:srgbClr val="202122"/>
                </a:solidFill>
                <a:latin typeface="Cambria" panose="02040503050406030204" pitchFamily="18" charset="0"/>
                <a:ea typeface="Cambria" panose="02040503050406030204" pitchFamily="18" charset="0"/>
              </a:rPr>
              <a:t>of words in a text.</a:t>
            </a:r>
          </a:p>
          <a:p>
            <a:pPr defTabSz="1106881"/>
            <a:r>
              <a:rPr lang="en-US" sz="2179" dirty="0">
                <a:solidFill>
                  <a:srgbClr val="202122"/>
                </a:solidFill>
                <a:latin typeface="Cambria" panose="02040503050406030204" pitchFamily="18" charset="0"/>
                <a:ea typeface="Cambria" panose="02040503050406030204" pitchFamily="18" charset="0"/>
              </a:rPr>
              <a:t> </a:t>
            </a:r>
            <a:endParaRPr lang="en-IN" sz="2179" dirty="0">
              <a:solidFill>
                <a:prstClr val="black"/>
              </a:solidFill>
              <a:latin typeface="Cambria" panose="02040503050406030204" pitchFamily="18" charset="0"/>
              <a:ea typeface="Cambria" panose="02040503050406030204" pitchFamily="18" charset="0"/>
            </a:endParaRPr>
          </a:p>
        </p:txBody>
      </p:sp>
      <p:sp>
        <p:nvSpPr>
          <p:cNvPr id="15" name="AutoShape 6" descr="{\displaystyle \ {\mathsf {word\ frequency}}\ \propto \ {\frac {1}{\ {\mathsf {word\ rank}}\ }}~.}">
            <a:extLst>
              <a:ext uri="{FF2B5EF4-FFF2-40B4-BE49-F238E27FC236}">
                <a16:creationId xmlns:a16="http://schemas.microsoft.com/office/drawing/2014/main" id="{C5D38AF2-5A1D-253C-7AE6-CF1DE51A1B02}"/>
              </a:ext>
            </a:extLst>
          </p:cNvPr>
          <p:cNvSpPr>
            <a:spLocks noChangeAspect="1" noChangeArrowheads="1"/>
          </p:cNvSpPr>
          <p:nvPr/>
        </p:nvSpPr>
        <p:spPr bwMode="auto">
          <a:xfrm>
            <a:off x="7195007" y="5215394"/>
            <a:ext cx="368975" cy="368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10692" tIns="55346" rIns="110692" bIns="55346" numCol="1" anchor="t" anchorCtr="0" compatLnSpc="1">
            <a:prstTxWarp prst="textNoShape">
              <a:avLst/>
            </a:prstTxWarp>
          </a:bodyPr>
          <a:lstStyle/>
          <a:p>
            <a:pPr defTabSz="1106881"/>
            <a:endParaRPr lang="en-IN" sz="2179">
              <a:solidFill>
                <a:prstClr val="black"/>
              </a:solidFill>
              <a:latin typeface="Calibri" panose="020F0502020204030204"/>
            </a:endParaRPr>
          </a:p>
        </p:txBody>
      </p:sp>
      <p:pic>
        <p:nvPicPr>
          <p:cNvPr id="17" name="Picture 16">
            <a:extLst>
              <a:ext uri="{FF2B5EF4-FFF2-40B4-BE49-F238E27FC236}">
                <a16:creationId xmlns:a16="http://schemas.microsoft.com/office/drawing/2014/main" id="{547C2517-68A4-09F2-1749-8B3211EFE444}"/>
              </a:ext>
            </a:extLst>
          </p:cNvPr>
          <p:cNvPicPr>
            <a:picLocks noChangeAspect="1"/>
          </p:cNvPicPr>
          <p:nvPr/>
        </p:nvPicPr>
        <p:blipFill>
          <a:blip r:embed="rId8"/>
          <a:stretch>
            <a:fillRect/>
          </a:stretch>
        </p:blipFill>
        <p:spPr>
          <a:xfrm>
            <a:off x="9192547" y="4923214"/>
            <a:ext cx="2675066" cy="438157"/>
          </a:xfrm>
          <a:prstGeom prst="rect">
            <a:avLst/>
          </a:prstGeom>
        </p:spPr>
      </p:pic>
      <p:sp>
        <p:nvSpPr>
          <p:cNvPr id="19" name="TextBox 18">
            <a:extLst>
              <a:ext uri="{FF2B5EF4-FFF2-40B4-BE49-F238E27FC236}">
                <a16:creationId xmlns:a16="http://schemas.microsoft.com/office/drawing/2014/main" id="{88F2872E-1619-88F4-1672-49CDE8053E5C}"/>
              </a:ext>
            </a:extLst>
          </p:cNvPr>
          <p:cNvSpPr txBox="1"/>
          <p:nvPr/>
        </p:nvSpPr>
        <p:spPr>
          <a:xfrm>
            <a:off x="661639" y="8990585"/>
            <a:ext cx="7381169" cy="427681"/>
          </a:xfrm>
          <a:prstGeom prst="rect">
            <a:avLst/>
          </a:prstGeom>
          <a:noFill/>
        </p:spPr>
        <p:txBody>
          <a:bodyPr wrap="square">
            <a:spAutoFit/>
          </a:bodyPr>
          <a:lstStyle/>
          <a:p>
            <a:pPr defTabSz="1106881"/>
            <a:r>
              <a:rPr lang="en-IN" sz="2179" b="1" dirty="0">
                <a:solidFill>
                  <a:srgbClr val="0000FF"/>
                </a:solidFill>
                <a:latin typeface="Amasis MT Pro" panose="020F0502020204030204" pitchFamily="18" charset="0"/>
                <a:ea typeface="Cambria" panose="02040503050406030204" pitchFamily="18" charset="0"/>
              </a:rPr>
              <a:t>George Kingsley </a:t>
            </a:r>
            <a:r>
              <a:rPr lang="en-IN" sz="2179" b="1" dirty="0" err="1">
                <a:solidFill>
                  <a:srgbClr val="0000FF"/>
                </a:solidFill>
                <a:latin typeface="Amasis MT Pro" panose="020F0502020204030204" pitchFamily="18" charset="0"/>
                <a:ea typeface="Cambria" panose="02040503050406030204" pitchFamily="18" charset="0"/>
              </a:rPr>
              <a:t>Zipf</a:t>
            </a:r>
            <a:r>
              <a:rPr lang="en-IN" sz="2179" b="1" dirty="0">
                <a:solidFill>
                  <a:srgbClr val="0000FF"/>
                </a:solidFill>
                <a:latin typeface="Amasis MT Pro" panose="020F0502020204030204" pitchFamily="18" charset="0"/>
                <a:ea typeface="Cambria" panose="02040503050406030204" pitchFamily="18" charset="0"/>
              </a:rPr>
              <a:t>  (</a:t>
            </a:r>
            <a:r>
              <a:rPr lang="en-IN" sz="2179" dirty="0">
                <a:solidFill>
                  <a:srgbClr val="0000FF"/>
                </a:solidFill>
                <a:latin typeface="Amasis MT Pro" panose="020F0502020204030204" pitchFamily="18" charset="0"/>
                <a:hlinkClick r:id="rId9" tooltip="Statistics">
                  <a:extLst>
                    <a:ext uri="{A12FA001-AC4F-418D-AE19-62706E023703}">
                      <ahyp:hlinkClr xmlns:ahyp="http://schemas.microsoft.com/office/drawing/2018/hyperlinkcolor" val="tx"/>
                    </a:ext>
                  </a:extLst>
                </a:hlinkClick>
              </a:rPr>
              <a:t>Statistics</a:t>
            </a:r>
            <a:r>
              <a:rPr lang="en-IN" sz="2179" dirty="0">
                <a:solidFill>
                  <a:srgbClr val="0000FF"/>
                </a:solidFill>
                <a:latin typeface="Amasis MT Pro" panose="020F0502020204030204" pitchFamily="18" charset="0"/>
              </a:rPr>
              <a:t>, </a:t>
            </a:r>
            <a:r>
              <a:rPr lang="en-IN" sz="2179" dirty="0">
                <a:solidFill>
                  <a:srgbClr val="0000FF"/>
                </a:solidFill>
                <a:latin typeface="Amasis MT Pro" panose="020F0502020204030204" pitchFamily="18" charset="0"/>
                <a:hlinkClick r:id="rId10" tooltip="Linguistics">
                  <a:extLst>
                    <a:ext uri="{A12FA001-AC4F-418D-AE19-62706E023703}">
                      <ahyp:hlinkClr xmlns:ahyp="http://schemas.microsoft.com/office/drawing/2018/hyperlinkcolor" val="tx"/>
                    </a:ext>
                  </a:extLst>
                </a:hlinkClick>
              </a:rPr>
              <a:t>linguistics</a:t>
            </a:r>
            <a:r>
              <a:rPr lang="en-IN" sz="2179" b="1" dirty="0">
                <a:solidFill>
                  <a:srgbClr val="0000FF"/>
                </a:solidFill>
                <a:latin typeface="Amasis MT Pro" panose="020F0502020204030204" pitchFamily="18" charset="0"/>
                <a:ea typeface="Cambria" panose="02040503050406030204" pitchFamily="18" charset="0"/>
              </a:rPr>
              <a:t>)</a:t>
            </a:r>
            <a:endParaRPr lang="en-IN" sz="2179" dirty="0">
              <a:solidFill>
                <a:srgbClr val="0000FF"/>
              </a:solidFill>
              <a:latin typeface="Amasis MT Pro" panose="020F0502020204030204" pitchFamily="18" charset="0"/>
              <a:ea typeface="Cambria" panose="02040503050406030204" pitchFamily="18" charset="0"/>
            </a:endParaRPr>
          </a:p>
        </p:txBody>
      </p:sp>
    </p:spTree>
    <p:extLst>
      <p:ext uri="{BB962C8B-B14F-4D97-AF65-F5344CB8AC3E}">
        <p14:creationId xmlns:p14="http://schemas.microsoft.com/office/powerpoint/2010/main" val="1790893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 calcmode="lin" valueType="num">
                                      <p:cBhvr additive="base">
                                        <p:cTn id="17" dur="500" fill="hold"/>
                                        <p:tgtEl>
                                          <p:spTgt spid="1026"/>
                                        </p:tgtEl>
                                        <p:attrNameLst>
                                          <p:attrName>ppt_x</p:attrName>
                                        </p:attrNameLst>
                                      </p:cBhvr>
                                      <p:tavLst>
                                        <p:tav tm="0">
                                          <p:val>
                                            <p:strVal val="#ppt_x"/>
                                          </p:val>
                                        </p:tav>
                                        <p:tav tm="100000">
                                          <p:val>
                                            <p:strVal val="#ppt_x"/>
                                          </p:val>
                                        </p:tav>
                                      </p:tavLst>
                                    </p:anim>
                                    <p:anim calcmode="lin" valueType="num">
                                      <p:cBhvr additive="base">
                                        <p:cTn id="18" dur="500" fill="hold"/>
                                        <p:tgtEl>
                                          <p:spTgt spid="102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4758AD-BB1C-C1B1-5BBC-750A057DB6C4}"/>
              </a:ext>
            </a:extLst>
          </p:cNvPr>
          <p:cNvSpPr txBox="1"/>
          <p:nvPr/>
        </p:nvSpPr>
        <p:spPr>
          <a:xfrm>
            <a:off x="1863700" y="2008694"/>
            <a:ext cx="11633997" cy="837409"/>
          </a:xfrm>
          <a:prstGeom prst="rect">
            <a:avLst/>
          </a:prstGeom>
          <a:noFill/>
        </p:spPr>
        <p:txBody>
          <a:bodyPr wrap="square">
            <a:spAutoFit/>
          </a:bodyPr>
          <a:lstStyle/>
          <a:p>
            <a:pPr defTabSz="1106881"/>
            <a:r>
              <a:rPr lang="en-US" sz="2421" dirty="0">
                <a:solidFill>
                  <a:prstClr val="black"/>
                </a:solidFill>
                <a:latin typeface="Cambria" panose="02040503050406030204" pitchFamily="18" charset="0"/>
                <a:ea typeface="Cambria" panose="02040503050406030204" pitchFamily="18" charset="0"/>
              </a:rPr>
              <a:t>But </a:t>
            </a:r>
            <a:r>
              <a:rPr lang="en-US" sz="2421" dirty="0">
                <a:solidFill>
                  <a:srgbClr val="0000FF"/>
                </a:solidFill>
                <a:latin typeface="Cambria" panose="02040503050406030204" pitchFamily="18" charset="0"/>
                <a:ea typeface="Cambria" panose="02040503050406030204" pitchFamily="18" charset="0"/>
              </a:rPr>
              <a:t>not all things </a:t>
            </a:r>
            <a:r>
              <a:rPr lang="en-US" sz="2421" dirty="0">
                <a:solidFill>
                  <a:prstClr val="black"/>
                </a:solidFill>
                <a:latin typeface="Cambria" panose="02040503050406030204" pitchFamily="18" charset="0"/>
                <a:ea typeface="Cambria" panose="02040503050406030204" pitchFamily="18" charset="0"/>
              </a:rPr>
              <a:t>we measure </a:t>
            </a:r>
            <a:r>
              <a:rPr lang="en-US" sz="2421" dirty="0">
                <a:solidFill>
                  <a:srgbClr val="0000FF"/>
                </a:solidFill>
                <a:latin typeface="Cambria" panose="02040503050406030204" pitchFamily="18" charset="0"/>
                <a:ea typeface="Cambria" panose="02040503050406030204" pitchFamily="18" charset="0"/>
              </a:rPr>
              <a:t>are peaked around a typical value</a:t>
            </a:r>
            <a:r>
              <a:rPr lang="en-US" sz="2421" dirty="0">
                <a:solidFill>
                  <a:prstClr val="black"/>
                </a:solidFill>
                <a:latin typeface="Cambria" panose="02040503050406030204" pitchFamily="18" charset="0"/>
                <a:ea typeface="Cambria" panose="02040503050406030204" pitchFamily="18" charset="0"/>
              </a:rPr>
              <a:t>. Some vary over an enormous dynamic range, sometimes </a:t>
            </a:r>
            <a:r>
              <a:rPr lang="en-US" sz="2421" dirty="0">
                <a:solidFill>
                  <a:srgbClr val="0000FF"/>
                </a:solidFill>
                <a:latin typeface="Cambria" panose="02040503050406030204" pitchFamily="18" charset="0"/>
                <a:ea typeface="Cambria" panose="02040503050406030204" pitchFamily="18" charset="0"/>
              </a:rPr>
              <a:t>many orders of magnitude</a:t>
            </a:r>
            <a:r>
              <a:rPr lang="en-US" sz="2421" dirty="0">
                <a:solidFill>
                  <a:prstClr val="black"/>
                </a:solidFill>
                <a:latin typeface="Cambria" panose="02040503050406030204" pitchFamily="18" charset="0"/>
                <a:ea typeface="Cambria" panose="02040503050406030204" pitchFamily="18" charset="0"/>
              </a:rPr>
              <a:t>!!!!!</a:t>
            </a:r>
            <a:endParaRPr lang="en-IN" sz="2421" dirty="0">
              <a:solidFill>
                <a:prstClr val="black"/>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31954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4758AD-BB1C-C1B1-5BBC-750A057DB6C4}"/>
              </a:ext>
            </a:extLst>
          </p:cNvPr>
          <p:cNvSpPr txBox="1"/>
          <p:nvPr/>
        </p:nvSpPr>
        <p:spPr>
          <a:xfrm>
            <a:off x="1863700" y="2008694"/>
            <a:ext cx="11633997" cy="837409"/>
          </a:xfrm>
          <a:prstGeom prst="rect">
            <a:avLst/>
          </a:prstGeom>
          <a:noFill/>
        </p:spPr>
        <p:txBody>
          <a:bodyPr wrap="square">
            <a:spAutoFit/>
          </a:bodyPr>
          <a:lstStyle/>
          <a:p>
            <a:pPr defTabSz="1106881"/>
            <a:r>
              <a:rPr lang="en-US" sz="2421" dirty="0">
                <a:solidFill>
                  <a:prstClr val="black"/>
                </a:solidFill>
                <a:latin typeface="Cambria" panose="02040503050406030204" pitchFamily="18" charset="0"/>
                <a:ea typeface="Cambria" panose="02040503050406030204" pitchFamily="18" charset="0"/>
              </a:rPr>
              <a:t>But </a:t>
            </a:r>
            <a:r>
              <a:rPr lang="en-US" sz="2421" dirty="0">
                <a:solidFill>
                  <a:srgbClr val="0000FF"/>
                </a:solidFill>
                <a:latin typeface="Cambria" panose="02040503050406030204" pitchFamily="18" charset="0"/>
                <a:ea typeface="Cambria" panose="02040503050406030204" pitchFamily="18" charset="0"/>
              </a:rPr>
              <a:t>not all things </a:t>
            </a:r>
            <a:r>
              <a:rPr lang="en-US" sz="2421" dirty="0">
                <a:solidFill>
                  <a:prstClr val="black"/>
                </a:solidFill>
                <a:latin typeface="Cambria" panose="02040503050406030204" pitchFamily="18" charset="0"/>
                <a:ea typeface="Cambria" panose="02040503050406030204" pitchFamily="18" charset="0"/>
              </a:rPr>
              <a:t>we measure </a:t>
            </a:r>
            <a:r>
              <a:rPr lang="en-US" sz="2421" dirty="0">
                <a:solidFill>
                  <a:srgbClr val="0000FF"/>
                </a:solidFill>
                <a:latin typeface="Cambria" panose="02040503050406030204" pitchFamily="18" charset="0"/>
                <a:ea typeface="Cambria" panose="02040503050406030204" pitchFamily="18" charset="0"/>
              </a:rPr>
              <a:t>are peaked around a typical value</a:t>
            </a:r>
            <a:r>
              <a:rPr lang="en-US" sz="2421" dirty="0">
                <a:solidFill>
                  <a:prstClr val="black"/>
                </a:solidFill>
                <a:latin typeface="Cambria" panose="02040503050406030204" pitchFamily="18" charset="0"/>
                <a:ea typeface="Cambria" panose="02040503050406030204" pitchFamily="18" charset="0"/>
              </a:rPr>
              <a:t>. Some vary over an enormous dynamic range, sometimes </a:t>
            </a:r>
            <a:r>
              <a:rPr lang="en-US" sz="2421" dirty="0">
                <a:solidFill>
                  <a:srgbClr val="0000FF"/>
                </a:solidFill>
                <a:latin typeface="Cambria" panose="02040503050406030204" pitchFamily="18" charset="0"/>
                <a:ea typeface="Cambria" panose="02040503050406030204" pitchFamily="18" charset="0"/>
              </a:rPr>
              <a:t>many orders of magnitude</a:t>
            </a:r>
            <a:r>
              <a:rPr lang="en-US" sz="2421" dirty="0">
                <a:solidFill>
                  <a:prstClr val="black"/>
                </a:solidFill>
                <a:latin typeface="Cambria" panose="02040503050406030204" pitchFamily="18" charset="0"/>
                <a:ea typeface="Cambria" panose="02040503050406030204" pitchFamily="18" charset="0"/>
              </a:rPr>
              <a:t>!!!!!</a:t>
            </a:r>
            <a:endParaRPr lang="en-IN" sz="2421" dirty="0">
              <a:solidFill>
                <a:prstClr val="black"/>
              </a:solidFill>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E541D392-34B6-B057-8FFF-ABAFBD44AB8E}"/>
              </a:ext>
            </a:extLst>
          </p:cNvPr>
          <p:cNvPicPr>
            <a:picLocks noChangeAspect="1"/>
          </p:cNvPicPr>
          <p:nvPr/>
        </p:nvPicPr>
        <p:blipFill>
          <a:blip r:embed="rId2"/>
          <a:stretch>
            <a:fillRect/>
          </a:stretch>
        </p:blipFill>
        <p:spPr>
          <a:xfrm>
            <a:off x="5146782" y="3056140"/>
            <a:ext cx="5067830" cy="3658125"/>
          </a:xfrm>
          <a:prstGeom prst="rect">
            <a:avLst/>
          </a:prstGeom>
        </p:spPr>
      </p:pic>
      <p:sp>
        <p:nvSpPr>
          <p:cNvPr id="3" name="TextBox 2">
            <a:extLst>
              <a:ext uri="{FF2B5EF4-FFF2-40B4-BE49-F238E27FC236}">
                <a16:creationId xmlns:a16="http://schemas.microsoft.com/office/drawing/2014/main" id="{E56EF2F5-92BB-5397-9054-9559A406798C}"/>
              </a:ext>
            </a:extLst>
          </p:cNvPr>
          <p:cNvSpPr txBox="1"/>
          <p:nvPr/>
        </p:nvSpPr>
        <p:spPr>
          <a:xfrm>
            <a:off x="2816726" y="6779034"/>
            <a:ext cx="9727941" cy="427681"/>
          </a:xfrm>
          <a:prstGeom prst="rect">
            <a:avLst/>
          </a:prstGeom>
          <a:noFill/>
        </p:spPr>
        <p:txBody>
          <a:bodyPr wrap="square">
            <a:spAutoFit/>
          </a:bodyPr>
          <a:lstStyle/>
          <a:p>
            <a:pPr defTabSz="1106881"/>
            <a:r>
              <a:rPr lang="en-US" sz="2179" dirty="0">
                <a:solidFill>
                  <a:prstClr val="black"/>
                </a:solidFill>
                <a:latin typeface="Cambria" panose="02040503050406030204" pitchFamily="18" charset="0"/>
                <a:ea typeface="Cambria" panose="02040503050406030204" pitchFamily="18" charset="0"/>
              </a:rPr>
              <a:t>Histogram of the populations of all US cities with population of 10000 or more.</a:t>
            </a:r>
            <a:endParaRPr lang="en-IN" sz="2179" dirty="0">
              <a:solidFill>
                <a:prstClr val="black"/>
              </a:solidFill>
              <a:latin typeface="Cambria" panose="02040503050406030204" pitchFamily="18" charset="0"/>
              <a:ea typeface="Cambria" panose="02040503050406030204" pitchFamily="18" charset="0"/>
            </a:endParaRPr>
          </a:p>
        </p:txBody>
      </p:sp>
      <p:sp>
        <p:nvSpPr>
          <p:cNvPr id="11" name="TextBox 10">
            <a:extLst>
              <a:ext uri="{FF2B5EF4-FFF2-40B4-BE49-F238E27FC236}">
                <a16:creationId xmlns:a16="http://schemas.microsoft.com/office/drawing/2014/main" id="{8F84A6A3-CC90-EA42-82B9-A92013B6418A}"/>
              </a:ext>
            </a:extLst>
          </p:cNvPr>
          <p:cNvSpPr txBox="1"/>
          <p:nvPr/>
        </p:nvSpPr>
        <p:spPr>
          <a:xfrm>
            <a:off x="845255" y="7905531"/>
            <a:ext cx="13068479" cy="1098378"/>
          </a:xfrm>
          <a:prstGeom prst="rect">
            <a:avLst/>
          </a:prstGeom>
          <a:noFill/>
        </p:spPr>
        <p:txBody>
          <a:bodyPr wrap="square">
            <a:spAutoFit/>
          </a:bodyPr>
          <a:lstStyle/>
          <a:p>
            <a:pPr defTabSz="1106881"/>
            <a:r>
              <a:rPr lang="en-US" sz="2179" dirty="0">
                <a:solidFill>
                  <a:prstClr val="black"/>
                </a:solidFill>
                <a:latin typeface="Cambria" panose="02040503050406030204" pitchFamily="18" charset="0"/>
                <a:ea typeface="Cambria" panose="02040503050406030204" pitchFamily="18" charset="0"/>
              </a:rPr>
              <a:t>The largest city in the US is New York City, with over 8.5 million residents. Los Angeles and Chicago follow, each with more than 2.5 million residents, and southern US cities Houston and Phoenix round out the top five with populations of almost 2.3 million and 1.6 million, respectively.</a:t>
            </a:r>
            <a:endParaRPr lang="en-IN" sz="2179" dirty="0">
              <a:solidFill>
                <a:prstClr val="black"/>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353733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4758AD-BB1C-C1B1-5BBC-750A057DB6C4}"/>
              </a:ext>
            </a:extLst>
          </p:cNvPr>
          <p:cNvSpPr txBox="1"/>
          <p:nvPr/>
        </p:nvSpPr>
        <p:spPr>
          <a:xfrm>
            <a:off x="1863700" y="2008694"/>
            <a:ext cx="11633997" cy="837409"/>
          </a:xfrm>
          <a:prstGeom prst="rect">
            <a:avLst/>
          </a:prstGeom>
          <a:noFill/>
        </p:spPr>
        <p:txBody>
          <a:bodyPr wrap="square">
            <a:spAutoFit/>
          </a:bodyPr>
          <a:lstStyle/>
          <a:p>
            <a:pPr defTabSz="1106881"/>
            <a:r>
              <a:rPr lang="en-US" sz="2421" dirty="0">
                <a:solidFill>
                  <a:prstClr val="black"/>
                </a:solidFill>
                <a:latin typeface="Cambria" panose="02040503050406030204" pitchFamily="18" charset="0"/>
                <a:ea typeface="Cambria" panose="02040503050406030204" pitchFamily="18" charset="0"/>
              </a:rPr>
              <a:t>But </a:t>
            </a:r>
            <a:r>
              <a:rPr lang="en-US" sz="2421" dirty="0">
                <a:solidFill>
                  <a:srgbClr val="0000FF"/>
                </a:solidFill>
                <a:latin typeface="Cambria" panose="02040503050406030204" pitchFamily="18" charset="0"/>
                <a:ea typeface="Cambria" panose="02040503050406030204" pitchFamily="18" charset="0"/>
              </a:rPr>
              <a:t>not all things </a:t>
            </a:r>
            <a:r>
              <a:rPr lang="en-US" sz="2421" dirty="0">
                <a:solidFill>
                  <a:prstClr val="black"/>
                </a:solidFill>
                <a:latin typeface="Cambria" panose="02040503050406030204" pitchFamily="18" charset="0"/>
                <a:ea typeface="Cambria" panose="02040503050406030204" pitchFamily="18" charset="0"/>
              </a:rPr>
              <a:t>we measure </a:t>
            </a:r>
            <a:r>
              <a:rPr lang="en-US" sz="2421" dirty="0">
                <a:solidFill>
                  <a:srgbClr val="0000FF"/>
                </a:solidFill>
                <a:latin typeface="Cambria" panose="02040503050406030204" pitchFamily="18" charset="0"/>
                <a:ea typeface="Cambria" panose="02040503050406030204" pitchFamily="18" charset="0"/>
              </a:rPr>
              <a:t>are peaked around a typical value</a:t>
            </a:r>
            <a:r>
              <a:rPr lang="en-US" sz="2421" dirty="0">
                <a:solidFill>
                  <a:prstClr val="black"/>
                </a:solidFill>
                <a:latin typeface="Cambria" panose="02040503050406030204" pitchFamily="18" charset="0"/>
                <a:ea typeface="Cambria" panose="02040503050406030204" pitchFamily="18" charset="0"/>
              </a:rPr>
              <a:t>. Some vary over an enormous dynamic range, sometimes </a:t>
            </a:r>
            <a:r>
              <a:rPr lang="en-US" sz="2421" dirty="0">
                <a:solidFill>
                  <a:srgbClr val="0000FF"/>
                </a:solidFill>
                <a:latin typeface="Cambria" panose="02040503050406030204" pitchFamily="18" charset="0"/>
                <a:ea typeface="Cambria" panose="02040503050406030204" pitchFamily="18" charset="0"/>
              </a:rPr>
              <a:t>many orders of magnitude</a:t>
            </a:r>
            <a:r>
              <a:rPr lang="en-US" sz="2421" dirty="0">
                <a:solidFill>
                  <a:prstClr val="black"/>
                </a:solidFill>
                <a:latin typeface="Cambria" panose="02040503050406030204" pitchFamily="18" charset="0"/>
                <a:ea typeface="Cambria" panose="02040503050406030204" pitchFamily="18" charset="0"/>
              </a:rPr>
              <a:t>!!!!!</a:t>
            </a:r>
            <a:endParaRPr lang="en-IN" sz="2421" dirty="0">
              <a:solidFill>
                <a:prstClr val="black"/>
              </a:solidFill>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E541D392-34B6-B057-8FFF-ABAFBD44AB8E}"/>
              </a:ext>
            </a:extLst>
          </p:cNvPr>
          <p:cNvPicPr>
            <a:picLocks noChangeAspect="1"/>
          </p:cNvPicPr>
          <p:nvPr/>
        </p:nvPicPr>
        <p:blipFill>
          <a:blip r:embed="rId2"/>
          <a:stretch>
            <a:fillRect/>
          </a:stretch>
        </p:blipFill>
        <p:spPr>
          <a:xfrm>
            <a:off x="5146782" y="3056140"/>
            <a:ext cx="5067830" cy="3658125"/>
          </a:xfrm>
          <a:prstGeom prst="rect">
            <a:avLst/>
          </a:prstGeom>
        </p:spPr>
      </p:pic>
      <p:sp>
        <p:nvSpPr>
          <p:cNvPr id="3" name="TextBox 2">
            <a:extLst>
              <a:ext uri="{FF2B5EF4-FFF2-40B4-BE49-F238E27FC236}">
                <a16:creationId xmlns:a16="http://schemas.microsoft.com/office/drawing/2014/main" id="{E56EF2F5-92BB-5397-9054-9559A406798C}"/>
              </a:ext>
            </a:extLst>
          </p:cNvPr>
          <p:cNvSpPr txBox="1"/>
          <p:nvPr/>
        </p:nvSpPr>
        <p:spPr>
          <a:xfrm>
            <a:off x="2816726" y="6779034"/>
            <a:ext cx="9727941" cy="427681"/>
          </a:xfrm>
          <a:prstGeom prst="rect">
            <a:avLst/>
          </a:prstGeom>
          <a:noFill/>
        </p:spPr>
        <p:txBody>
          <a:bodyPr wrap="square">
            <a:spAutoFit/>
          </a:bodyPr>
          <a:lstStyle/>
          <a:p>
            <a:pPr defTabSz="1106881"/>
            <a:r>
              <a:rPr lang="en-US" sz="2179" dirty="0">
                <a:solidFill>
                  <a:prstClr val="black"/>
                </a:solidFill>
                <a:latin typeface="Cambria" panose="02040503050406030204" pitchFamily="18" charset="0"/>
                <a:ea typeface="Cambria" panose="02040503050406030204" pitchFamily="18" charset="0"/>
              </a:rPr>
              <a:t>Histogram of the populations of all US cities with population of 10000 or more.</a:t>
            </a:r>
            <a:endParaRPr lang="en-IN" sz="2179" dirty="0">
              <a:solidFill>
                <a:prstClr val="black"/>
              </a:solidFill>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5B3F27C7-F342-5327-A751-2FAFAC59DEF2}"/>
              </a:ext>
            </a:extLst>
          </p:cNvPr>
          <p:cNvSpPr txBox="1"/>
          <p:nvPr/>
        </p:nvSpPr>
        <p:spPr>
          <a:xfrm>
            <a:off x="144013" y="7524882"/>
            <a:ext cx="2431279" cy="427681"/>
          </a:xfrm>
          <a:prstGeom prst="rect">
            <a:avLst/>
          </a:prstGeom>
          <a:noFill/>
        </p:spPr>
        <p:txBody>
          <a:bodyPr wrap="square">
            <a:spAutoFit/>
          </a:bodyPr>
          <a:lstStyle/>
          <a:p>
            <a:pPr defTabSz="1106881"/>
            <a:r>
              <a:rPr lang="en-IN" sz="2179" dirty="0" err="1">
                <a:solidFill>
                  <a:srgbClr val="000000"/>
                </a:solidFill>
                <a:latin typeface="Linux Libertine"/>
              </a:rPr>
              <a:t>Monowi</a:t>
            </a:r>
            <a:r>
              <a:rPr lang="en-IN" sz="2179" dirty="0">
                <a:solidFill>
                  <a:srgbClr val="000000"/>
                </a:solidFill>
                <a:latin typeface="Linux Libertine"/>
              </a:rPr>
              <a:t>, Nebraska</a:t>
            </a:r>
          </a:p>
        </p:txBody>
      </p:sp>
      <p:sp>
        <p:nvSpPr>
          <p:cNvPr id="9" name="TextBox 8">
            <a:extLst>
              <a:ext uri="{FF2B5EF4-FFF2-40B4-BE49-F238E27FC236}">
                <a16:creationId xmlns:a16="http://schemas.microsoft.com/office/drawing/2014/main" id="{556E8E7C-2312-1D6E-0C40-6315AA50651E}"/>
              </a:ext>
            </a:extLst>
          </p:cNvPr>
          <p:cNvSpPr txBox="1"/>
          <p:nvPr/>
        </p:nvSpPr>
        <p:spPr>
          <a:xfrm>
            <a:off x="2575292" y="7580767"/>
            <a:ext cx="12039683" cy="1284711"/>
          </a:xfrm>
          <a:prstGeom prst="rect">
            <a:avLst/>
          </a:prstGeom>
          <a:noFill/>
        </p:spPr>
        <p:txBody>
          <a:bodyPr wrap="square">
            <a:spAutoFit/>
          </a:bodyPr>
          <a:lstStyle/>
          <a:p>
            <a:pPr defTabSz="1106881"/>
            <a:r>
              <a:rPr lang="en-US" sz="1937" dirty="0">
                <a:solidFill>
                  <a:prstClr val="black"/>
                </a:solidFill>
                <a:latin typeface="Cambria" panose="02040503050406030204" pitchFamily="18" charset="0"/>
                <a:ea typeface="Cambria" panose="02040503050406030204" pitchFamily="18" charset="0"/>
              </a:rPr>
              <a:t>During the 2000 census, </a:t>
            </a:r>
            <a:r>
              <a:rPr lang="en-US" sz="1937" dirty="0">
                <a:solidFill>
                  <a:srgbClr val="0000FF"/>
                </a:solidFill>
                <a:latin typeface="Cambria" panose="02040503050406030204" pitchFamily="18" charset="0"/>
                <a:ea typeface="Cambria" panose="02040503050406030204" pitchFamily="18" charset="0"/>
              </a:rPr>
              <a:t>the village had a total population of two; only one married couple, Rudy and Elsie </a:t>
            </a:r>
            <a:r>
              <a:rPr lang="en-US" sz="1937" dirty="0" err="1">
                <a:solidFill>
                  <a:srgbClr val="0000FF"/>
                </a:solidFill>
                <a:latin typeface="Cambria" panose="02040503050406030204" pitchFamily="18" charset="0"/>
                <a:ea typeface="Cambria" panose="02040503050406030204" pitchFamily="18" charset="0"/>
              </a:rPr>
              <a:t>Eiler</a:t>
            </a:r>
            <a:r>
              <a:rPr lang="en-US" sz="1937" dirty="0">
                <a:solidFill>
                  <a:srgbClr val="0000FF"/>
                </a:solidFill>
                <a:latin typeface="Cambria" panose="02040503050406030204" pitchFamily="18" charset="0"/>
                <a:ea typeface="Cambria" panose="02040503050406030204" pitchFamily="18" charset="0"/>
              </a:rPr>
              <a:t>, lived there. Rudy died in 2004, leaving his wife as the only resident in the village. </a:t>
            </a:r>
            <a:r>
              <a:rPr lang="en-US" sz="1937" dirty="0">
                <a:solidFill>
                  <a:prstClr val="black"/>
                </a:solidFill>
                <a:latin typeface="Cambria" panose="02040503050406030204" pitchFamily="18" charset="0"/>
                <a:ea typeface="Cambria" panose="02040503050406030204" pitchFamily="18" charset="0"/>
              </a:rPr>
              <a:t>In this capacity, she acts as mayor, and granted herself a liquor license. She is required to produce a municipal road plan every year in order to secure state funding for the village's four street lights.</a:t>
            </a:r>
            <a:endParaRPr lang="en-IN" sz="1937" dirty="0">
              <a:solidFill>
                <a:prstClr val="black"/>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41808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4758AD-BB1C-C1B1-5BBC-750A057DB6C4}"/>
              </a:ext>
            </a:extLst>
          </p:cNvPr>
          <p:cNvSpPr txBox="1"/>
          <p:nvPr/>
        </p:nvSpPr>
        <p:spPr>
          <a:xfrm>
            <a:off x="1863700" y="2008694"/>
            <a:ext cx="11633997" cy="837409"/>
          </a:xfrm>
          <a:prstGeom prst="rect">
            <a:avLst/>
          </a:prstGeom>
          <a:noFill/>
        </p:spPr>
        <p:txBody>
          <a:bodyPr wrap="square">
            <a:spAutoFit/>
          </a:bodyPr>
          <a:lstStyle/>
          <a:p>
            <a:pPr defTabSz="1106881"/>
            <a:r>
              <a:rPr lang="en-US" sz="2421" dirty="0">
                <a:solidFill>
                  <a:prstClr val="black"/>
                </a:solidFill>
                <a:latin typeface="Cambria" panose="02040503050406030204" pitchFamily="18" charset="0"/>
                <a:ea typeface="Cambria" panose="02040503050406030204" pitchFamily="18" charset="0"/>
              </a:rPr>
              <a:t>But </a:t>
            </a:r>
            <a:r>
              <a:rPr lang="en-US" sz="2421" dirty="0">
                <a:solidFill>
                  <a:srgbClr val="0000FF"/>
                </a:solidFill>
                <a:latin typeface="Cambria" panose="02040503050406030204" pitchFamily="18" charset="0"/>
                <a:ea typeface="Cambria" panose="02040503050406030204" pitchFamily="18" charset="0"/>
              </a:rPr>
              <a:t>not all things </a:t>
            </a:r>
            <a:r>
              <a:rPr lang="en-US" sz="2421" dirty="0">
                <a:solidFill>
                  <a:prstClr val="black"/>
                </a:solidFill>
                <a:latin typeface="Cambria" panose="02040503050406030204" pitchFamily="18" charset="0"/>
                <a:ea typeface="Cambria" panose="02040503050406030204" pitchFamily="18" charset="0"/>
              </a:rPr>
              <a:t>we measure </a:t>
            </a:r>
            <a:r>
              <a:rPr lang="en-US" sz="2421" dirty="0">
                <a:solidFill>
                  <a:srgbClr val="0000FF"/>
                </a:solidFill>
                <a:latin typeface="Cambria" panose="02040503050406030204" pitchFamily="18" charset="0"/>
                <a:ea typeface="Cambria" panose="02040503050406030204" pitchFamily="18" charset="0"/>
              </a:rPr>
              <a:t>are peaked around a typical value</a:t>
            </a:r>
            <a:r>
              <a:rPr lang="en-US" sz="2421" dirty="0">
                <a:solidFill>
                  <a:prstClr val="black"/>
                </a:solidFill>
                <a:latin typeface="Cambria" panose="02040503050406030204" pitchFamily="18" charset="0"/>
                <a:ea typeface="Cambria" panose="02040503050406030204" pitchFamily="18" charset="0"/>
              </a:rPr>
              <a:t>. Some vary over an enormous dynamic range, sometimes </a:t>
            </a:r>
            <a:r>
              <a:rPr lang="en-US" sz="2421" dirty="0">
                <a:solidFill>
                  <a:srgbClr val="0000FF"/>
                </a:solidFill>
                <a:latin typeface="Cambria" panose="02040503050406030204" pitchFamily="18" charset="0"/>
                <a:ea typeface="Cambria" panose="02040503050406030204" pitchFamily="18" charset="0"/>
              </a:rPr>
              <a:t>many orders of magnitude</a:t>
            </a:r>
            <a:r>
              <a:rPr lang="en-US" sz="2421" dirty="0">
                <a:solidFill>
                  <a:prstClr val="black"/>
                </a:solidFill>
                <a:latin typeface="Cambria" panose="02040503050406030204" pitchFamily="18" charset="0"/>
                <a:ea typeface="Cambria" panose="02040503050406030204" pitchFamily="18" charset="0"/>
              </a:rPr>
              <a:t>!!!!!</a:t>
            </a:r>
            <a:endParaRPr lang="en-IN" sz="2421" dirty="0">
              <a:solidFill>
                <a:prstClr val="black"/>
              </a:solidFill>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E541D392-34B6-B057-8FFF-ABAFBD44AB8E}"/>
              </a:ext>
            </a:extLst>
          </p:cNvPr>
          <p:cNvPicPr>
            <a:picLocks noChangeAspect="1"/>
          </p:cNvPicPr>
          <p:nvPr/>
        </p:nvPicPr>
        <p:blipFill>
          <a:blip r:embed="rId2"/>
          <a:stretch>
            <a:fillRect/>
          </a:stretch>
        </p:blipFill>
        <p:spPr>
          <a:xfrm>
            <a:off x="764267" y="4761707"/>
            <a:ext cx="5067830" cy="3658125"/>
          </a:xfrm>
          <a:prstGeom prst="rect">
            <a:avLst/>
          </a:prstGeom>
        </p:spPr>
      </p:pic>
      <p:sp>
        <p:nvSpPr>
          <p:cNvPr id="2" name="Oval 1">
            <a:extLst>
              <a:ext uri="{FF2B5EF4-FFF2-40B4-BE49-F238E27FC236}">
                <a16:creationId xmlns:a16="http://schemas.microsoft.com/office/drawing/2014/main" id="{17597455-0965-8F1F-59DE-64F6648D14D5}"/>
              </a:ext>
            </a:extLst>
          </p:cNvPr>
          <p:cNvSpPr/>
          <p:nvPr/>
        </p:nvSpPr>
        <p:spPr>
          <a:xfrm>
            <a:off x="2315506" y="5439415"/>
            <a:ext cx="858431" cy="2690545"/>
          </a:xfrm>
          <a:prstGeom prst="ellipse">
            <a:avLst/>
          </a:prstGeom>
          <a:noFill/>
          <a:ln w="571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defTabSz="1106881"/>
            <a:endParaRPr lang="en-IN" sz="2179" dirty="0">
              <a:solidFill>
                <a:srgbClr val="4472C4"/>
              </a:solidFill>
              <a:latin typeface="Calibri" panose="020F0502020204030204"/>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119C9CB-3ECF-2904-0A52-BDA9DEAFC064}"/>
                  </a:ext>
                </a:extLst>
              </p:cNvPr>
              <p:cNvSpPr txBox="1"/>
              <p:nvPr/>
            </p:nvSpPr>
            <p:spPr>
              <a:xfrm>
                <a:off x="4902093" y="4992322"/>
                <a:ext cx="8508066" cy="431593"/>
              </a:xfrm>
              <a:prstGeom prst="rect">
                <a:avLst/>
              </a:prstGeom>
              <a:noFill/>
            </p:spPr>
            <p:txBody>
              <a:bodyPr wrap="square">
                <a:spAutoFit/>
              </a:bodyPr>
              <a:lstStyle/>
              <a:p>
                <a:pPr defTabSz="1106881"/>
                <a:r>
                  <a:rPr lang="en-US" sz="2179" dirty="0">
                    <a:solidFill>
                      <a:prstClr val="black"/>
                    </a:solidFill>
                    <a:latin typeface="Cambria" panose="02040503050406030204" pitchFamily="18" charset="0"/>
                    <a:ea typeface="Cambria" panose="02040503050406030204" pitchFamily="18" charset="0"/>
                  </a:rPr>
                  <a:t>Note: the ratio of largest to smallest population is at least </a:t>
                </a:r>
                <a14:m>
                  <m:oMath xmlns:m="http://schemas.openxmlformats.org/officeDocument/2006/math">
                    <m:r>
                      <a:rPr lang="en-US" sz="2179" i="1" dirty="0">
                        <a:solidFill>
                          <a:prstClr val="black"/>
                        </a:solidFill>
                        <a:latin typeface="Cambria Math" panose="02040503050406030204" pitchFamily="18" charset="0"/>
                        <a:ea typeface="Cambria" panose="02040503050406030204" pitchFamily="18" charset="0"/>
                      </a:rPr>
                      <m:t>∼</m:t>
                    </m:r>
                    <m:sSup>
                      <m:sSupPr>
                        <m:ctrlPr>
                          <a:rPr lang="en-US" sz="2179" i="1" dirty="0">
                            <a:solidFill>
                              <a:prstClr val="black"/>
                            </a:solidFill>
                            <a:latin typeface="Cambria Math" panose="02040503050406030204" pitchFamily="18" charset="0"/>
                            <a:ea typeface="Cambria" panose="02040503050406030204" pitchFamily="18" charset="0"/>
                          </a:rPr>
                        </m:ctrlPr>
                      </m:sSupPr>
                      <m:e>
                        <m:r>
                          <a:rPr lang="en-US" sz="2179" i="1" dirty="0">
                            <a:solidFill>
                              <a:prstClr val="black"/>
                            </a:solidFill>
                            <a:latin typeface="Cambria Math" panose="02040503050406030204" pitchFamily="18" charset="0"/>
                            <a:ea typeface="Cambria" panose="02040503050406030204" pitchFamily="18" charset="0"/>
                          </a:rPr>
                          <m:t>10</m:t>
                        </m:r>
                      </m:e>
                      <m:sup>
                        <m:r>
                          <a:rPr lang="en-US" sz="2179" i="1" dirty="0">
                            <a:solidFill>
                              <a:prstClr val="black"/>
                            </a:solidFill>
                            <a:latin typeface="Cambria Math" panose="02040503050406030204" pitchFamily="18" charset="0"/>
                            <a:ea typeface="Cambria" panose="02040503050406030204" pitchFamily="18" charset="0"/>
                          </a:rPr>
                          <m:t>5</m:t>
                        </m:r>
                      </m:sup>
                    </m:sSup>
                    <m:r>
                      <a:rPr lang="en-US" sz="2179" i="1" dirty="0">
                        <a:solidFill>
                          <a:prstClr val="black"/>
                        </a:solidFill>
                        <a:latin typeface="Cambria Math" panose="02040503050406030204" pitchFamily="18" charset="0"/>
                        <a:ea typeface="Cambria" panose="02040503050406030204" pitchFamily="18" charset="0"/>
                      </a:rPr>
                      <m:t> </m:t>
                    </m:r>
                  </m:oMath>
                </a14:m>
                <a:r>
                  <a:rPr lang="en-US" sz="2179" dirty="0">
                    <a:solidFill>
                      <a:prstClr val="black"/>
                    </a:solidFill>
                    <a:latin typeface="Cambria" panose="02040503050406030204" pitchFamily="18" charset="0"/>
                    <a:ea typeface="Cambria" panose="02040503050406030204" pitchFamily="18" charset="0"/>
                  </a:rPr>
                  <a:t>.</a:t>
                </a:r>
                <a:endParaRPr lang="en-IN" sz="2179" dirty="0">
                  <a:solidFill>
                    <a:prstClr val="black"/>
                  </a:solidFill>
                  <a:latin typeface="Cambria" panose="02040503050406030204" pitchFamily="18" charset="0"/>
                  <a:ea typeface="Cambria" panose="02040503050406030204" pitchFamily="18" charset="0"/>
                </a:endParaRPr>
              </a:p>
            </p:txBody>
          </p:sp>
        </mc:Choice>
        <mc:Fallback xmlns="">
          <p:sp>
            <p:nvSpPr>
              <p:cNvPr id="10" name="TextBox 9">
                <a:extLst>
                  <a:ext uri="{FF2B5EF4-FFF2-40B4-BE49-F238E27FC236}">
                    <a16:creationId xmlns:a16="http://schemas.microsoft.com/office/drawing/2014/main" id="{8119C9CB-3ECF-2904-0A52-BDA9DEAFC064}"/>
                  </a:ext>
                </a:extLst>
              </p:cNvPr>
              <p:cNvSpPr txBox="1">
                <a:spLocks noRot="1" noChangeAspect="1" noMove="1" noResize="1" noEditPoints="1" noAdjustHandles="1" noChangeArrowheads="1" noChangeShapeType="1" noTextEdit="1"/>
              </p:cNvSpPr>
              <p:nvPr/>
            </p:nvSpPr>
            <p:spPr>
              <a:xfrm>
                <a:off x="4902093" y="4992322"/>
                <a:ext cx="8508066" cy="431593"/>
              </a:xfrm>
              <a:prstGeom prst="rect">
                <a:avLst/>
              </a:prstGeom>
              <a:blipFill>
                <a:blip r:embed="rId3"/>
                <a:stretch>
                  <a:fillRect l="-860" t="-8451" b="-26761"/>
                </a:stretch>
              </a:blipFill>
            </p:spPr>
            <p:txBody>
              <a:bodyPr/>
              <a:lstStyle/>
              <a:p>
                <a:r>
                  <a:rPr lang="en-IN">
                    <a:noFill/>
                  </a:rPr>
                  <a:t> </a:t>
                </a:r>
              </a:p>
            </p:txBody>
          </p:sp>
        </mc:Fallback>
      </mc:AlternateContent>
      <p:sp>
        <p:nvSpPr>
          <p:cNvPr id="12" name="TextBox 11">
            <a:extLst>
              <a:ext uri="{FF2B5EF4-FFF2-40B4-BE49-F238E27FC236}">
                <a16:creationId xmlns:a16="http://schemas.microsoft.com/office/drawing/2014/main" id="{D3EF192B-D5F5-CD00-C140-944E83B97A07}"/>
              </a:ext>
            </a:extLst>
          </p:cNvPr>
          <p:cNvSpPr txBox="1"/>
          <p:nvPr/>
        </p:nvSpPr>
        <p:spPr>
          <a:xfrm>
            <a:off x="6116322" y="6135355"/>
            <a:ext cx="7132881" cy="2104422"/>
          </a:xfrm>
          <a:prstGeom prst="rect">
            <a:avLst/>
          </a:prstGeom>
          <a:noFill/>
        </p:spPr>
        <p:txBody>
          <a:bodyPr wrap="square">
            <a:spAutoFit/>
          </a:bodyPr>
          <a:lstStyle/>
          <a:p>
            <a:pPr algn="just" defTabSz="1106881"/>
            <a:r>
              <a:rPr lang="en-IN" sz="2179" dirty="0">
                <a:solidFill>
                  <a:prstClr val="black"/>
                </a:solidFill>
                <a:latin typeface="Cambria" panose="02040503050406030204" pitchFamily="18" charset="0"/>
                <a:ea typeface="Cambria" panose="02040503050406030204" pitchFamily="18" charset="0"/>
              </a:rPr>
              <a:t>The his</a:t>
            </a:r>
            <a:r>
              <a:rPr lang="en-US" sz="2179" dirty="0" err="1">
                <a:solidFill>
                  <a:prstClr val="black"/>
                </a:solidFill>
                <a:latin typeface="Cambria" panose="02040503050406030204" pitchFamily="18" charset="0"/>
                <a:ea typeface="Cambria" panose="02040503050406030204" pitchFamily="18" charset="0"/>
              </a:rPr>
              <a:t>togram</a:t>
            </a:r>
            <a:r>
              <a:rPr lang="en-US" sz="2179" dirty="0">
                <a:solidFill>
                  <a:prstClr val="black"/>
                </a:solidFill>
                <a:latin typeface="Cambria" panose="02040503050406030204" pitchFamily="18" charset="0"/>
                <a:ea typeface="Cambria" panose="02040503050406030204" pitchFamily="18" charset="0"/>
              </a:rPr>
              <a:t> is </a:t>
            </a:r>
            <a:r>
              <a:rPr lang="en-US" sz="2179" dirty="0">
                <a:solidFill>
                  <a:srgbClr val="0000FF"/>
                </a:solidFill>
                <a:latin typeface="Cambria" panose="02040503050406030204" pitchFamily="18" charset="0"/>
                <a:ea typeface="Cambria" panose="02040503050406030204" pitchFamily="18" charset="0"/>
              </a:rPr>
              <a:t>highly right-skewed, </a:t>
            </a:r>
            <a:r>
              <a:rPr lang="en-US" sz="2179" dirty="0">
                <a:solidFill>
                  <a:prstClr val="black"/>
                </a:solidFill>
                <a:latin typeface="Cambria" panose="02040503050406030204" pitchFamily="18" charset="0"/>
                <a:ea typeface="Cambria" panose="02040503050406030204" pitchFamily="18" charset="0"/>
              </a:rPr>
              <a:t>meaning that while the </a:t>
            </a:r>
            <a:r>
              <a:rPr lang="en-US" sz="2179" dirty="0">
                <a:solidFill>
                  <a:srgbClr val="0000FF"/>
                </a:solidFill>
                <a:latin typeface="Cambria" panose="02040503050406030204" pitchFamily="18" charset="0"/>
                <a:ea typeface="Cambria" panose="02040503050406030204" pitchFamily="18" charset="0"/>
              </a:rPr>
              <a:t>bulk of the distribution occurs for fairly small sizes </a:t>
            </a:r>
            <a:r>
              <a:rPr lang="en-US" sz="2179" dirty="0">
                <a:solidFill>
                  <a:prstClr val="black"/>
                </a:solidFill>
                <a:latin typeface="Cambria" panose="02040503050406030204" pitchFamily="18" charset="0"/>
                <a:ea typeface="Cambria" panose="02040503050406030204" pitchFamily="18" charset="0"/>
              </a:rPr>
              <a:t>most US cities have small populations—there is a small number of cities with population much higher than the typical value, producing the </a:t>
            </a:r>
            <a:r>
              <a:rPr lang="en-US" sz="2179" dirty="0">
                <a:solidFill>
                  <a:srgbClr val="0000FF"/>
                </a:solidFill>
                <a:latin typeface="Cambria" panose="02040503050406030204" pitchFamily="18" charset="0"/>
                <a:ea typeface="Cambria" panose="02040503050406030204" pitchFamily="18" charset="0"/>
              </a:rPr>
              <a:t>long tail to the </a:t>
            </a:r>
            <a:r>
              <a:rPr lang="en-US" sz="2179" dirty="0">
                <a:solidFill>
                  <a:prstClr val="black"/>
                </a:solidFill>
                <a:latin typeface="Cambria" panose="02040503050406030204" pitchFamily="18" charset="0"/>
                <a:ea typeface="Cambria" panose="02040503050406030204" pitchFamily="18" charset="0"/>
              </a:rPr>
              <a:t>right of the </a:t>
            </a:r>
            <a:r>
              <a:rPr lang="en-IN" sz="2179" dirty="0">
                <a:solidFill>
                  <a:prstClr val="black"/>
                </a:solidFill>
                <a:latin typeface="Cambria" panose="02040503050406030204" pitchFamily="18" charset="0"/>
                <a:ea typeface="Cambria" panose="02040503050406030204" pitchFamily="18" charset="0"/>
              </a:rPr>
              <a:t>histogram.</a:t>
            </a:r>
          </a:p>
        </p:txBody>
      </p:sp>
      <p:cxnSp>
        <p:nvCxnSpPr>
          <p:cNvPr id="14" name="Straight Arrow Connector 13">
            <a:extLst>
              <a:ext uri="{FF2B5EF4-FFF2-40B4-BE49-F238E27FC236}">
                <a16:creationId xmlns:a16="http://schemas.microsoft.com/office/drawing/2014/main" id="{C9F1E492-193F-6458-224A-26E054A2D1BE}"/>
              </a:ext>
            </a:extLst>
          </p:cNvPr>
          <p:cNvCxnSpPr/>
          <p:nvPr/>
        </p:nvCxnSpPr>
        <p:spPr>
          <a:xfrm>
            <a:off x="3219116" y="6135355"/>
            <a:ext cx="3264297" cy="8402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55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arn(inVertical)">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CD99E-E199-66EE-65D9-374BC95831B7}"/>
              </a:ext>
            </a:extLst>
          </p:cNvPr>
          <p:cNvSpPr txBox="1"/>
          <p:nvPr/>
        </p:nvSpPr>
        <p:spPr>
          <a:xfrm>
            <a:off x="8204509" y="2620824"/>
            <a:ext cx="5989486" cy="2439770"/>
          </a:xfrm>
          <a:prstGeom prst="rect">
            <a:avLst/>
          </a:prstGeom>
          <a:noFill/>
        </p:spPr>
        <p:txBody>
          <a:bodyPr wrap="square">
            <a:spAutoFit/>
          </a:bodyPr>
          <a:lstStyle/>
          <a:p>
            <a:pPr algn="just" defTabSz="1106881"/>
            <a:r>
              <a:rPr lang="en-US" sz="2179" dirty="0">
                <a:solidFill>
                  <a:prstClr val="black"/>
                </a:solidFill>
                <a:latin typeface="Cambria" panose="02040503050406030204" pitchFamily="18" charset="0"/>
                <a:ea typeface="Cambria" panose="02040503050406030204" pitchFamily="18" charset="0"/>
              </a:rPr>
              <a:t>This right-skewed form is qualitatively quite different from the histograms of people’s heights, but is not itself very surprising. Given that we know there is a large dynamic range from the smallest to the largest city sizes, we can immediately deduce that there can only be a small number of very large cities</a:t>
            </a:r>
            <a:endParaRPr lang="en-IN" sz="2179" dirty="0">
              <a:solidFill>
                <a:prstClr val="black"/>
              </a:solidFill>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ED4F6449-E437-90F9-FB82-8A6636AABA00}"/>
              </a:ext>
            </a:extLst>
          </p:cNvPr>
          <p:cNvPicPr>
            <a:picLocks noChangeAspect="1"/>
          </p:cNvPicPr>
          <p:nvPr/>
        </p:nvPicPr>
        <p:blipFill>
          <a:blip r:embed="rId2"/>
          <a:stretch>
            <a:fillRect/>
          </a:stretch>
        </p:blipFill>
        <p:spPr>
          <a:xfrm>
            <a:off x="1024054" y="1741756"/>
            <a:ext cx="5067830" cy="3658125"/>
          </a:xfrm>
          <a:prstGeom prst="rect">
            <a:avLst/>
          </a:prstGeom>
        </p:spPr>
      </p:pic>
      <p:pic>
        <p:nvPicPr>
          <p:cNvPr id="7" name="Picture 6">
            <a:extLst>
              <a:ext uri="{FF2B5EF4-FFF2-40B4-BE49-F238E27FC236}">
                <a16:creationId xmlns:a16="http://schemas.microsoft.com/office/drawing/2014/main" id="{EF0DE120-95FC-5EBB-B08F-2F4C8B579066}"/>
              </a:ext>
            </a:extLst>
          </p:cNvPr>
          <p:cNvPicPr>
            <a:picLocks noChangeAspect="1"/>
          </p:cNvPicPr>
          <p:nvPr/>
        </p:nvPicPr>
        <p:blipFill>
          <a:blip r:embed="rId3"/>
          <a:stretch>
            <a:fillRect/>
          </a:stretch>
        </p:blipFill>
        <p:spPr>
          <a:xfrm>
            <a:off x="2118939" y="5399881"/>
            <a:ext cx="3972945" cy="3486917"/>
          </a:xfrm>
          <a:prstGeom prst="rect">
            <a:avLst/>
          </a:prstGeom>
        </p:spPr>
      </p:pic>
      <p:sp>
        <p:nvSpPr>
          <p:cNvPr id="9" name="TextBox 8">
            <a:extLst>
              <a:ext uri="{FF2B5EF4-FFF2-40B4-BE49-F238E27FC236}">
                <a16:creationId xmlns:a16="http://schemas.microsoft.com/office/drawing/2014/main" id="{D74D0A8A-E331-CACA-92D5-22F7E926B479}"/>
              </a:ext>
            </a:extLst>
          </p:cNvPr>
          <p:cNvSpPr txBox="1"/>
          <p:nvPr/>
        </p:nvSpPr>
        <p:spPr>
          <a:xfrm>
            <a:off x="7379494" y="6398346"/>
            <a:ext cx="6976633" cy="1769074"/>
          </a:xfrm>
          <a:prstGeom prst="rect">
            <a:avLst/>
          </a:prstGeom>
          <a:noFill/>
        </p:spPr>
        <p:txBody>
          <a:bodyPr wrap="square">
            <a:spAutoFit/>
          </a:bodyPr>
          <a:lstStyle/>
          <a:p>
            <a:pPr algn="just" defTabSz="1106881"/>
            <a:r>
              <a:rPr lang="en-US" sz="2179" dirty="0">
                <a:solidFill>
                  <a:prstClr val="black"/>
                </a:solidFill>
                <a:latin typeface="Cambria" panose="02040503050406030204" pitchFamily="18" charset="0"/>
                <a:ea typeface="Cambria" panose="02040503050406030204" pitchFamily="18" charset="0"/>
              </a:rPr>
              <a:t>The histogram of city sizes again, but this time replotted with </a:t>
            </a:r>
            <a:r>
              <a:rPr lang="en-US" sz="2179" dirty="0">
                <a:solidFill>
                  <a:srgbClr val="0000FF"/>
                </a:solidFill>
                <a:latin typeface="Cambria" panose="02040503050406030204" pitchFamily="18" charset="0"/>
                <a:ea typeface="Cambria" panose="02040503050406030204" pitchFamily="18" charset="0"/>
              </a:rPr>
              <a:t>logarithmic horizontal and vertical axes. </a:t>
            </a:r>
            <a:r>
              <a:rPr lang="en-US" sz="2179" dirty="0">
                <a:solidFill>
                  <a:prstClr val="black"/>
                </a:solidFill>
                <a:latin typeface="Cambria" panose="02040503050406030204" pitchFamily="18" charset="0"/>
                <a:ea typeface="Cambria" panose="02040503050406030204" pitchFamily="18" charset="0"/>
              </a:rPr>
              <a:t>Now a remarkable pattern emerges: the histogram, when plotted in this fashion, </a:t>
            </a:r>
            <a:r>
              <a:rPr lang="en-US" sz="2179" dirty="0">
                <a:solidFill>
                  <a:srgbClr val="0000FF"/>
                </a:solidFill>
                <a:latin typeface="Cambria" panose="02040503050406030204" pitchFamily="18" charset="0"/>
                <a:ea typeface="Cambria" panose="02040503050406030204" pitchFamily="18" charset="0"/>
              </a:rPr>
              <a:t>follows quite </a:t>
            </a:r>
            <a:r>
              <a:rPr lang="en-IN" sz="2179" dirty="0">
                <a:solidFill>
                  <a:srgbClr val="0000FF"/>
                </a:solidFill>
                <a:latin typeface="Cambria" panose="02040503050406030204" pitchFamily="18" charset="0"/>
                <a:ea typeface="Cambria" panose="02040503050406030204" pitchFamily="18" charset="0"/>
              </a:rPr>
              <a:t>closely a straight line.</a:t>
            </a:r>
          </a:p>
        </p:txBody>
      </p:sp>
    </p:spTree>
    <p:extLst>
      <p:ext uri="{BB962C8B-B14F-4D97-AF65-F5344CB8AC3E}">
        <p14:creationId xmlns:p14="http://schemas.microsoft.com/office/powerpoint/2010/main" val="2339747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4F6449-E437-90F9-FB82-8A6636AABA00}"/>
              </a:ext>
            </a:extLst>
          </p:cNvPr>
          <p:cNvPicPr>
            <a:picLocks noChangeAspect="1"/>
          </p:cNvPicPr>
          <p:nvPr/>
        </p:nvPicPr>
        <p:blipFill>
          <a:blip r:embed="rId2"/>
          <a:stretch>
            <a:fillRect/>
          </a:stretch>
        </p:blipFill>
        <p:spPr>
          <a:xfrm>
            <a:off x="1024054" y="1741756"/>
            <a:ext cx="5067830" cy="3658125"/>
          </a:xfrm>
          <a:prstGeom prst="rect">
            <a:avLst/>
          </a:prstGeom>
        </p:spPr>
      </p:pic>
      <p:pic>
        <p:nvPicPr>
          <p:cNvPr id="7" name="Picture 6">
            <a:extLst>
              <a:ext uri="{FF2B5EF4-FFF2-40B4-BE49-F238E27FC236}">
                <a16:creationId xmlns:a16="http://schemas.microsoft.com/office/drawing/2014/main" id="{EF0DE120-95FC-5EBB-B08F-2F4C8B579066}"/>
              </a:ext>
            </a:extLst>
          </p:cNvPr>
          <p:cNvPicPr>
            <a:picLocks noChangeAspect="1"/>
          </p:cNvPicPr>
          <p:nvPr/>
        </p:nvPicPr>
        <p:blipFill>
          <a:blip r:embed="rId3"/>
          <a:stretch>
            <a:fillRect/>
          </a:stretch>
        </p:blipFill>
        <p:spPr>
          <a:xfrm>
            <a:off x="7574494" y="1741756"/>
            <a:ext cx="3972945" cy="3486917"/>
          </a:xfrm>
          <a:prstGeom prst="rect">
            <a:avLst/>
          </a:prstGeom>
        </p:spPr>
      </p:pic>
      <p:sp>
        <p:nvSpPr>
          <p:cNvPr id="4" name="TextBox 3">
            <a:extLst>
              <a:ext uri="{FF2B5EF4-FFF2-40B4-BE49-F238E27FC236}">
                <a16:creationId xmlns:a16="http://schemas.microsoft.com/office/drawing/2014/main" id="{4D1CAC11-03C4-2B4E-D7A3-A47D6BFC12AC}"/>
              </a:ext>
            </a:extLst>
          </p:cNvPr>
          <p:cNvSpPr txBox="1"/>
          <p:nvPr/>
        </p:nvSpPr>
        <p:spPr>
          <a:xfrm>
            <a:off x="1510724" y="5970529"/>
            <a:ext cx="12111218" cy="763029"/>
          </a:xfrm>
          <a:prstGeom prst="rect">
            <a:avLst/>
          </a:prstGeom>
          <a:noFill/>
        </p:spPr>
        <p:txBody>
          <a:bodyPr wrap="square">
            <a:spAutoFit/>
          </a:bodyPr>
          <a:lstStyle/>
          <a:p>
            <a:pPr defTabSz="1106881"/>
            <a:r>
              <a:rPr lang="en-US" sz="2179" dirty="0">
                <a:solidFill>
                  <a:prstClr val="black"/>
                </a:solidFill>
                <a:latin typeface="Cambria" panose="02040503050406030204" pitchFamily="18" charset="0"/>
                <a:ea typeface="Cambria" panose="02040503050406030204" pitchFamily="18" charset="0"/>
              </a:rPr>
              <a:t>This observation seems first to have been made by Auerbach, although it is often attributed to </a:t>
            </a:r>
            <a:r>
              <a:rPr lang="en-US" sz="2179" dirty="0" err="1">
                <a:solidFill>
                  <a:srgbClr val="0000FF"/>
                </a:solidFill>
                <a:latin typeface="Cambria" panose="02040503050406030204" pitchFamily="18" charset="0"/>
                <a:ea typeface="Cambria" panose="02040503050406030204" pitchFamily="18" charset="0"/>
              </a:rPr>
              <a:t>Zipf</a:t>
            </a:r>
            <a:r>
              <a:rPr lang="en-US" sz="2179" dirty="0">
                <a:solidFill>
                  <a:srgbClr val="0000FF"/>
                </a:solidFill>
                <a:latin typeface="Cambria" panose="02040503050406030204" pitchFamily="18" charset="0"/>
                <a:ea typeface="Cambria" panose="02040503050406030204" pitchFamily="18" charset="0"/>
              </a:rPr>
              <a:t>. </a:t>
            </a:r>
            <a:r>
              <a:rPr lang="en-US" sz="2179" dirty="0">
                <a:solidFill>
                  <a:prstClr val="black"/>
                </a:solidFill>
                <a:latin typeface="Cambria" panose="02040503050406030204" pitchFamily="18" charset="0"/>
                <a:ea typeface="Cambria" panose="02040503050406030204" pitchFamily="18" charset="0"/>
              </a:rPr>
              <a:t>What does it mean? </a:t>
            </a:r>
            <a:endParaRPr lang="en-IN" sz="2179" dirty="0">
              <a:solidFill>
                <a:prstClr val="black"/>
              </a:solidFill>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0862868-5A4B-6F16-6C41-8FAE7674CB87}"/>
                  </a:ext>
                </a:extLst>
              </p:cNvPr>
              <p:cNvSpPr txBox="1"/>
              <p:nvPr/>
            </p:nvSpPr>
            <p:spPr>
              <a:xfrm>
                <a:off x="1510725" y="7910900"/>
                <a:ext cx="10844750" cy="1433726"/>
              </a:xfrm>
              <a:prstGeom prst="rect">
                <a:avLst/>
              </a:prstGeom>
              <a:noFill/>
            </p:spPr>
            <p:txBody>
              <a:bodyPr wrap="square">
                <a:spAutoFit/>
              </a:bodyPr>
              <a:lstStyle/>
              <a:p>
                <a:pPr marL="345900" indent="-345900" defTabSz="1106881">
                  <a:buFont typeface="Arial" panose="020B0604020202020204" pitchFamily="34" charset="0"/>
                  <a:buChar char="•"/>
                </a:pPr>
                <a:r>
                  <a:rPr lang="en-US" sz="2179" dirty="0">
                    <a:solidFill>
                      <a:prstClr val="black"/>
                    </a:solidFill>
                    <a:latin typeface="Cambria" panose="02040503050406030204" pitchFamily="18" charset="0"/>
                    <a:ea typeface="Cambria" panose="02040503050406030204" pitchFamily="18" charset="0"/>
                  </a:rPr>
                  <a:t>The slope is negative here. </a:t>
                </a:r>
              </a:p>
              <a:p>
                <a:pPr marL="345900" indent="-345900" defTabSz="1106881">
                  <a:buFont typeface="Arial" panose="020B0604020202020204" pitchFamily="34" charset="0"/>
                  <a:buChar char="•"/>
                </a:pPr>
                <a:r>
                  <a:rPr lang="en-US" sz="2179" dirty="0">
                    <a:solidFill>
                      <a:prstClr val="black"/>
                    </a:solidFill>
                    <a:latin typeface="Cambria" panose="02040503050406030204" pitchFamily="18" charset="0"/>
                    <a:ea typeface="Cambria" panose="02040503050406030204" pitchFamily="18" charset="0"/>
                  </a:rPr>
                  <a:t>This is actually </a:t>
                </a:r>
                <a14:m>
                  <m:oMath xmlns:m="http://schemas.openxmlformats.org/officeDocument/2006/math">
                    <m:r>
                      <a:rPr lang="en-US" sz="2179" i="1">
                        <a:solidFill>
                          <a:srgbClr val="0000FF"/>
                        </a:solidFill>
                        <a:latin typeface="Cambria Math" panose="02040503050406030204" pitchFamily="18" charset="0"/>
                        <a:ea typeface="Cambria" panose="02040503050406030204" pitchFamily="18" charset="0"/>
                      </a:rPr>
                      <m:t>𝑝</m:t>
                    </m:r>
                    <m:d>
                      <m:dPr>
                        <m:ctrlPr>
                          <a:rPr lang="en-US" sz="2179" i="1">
                            <a:solidFill>
                              <a:srgbClr val="0000FF"/>
                            </a:solidFill>
                            <a:latin typeface="Cambria Math" panose="02040503050406030204" pitchFamily="18" charset="0"/>
                            <a:ea typeface="Cambria" panose="02040503050406030204" pitchFamily="18" charset="0"/>
                          </a:rPr>
                        </m:ctrlPr>
                      </m:dPr>
                      <m:e>
                        <m:r>
                          <a:rPr lang="en-US" sz="2179" i="1">
                            <a:solidFill>
                              <a:srgbClr val="0000FF"/>
                            </a:solidFill>
                            <a:latin typeface="Cambria Math" panose="02040503050406030204" pitchFamily="18" charset="0"/>
                            <a:ea typeface="Cambria" panose="02040503050406030204" pitchFamily="18" charset="0"/>
                          </a:rPr>
                          <m:t>𝑥</m:t>
                        </m:r>
                      </m:e>
                    </m:d>
                    <m:r>
                      <a:rPr lang="en-US" sz="2179" i="1">
                        <a:solidFill>
                          <a:srgbClr val="0000FF"/>
                        </a:solidFill>
                        <a:latin typeface="Cambria Math" panose="02040503050406030204" pitchFamily="18" charset="0"/>
                        <a:ea typeface="Cambria" panose="02040503050406030204" pitchFamily="18" charset="0"/>
                      </a:rPr>
                      <m:t>=</m:t>
                    </m:r>
                    <m:r>
                      <a:rPr lang="en-US" sz="2179" i="1">
                        <a:solidFill>
                          <a:srgbClr val="0000FF"/>
                        </a:solidFill>
                        <a:latin typeface="Cambria Math" panose="02040503050406030204" pitchFamily="18" charset="0"/>
                        <a:ea typeface="Cambria" panose="02040503050406030204" pitchFamily="18" charset="0"/>
                      </a:rPr>
                      <m:t>𝐶</m:t>
                    </m:r>
                    <m:r>
                      <a:rPr lang="en-US" sz="2179" i="1">
                        <a:solidFill>
                          <a:srgbClr val="0000FF"/>
                        </a:solidFill>
                        <a:latin typeface="Cambria Math" panose="02040503050406030204" pitchFamily="18" charset="0"/>
                        <a:ea typeface="Cambria" panose="02040503050406030204" pitchFamily="18" charset="0"/>
                      </a:rPr>
                      <m:t> </m:t>
                    </m:r>
                    <m:sSup>
                      <m:sSupPr>
                        <m:ctrlPr>
                          <a:rPr lang="en-US" sz="2179" i="1">
                            <a:solidFill>
                              <a:srgbClr val="0000FF"/>
                            </a:solidFill>
                            <a:latin typeface="Cambria Math" panose="02040503050406030204" pitchFamily="18" charset="0"/>
                            <a:ea typeface="Cambria" panose="02040503050406030204" pitchFamily="18" charset="0"/>
                          </a:rPr>
                        </m:ctrlPr>
                      </m:sSupPr>
                      <m:e>
                        <m:r>
                          <a:rPr lang="en-US" sz="2179" i="1">
                            <a:solidFill>
                              <a:srgbClr val="0000FF"/>
                            </a:solidFill>
                            <a:latin typeface="Cambria Math" panose="02040503050406030204" pitchFamily="18" charset="0"/>
                            <a:ea typeface="Cambria" panose="02040503050406030204" pitchFamily="18" charset="0"/>
                          </a:rPr>
                          <m:t>𝑥</m:t>
                        </m:r>
                      </m:e>
                      <m:sup>
                        <m:r>
                          <a:rPr lang="en-US" sz="2179" i="1">
                            <a:solidFill>
                              <a:srgbClr val="0000FF"/>
                            </a:solidFill>
                            <a:latin typeface="Cambria Math" panose="02040503050406030204" pitchFamily="18" charset="0"/>
                            <a:ea typeface="Cambria" panose="02040503050406030204" pitchFamily="18" charset="0"/>
                          </a:rPr>
                          <m:t>−</m:t>
                        </m:r>
                        <m:r>
                          <a:rPr lang="en-US" sz="2179" i="1">
                            <a:solidFill>
                              <a:srgbClr val="0000FF"/>
                            </a:solidFill>
                            <a:latin typeface="Cambria Math" panose="02040503050406030204" pitchFamily="18" charset="0"/>
                            <a:ea typeface="Cambria" panose="02040503050406030204" pitchFamily="18" charset="0"/>
                          </a:rPr>
                          <m:t>𝛼</m:t>
                        </m:r>
                      </m:sup>
                    </m:sSup>
                  </m:oMath>
                </a14:m>
                <a:r>
                  <a:rPr lang="en-US" sz="2179" dirty="0">
                    <a:solidFill>
                      <a:srgbClr val="0000FF"/>
                    </a:solidFill>
                    <a:latin typeface="Cambria" panose="02040503050406030204" pitchFamily="18" charset="0"/>
                    <a:ea typeface="Cambria" panose="02040503050406030204" pitchFamily="18" charset="0"/>
                  </a:rPr>
                  <a:t>, where </a:t>
                </a:r>
                <a14:m>
                  <m:oMath xmlns:m="http://schemas.openxmlformats.org/officeDocument/2006/math">
                    <m:r>
                      <a:rPr lang="en-US" sz="2179" i="1">
                        <a:solidFill>
                          <a:srgbClr val="0000FF"/>
                        </a:solidFill>
                        <a:latin typeface="Cambria Math" panose="02040503050406030204" pitchFamily="18" charset="0"/>
                        <a:ea typeface="Cambria" panose="02040503050406030204" pitchFamily="18" charset="0"/>
                      </a:rPr>
                      <m:t>𝑐</m:t>
                    </m:r>
                    <m:r>
                      <a:rPr lang="en-US" sz="2179" i="1">
                        <a:solidFill>
                          <a:srgbClr val="0000FF"/>
                        </a:solidFill>
                        <a:latin typeface="Cambria Math" panose="02040503050406030204" pitchFamily="18" charset="0"/>
                        <a:ea typeface="Cambria" panose="02040503050406030204" pitchFamily="18" charset="0"/>
                      </a:rPr>
                      <m:t>=</m:t>
                    </m:r>
                    <m:sSup>
                      <m:sSupPr>
                        <m:ctrlPr>
                          <a:rPr lang="en-US" sz="2179" i="1">
                            <a:solidFill>
                              <a:srgbClr val="0000FF"/>
                            </a:solidFill>
                            <a:latin typeface="Cambria Math" panose="02040503050406030204" pitchFamily="18" charset="0"/>
                            <a:ea typeface="Cambria" panose="02040503050406030204" pitchFamily="18" charset="0"/>
                          </a:rPr>
                        </m:ctrlPr>
                      </m:sSupPr>
                      <m:e>
                        <m:r>
                          <a:rPr lang="en-US" sz="2179" i="1">
                            <a:solidFill>
                              <a:srgbClr val="0000FF"/>
                            </a:solidFill>
                            <a:latin typeface="Cambria Math" panose="02040503050406030204" pitchFamily="18" charset="0"/>
                            <a:ea typeface="Cambria" panose="02040503050406030204" pitchFamily="18" charset="0"/>
                          </a:rPr>
                          <m:t>𝑒</m:t>
                        </m:r>
                      </m:e>
                      <m:sup>
                        <m:r>
                          <a:rPr lang="en-US" sz="2179" i="1">
                            <a:solidFill>
                              <a:srgbClr val="0000FF"/>
                            </a:solidFill>
                            <a:latin typeface="Cambria Math" panose="02040503050406030204" pitchFamily="18" charset="0"/>
                            <a:ea typeface="Cambria" panose="02040503050406030204" pitchFamily="18" charset="0"/>
                          </a:rPr>
                          <m:t>𝑐</m:t>
                        </m:r>
                      </m:sup>
                    </m:sSup>
                  </m:oMath>
                </a14:m>
                <a:r>
                  <a:rPr lang="en-US" sz="2179" dirty="0">
                    <a:solidFill>
                      <a:srgbClr val="0000FF"/>
                    </a:solidFill>
                    <a:latin typeface="Cambria" panose="02040503050406030204" pitchFamily="18" charset="0"/>
                    <a:ea typeface="Cambria" panose="02040503050406030204" pitchFamily="18" charset="0"/>
                  </a:rPr>
                  <a:t> ,</a:t>
                </a:r>
              </a:p>
              <a:p>
                <a:pPr marL="345900" indent="-345900" defTabSz="1106881">
                  <a:buFont typeface="Arial" panose="020B0604020202020204" pitchFamily="34" charset="0"/>
                  <a:buChar char="•"/>
                </a:pPr>
                <a:r>
                  <a:rPr lang="en-US" sz="2179" dirty="0">
                    <a:solidFill>
                      <a:srgbClr val="0000FF"/>
                    </a:solidFill>
                    <a:latin typeface="Cambria" panose="02040503050406030204" pitchFamily="18" charset="0"/>
                    <a:ea typeface="Cambria" panose="02040503050406030204" pitchFamily="18" charset="0"/>
                  </a:rPr>
                  <a:t> This follows a  power law. </a:t>
                </a:r>
              </a:p>
              <a:p>
                <a:pPr marL="345900" indent="-345900" defTabSz="1106881">
                  <a:buFont typeface="Arial" panose="020B0604020202020204" pitchFamily="34" charset="0"/>
                  <a:buChar char="•"/>
                </a:pPr>
                <a:r>
                  <a:rPr lang="en-US" sz="2179" dirty="0">
                    <a:solidFill>
                      <a:srgbClr val="FF0000"/>
                    </a:solidFill>
                    <a:latin typeface="Cambria" panose="02040503050406030204" pitchFamily="18" charset="0"/>
                    <a:ea typeface="Cambria" panose="02040503050406030204" pitchFamily="18" charset="0"/>
                  </a:rPr>
                  <a:t>(sometimes called as scale-free). Why? </a:t>
                </a:r>
              </a:p>
            </p:txBody>
          </p:sp>
        </mc:Choice>
        <mc:Fallback xmlns="">
          <p:sp>
            <p:nvSpPr>
              <p:cNvPr id="2" name="TextBox 1">
                <a:extLst>
                  <a:ext uri="{FF2B5EF4-FFF2-40B4-BE49-F238E27FC236}">
                    <a16:creationId xmlns:a16="http://schemas.microsoft.com/office/drawing/2014/main" id="{70862868-5A4B-6F16-6C41-8FAE7674CB87}"/>
                  </a:ext>
                </a:extLst>
              </p:cNvPr>
              <p:cNvSpPr txBox="1">
                <a:spLocks noRot="1" noChangeAspect="1" noMove="1" noResize="1" noEditPoints="1" noAdjustHandles="1" noChangeArrowheads="1" noChangeShapeType="1" noTextEdit="1"/>
              </p:cNvSpPr>
              <p:nvPr/>
            </p:nvSpPr>
            <p:spPr>
              <a:xfrm>
                <a:off x="1510725" y="7910900"/>
                <a:ext cx="10844750" cy="1433726"/>
              </a:xfrm>
              <a:prstGeom prst="rect">
                <a:avLst/>
              </a:prstGeom>
              <a:blipFill>
                <a:blip r:embed="rId4"/>
                <a:stretch>
                  <a:fillRect l="-618" t="-2979" b="-766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722F188-D26D-64D4-4A9B-F1218D7DFBC0}"/>
                  </a:ext>
                </a:extLst>
              </p:cNvPr>
              <p:cNvSpPr txBox="1"/>
              <p:nvPr/>
            </p:nvSpPr>
            <p:spPr>
              <a:xfrm>
                <a:off x="1510725" y="6793166"/>
                <a:ext cx="11737538" cy="1098378"/>
              </a:xfrm>
              <a:prstGeom prst="rect">
                <a:avLst/>
              </a:prstGeom>
              <a:noFill/>
            </p:spPr>
            <p:txBody>
              <a:bodyPr wrap="square">
                <a:spAutoFit/>
              </a:bodyPr>
              <a:lstStyle/>
              <a:p>
                <a:pPr defTabSz="1106881"/>
                <a:r>
                  <a:rPr lang="en-US" sz="2179" dirty="0">
                    <a:solidFill>
                      <a:prstClr val="black"/>
                    </a:solidFill>
                    <a:latin typeface="Cambria" panose="02040503050406030204" pitchFamily="18" charset="0"/>
                    <a:ea typeface="Cambria" panose="02040503050406030204" pitchFamily="18" charset="0"/>
                  </a:rPr>
                  <a:t>Let </a:t>
                </a:r>
                <a14:m>
                  <m:oMath xmlns:m="http://schemas.openxmlformats.org/officeDocument/2006/math">
                    <m:r>
                      <a:rPr lang="en-US" sz="2179" i="1">
                        <a:solidFill>
                          <a:prstClr val="black"/>
                        </a:solidFill>
                        <a:latin typeface="Cambria Math" panose="02040503050406030204" pitchFamily="18" charset="0"/>
                        <a:ea typeface="Cambria" panose="02040503050406030204" pitchFamily="18" charset="0"/>
                      </a:rPr>
                      <m:t>𝑝</m:t>
                    </m:r>
                    <m:d>
                      <m:dPr>
                        <m:ctrlPr>
                          <a:rPr lang="en-US" sz="2179" i="1">
                            <a:solidFill>
                              <a:prstClr val="black"/>
                            </a:solidFill>
                            <a:latin typeface="Cambria Math" panose="02040503050406030204" pitchFamily="18" charset="0"/>
                            <a:ea typeface="Cambria" panose="02040503050406030204" pitchFamily="18" charset="0"/>
                          </a:rPr>
                        </m:ctrlPr>
                      </m:dPr>
                      <m:e>
                        <m:r>
                          <a:rPr lang="en-US" sz="2179" i="1">
                            <a:solidFill>
                              <a:prstClr val="black"/>
                            </a:solidFill>
                            <a:latin typeface="Cambria Math" panose="02040503050406030204" pitchFamily="18" charset="0"/>
                            <a:ea typeface="Cambria" panose="02040503050406030204" pitchFamily="18" charset="0"/>
                          </a:rPr>
                          <m:t>𝑥</m:t>
                        </m:r>
                      </m:e>
                    </m:d>
                    <m:r>
                      <a:rPr lang="en-US" sz="2179" i="1">
                        <a:solidFill>
                          <a:prstClr val="black"/>
                        </a:solidFill>
                        <a:latin typeface="Cambria Math" panose="02040503050406030204" pitchFamily="18" charset="0"/>
                        <a:ea typeface="Cambria" panose="02040503050406030204" pitchFamily="18" charset="0"/>
                      </a:rPr>
                      <m:t>𝑑𝑥</m:t>
                    </m:r>
                  </m:oMath>
                </a14:m>
                <a:r>
                  <a:rPr lang="en-US" sz="2179" dirty="0">
                    <a:solidFill>
                      <a:prstClr val="black"/>
                    </a:solidFill>
                    <a:latin typeface="Cambria" panose="02040503050406030204" pitchFamily="18" charset="0"/>
                    <a:ea typeface="Cambria" panose="02040503050406030204" pitchFamily="18" charset="0"/>
                  </a:rPr>
                  <a:t> be the fraction of cities with population between </a:t>
                </a:r>
                <a14:m>
                  <m:oMath xmlns:m="http://schemas.openxmlformats.org/officeDocument/2006/math">
                    <m:r>
                      <a:rPr lang="en-US" sz="2179" i="1">
                        <a:solidFill>
                          <a:prstClr val="black"/>
                        </a:solidFill>
                        <a:latin typeface="Cambria Math" panose="02040503050406030204" pitchFamily="18" charset="0"/>
                        <a:ea typeface="Cambria" panose="02040503050406030204" pitchFamily="18" charset="0"/>
                      </a:rPr>
                      <m:t>𝑥</m:t>
                    </m:r>
                  </m:oMath>
                </a14:m>
                <a:r>
                  <a:rPr lang="en-US" sz="2179" dirty="0">
                    <a:solidFill>
                      <a:prstClr val="black"/>
                    </a:solidFill>
                    <a:latin typeface="Cambria" panose="02040503050406030204" pitchFamily="18" charset="0"/>
                    <a:ea typeface="Cambria" panose="02040503050406030204" pitchFamily="18" charset="0"/>
                  </a:rPr>
                  <a:t> and </a:t>
                </a:r>
                <a14:m>
                  <m:oMath xmlns:m="http://schemas.openxmlformats.org/officeDocument/2006/math">
                    <m:r>
                      <a:rPr lang="en-US" sz="2179" i="1">
                        <a:solidFill>
                          <a:prstClr val="black"/>
                        </a:solidFill>
                        <a:latin typeface="Cambria Math" panose="02040503050406030204" pitchFamily="18" charset="0"/>
                        <a:ea typeface="Cambria" panose="02040503050406030204" pitchFamily="18" charset="0"/>
                      </a:rPr>
                      <m:t>𝑥</m:t>
                    </m:r>
                    <m:r>
                      <a:rPr lang="en-US" sz="2179" i="1">
                        <a:solidFill>
                          <a:prstClr val="black"/>
                        </a:solidFill>
                        <a:latin typeface="Cambria Math" panose="02040503050406030204" pitchFamily="18" charset="0"/>
                        <a:ea typeface="Cambria" panose="02040503050406030204" pitchFamily="18" charset="0"/>
                      </a:rPr>
                      <m:t>+</m:t>
                    </m:r>
                    <m:r>
                      <a:rPr lang="en-US" sz="2179" i="1">
                        <a:solidFill>
                          <a:prstClr val="black"/>
                        </a:solidFill>
                        <a:latin typeface="Cambria Math" panose="02040503050406030204" pitchFamily="18" charset="0"/>
                        <a:ea typeface="Cambria" panose="02040503050406030204" pitchFamily="18" charset="0"/>
                      </a:rPr>
                      <m:t>𝑑𝑥</m:t>
                    </m:r>
                    <m:r>
                      <a:rPr lang="en-US" sz="2179" i="1">
                        <a:solidFill>
                          <a:prstClr val="black"/>
                        </a:solidFill>
                        <a:latin typeface="Cambria Math" panose="02040503050406030204" pitchFamily="18" charset="0"/>
                        <a:ea typeface="Cambria" panose="02040503050406030204" pitchFamily="18" charset="0"/>
                      </a:rPr>
                      <m:t>. </m:t>
                    </m:r>
                  </m:oMath>
                </a14:m>
                <a:endParaRPr lang="en-US" sz="2179" dirty="0">
                  <a:solidFill>
                    <a:prstClr val="black"/>
                  </a:solidFill>
                  <a:latin typeface="Cambria" panose="02040503050406030204" pitchFamily="18" charset="0"/>
                  <a:ea typeface="Cambria" panose="02040503050406030204" pitchFamily="18" charset="0"/>
                </a:endParaRPr>
              </a:p>
              <a:p>
                <a:pPr defTabSz="1106881"/>
                <a:r>
                  <a:rPr lang="en-US" sz="2179" dirty="0">
                    <a:solidFill>
                      <a:prstClr val="black"/>
                    </a:solidFill>
                    <a:latin typeface="Cambria" panose="02040503050406030204" pitchFamily="18" charset="0"/>
                    <a:ea typeface="Cambria" panose="02040503050406030204" pitchFamily="18" charset="0"/>
                  </a:rPr>
                  <a:t>If the histogram is a straight line on log-log scale, then </a:t>
                </a:r>
                <a14:m>
                  <m:oMath xmlns:m="http://schemas.openxmlformats.org/officeDocument/2006/math">
                    <m:func>
                      <m:funcPr>
                        <m:ctrlPr>
                          <a:rPr lang="en-US" sz="2179" i="1">
                            <a:solidFill>
                              <a:srgbClr val="0000FF"/>
                            </a:solidFill>
                            <a:latin typeface="Cambria Math" panose="02040503050406030204" pitchFamily="18" charset="0"/>
                            <a:ea typeface="Cambria" panose="02040503050406030204" pitchFamily="18" charset="0"/>
                          </a:rPr>
                        </m:ctrlPr>
                      </m:funcPr>
                      <m:fName>
                        <m:r>
                          <m:rPr>
                            <m:sty m:val="p"/>
                          </m:rPr>
                          <a:rPr lang="en-US" sz="2179">
                            <a:solidFill>
                              <a:srgbClr val="0000FF"/>
                            </a:solidFill>
                            <a:latin typeface="Cambria Math" panose="02040503050406030204" pitchFamily="18" charset="0"/>
                            <a:ea typeface="Cambria" panose="02040503050406030204" pitchFamily="18" charset="0"/>
                          </a:rPr>
                          <m:t>ln</m:t>
                        </m:r>
                      </m:fName>
                      <m:e>
                        <m:r>
                          <a:rPr lang="en-US" sz="2179" i="1">
                            <a:solidFill>
                              <a:srgbClr val="0000FF"/>
                            </a:solidFill>
                            <a:latin typeface="Cambria Math" panose="02040503050406030204" pitchFamily="18" charset="0"/>
                            <a:ea typeface="Cambria" panose="02040503050406030204" pitchFamily="18" charset="0"/>
                          </a:rPr>
                          <m:t>𝑝</m:t>
                        </m:r>
                        <m:d>
                          <m:dPr>
                            <m:ctrlPr>
                              <a:rPr lang="en-US" sz="2179" i="1">
                                <a:solidFill>
                                  <a:srgbClr val="0000FF"/>
                                </a:solidFill>
                                <a:latin typeface="Cambria Math" panose="02040503050406030204" pitchFamily="18" charset="0"/>
                                <a:ea typeface="Cambria" panose="02040503050406030204" pitchFamily="18" charset="0"/>
                              </a:rPr>
                            </m:ctrlPr>
                          </m:dPr>
                          <m:e>
                            <m:r>
                              <a:rPr lang="en-US" sz="2179" i="1">
                                <a:solidFill>
                                  <a:srgbClr val="0000FF"/>
                                </a:solidFill>
                                <a:latin typeface="Cambria Math" panose="02040503050406030204" pitchFamily="18" charset="0"/>
                                <a:ea typeface="Cambria" panose="02040503050406030204" pitchFamily="18" charset="0"/>
                              </a:rPr>
                              <m:t>𝑥</m:t>
                            </m:r>
                          </m:e>
                        </m:d>
                        <m:r>
                          <a:rPr lang="en-US" sz="2179" i="1">
                            <a:solidFill>
                              <a:srgbClr val="0000FF"/>
                            </a:solidFill>
                            <a:latin typeface="Cambria Math" panose="02040503050406030204" pitchFamily="18" charset="0"/>
                            <a:ea typeface="Cambria" panose="02040503050406030204" pitchFamily="18" charset="0"/>
                          </a:rPr>
                          <m:t>=−</m:t>
                        </m:r>
                        <m:r>
                          <a:rPr lang="en-US" sz="2179" i="1">
                            <a:solidFill>
                              <a:srgbClr val="0000FF"/>
                            </a:solidFill>
                            <a:latin typeface="Cambria Math" panose="02040503050406030204" pitchFamily="18" charset="0"/>
                            <a:ea typeface="Cambria" panose="02040503050406030204" pitchFamily="18" charset="0"/>
                          </a:rPr>
                          <m:t>𝛼</m:t>
                        </m:r>
                        <m:func>
                          <m:funcPr>
                            <m:ctrlPr>
                              <a:rPr lang="en-US" sz="2179" i="1">
                                <a:solidFill>
                                  <a:srgbClr val="0000FF"/>
                                </a:solidFill>
                                <a:latin typeface="Cambria Math" panose="02040503050406030204" pitchFamily="18" charset="0"/>
                                <a:ea typeface="Cambria" panose="02040503050406030204" pitchFamily="18" charset="0"/>
                              </a:rPr>
                            </m:ctrlPr>
                          </m:funcPr>
                          <m:fName>
                            <m:r>
                              <m:rPr>
                                <m:sty m:val="p"/>
                              </m:rPr>
                              <a:rPr lang="en-US" sz="2179">
                                <a:solidFill>
                                  <a:srgbClr val="0000FF"/>
                                </a:solidFill>
                                <a:latin typeface="Cambria Math" panose="02040503050406030204" pitchFamily="18" charset="0"/>
                                <a:ea typeface="Cambria" panose="02040503050406030204" pitchFamily="18" charset="0"/>
                              </a:rPr>
                              <m:t>ln</m:t>
                            </m:r>
                          </m:fName>
                          <m:e>
                            <m:d>
                              <m:dPr>
                                <m:ctrlPr>
                                  <a:rPr lang="en-US" sz="2179" i="1">
                                    <a:solidFill>
                                      <a:srgbClr val="0000FF"/>
                                    </a:solidFill>
                                    <a:latin typeface="Cambria Math" panose="02040503050406030204" pitchFamily="18" charset="0"/>
                                    <a:ea typeface="Cambria" panose="02040503050406030204" pitchFamily="18" charset="0"/>
                                  </a:rPr>
                                </m:ctrlPr>
                              </m:dPr>
                              <m:e>
                                <m:r>
                                  <a:rPr lang="en-US" sz="2179" i="1">
                                    <a:solidFill>
                                      <a:srgbClr val="0000FF"/>
                                    </a:solidFill>
                                    <a:latin typeface="Cambria Math" panose="02040503050406030204" pitchFamily="18" charset="0"/>
                                    <a:ea typeface="Cambria" panose="02040503050406030204" pitchFamily="18" charset="0"/>
                                  </a:rPr>
                                  <m:t>𝑥</m:t>
                                </m:r>
                              </m:e>
                            </m:d>
                          </m:e>
                        </m:func>
                        <m:r>
                          <a:rPr lang="en-US" sz="2179" i="1">
                            <a:solidFill>
                              <a:srgbClr val="0000FF"/>
                            </a:solidFill>
                            <a:latin typeface="Cambria Math" panose="02040503050406030204" pitchFamily="18" charset="0"/>
                            <a:ea typeface="Cambria" panose="02040503050406030204" pitchFamily="18" charset="0"/>
                          </a:rPr>
                          <m:t>+</m:t>
                        </m:r>
                        <m:r>
                          <a:rPr lang="en-US" sz="2179" i="1">
                            <a:solidFill>
                              <a:srgbClr val="0000FF"/>
                            </a:solidFill>
                            <a:latin typeface="Cambria Math" panose="02040503050406030204" pitchFamily="18" charset="0"/>
                            <a:ea typeface="Cambria" panose="02040503050406030204" pitchFamily="18" charset="0"/>
                          </a:rPr>
                          <m:t>𝑐</m:t>
                        </m:r>
                      </m:e>
                    </m:func>
                    <m:r>
                      <a:rPr lang="en-US" sz="2179" i="1">
                        <a:solidFill>
                          <a:prstClr val="black"/>
                        </a:solidFill>
                        <a:latin typeface="Cambria Math" panose="02040503050406030204" pitchFamily="18" charset="0"/>
                        <a:ea typeface="Cambria" panose="02040503050406030204" pitchFamily="18" charset="0"/>
                      </a:rPr>
                      <m:t>,</m:t>
                    </m:r>
                  </m:oMath>
                </a14:m>
                <a:r>
                  <a:rPr lang="en-US" sz="2179" dirty="0">
                    <a:solidFill>
                      <a:prstClr val="black"/>
                    </a:solidFill>
                    <a:latin typeface="Cambria" panose="02040503050406030204" pitchFamily="18" charset="0"/>
                    <a:ea typeface="Cambria" panose="02040503050406030204" pitchFamily="18" charset="0"/>
                  </a:rPr>
                  <a:t> where </a:t>
                </a:r>
                <a14:m>
                  <m:oMath xmlns:m="http://schemas.openxmlformats.org/officeDocument/2006/math">
                    <m:r>
                      <a:rPr lang="en-US" sz="2179" i="1">
                        <a:solidFill>
                          <a:prstClr val="black"/>
                        </a:solidFill>
                        <a:latin typeface="Cambria Math" panose="02040503050406030204" pitchFamily="18" charset="0"/>
                        <a:ea typeface="Cambria" panose="02040503050406030204" pitchFamily="18" charset="0"/>
                      </a:rPr>
                      <m:t>𝛼</m:t>
                    </m:r>
                  </m:oMath>
                </a14:m>
                <a:r>
                  <a:rPr lang="en-US" sz="2179" dirty="0">
                    <a:solidFill>
                      <a:prstClr val="black"/>
                    </a:solidFill>
                    <a:latin typeface="Cambria" panose="02040503050406030204" pitchFamily="18" charset="0"/>
                    <a:ea typeface="Cambria" panose="02040503050406030204" pitchFamily="18" charset="0"/>
                  </a:rPr>
                  <a:t> and </a:t>
                </a:r>
                <a14:m>
                  <m:oMath xmlns:m="http://schemas.openxmlformats.org/officeDocument/2006/math">
                    <m:r>
                      <a:rPr lang="en-US" sz="2179" i="1">
                        <a:solidFill>
                          <a:prstClr val="black"/>
                        </a:solidFill>
                        <a:latin typeface="Cambria Math" panose="02040503050406030204" pitchFamily="18" charset="0"/>
                        <a:ea typeface="Cambria" panose="02040503050406030204" pitchFamily="18" charset="0"/>
                      </a:rPr>
                      <m:t>𝑐</m:t>
                    </m:r>
                    <m:r>
                      <a:rPr lang="en-US" sz="2179" i="1">
                        <a:solidFill>
                          <a:prstClr val="black"/>
                        </a:solidFill>
                        <a:latin typeface="Cambria Math" panose="02040503050406030204" pitchFamily="18" charset="0"/>
                        <a:ea typeface="Cambria" panose="02040503050406030204" pitchFamily="18" charset="0"/>
                      </a:rPr>
                      <m:t> </m:t>
                    </m:r>
                  </m:oMath>
                </a14:m>
                <a:r>
                  <a:rPr lang="en-US" sz="2179" dirty="0">
                    <a:solidFill>
                      <a:prstClr val="black"/>
                    </a:solidFill>
                    <a:latin typeface="Cambria" panose="02040503050406030204" pitchFamily="18" charset="0"/>
                    <a:ea typeface="Cambria" panose="02040503050406030204" pitchFamily="18" charset="0"/>
                  </a:rPr>
                  <a:t> are constants. </a:t>
                </a:r>
              </a:p>
            </p:txBody>
          </p:sp>
        </mc:Choice>
        <mc:Fallback xmlns="">
          <p:sp>
            <p:nvSpPr>
              <p:cNvPr id="6" name="TextBox 5">
                <a:extLst>
                  <a:ext uri="{FF2B5EF4-FFF2-40B4-BE49-F238E27FC236}">
                    <a16:creationId xmlns:a16="http://schemas.microsoft.com/office/drawing/2014/main" id="{4722F188-D26D-64D4-4A9B-F1218D7DFBC0}"/>
                  </a:ext>
                </a:extLst>
              </p:cNvPr>
              <p:cNvSpPr txBox="1">
                <a:spLocks noRot="1" noChangeAspect="1" noMove="1" noResize="1" noEditPoints="1" noAdjustHandles="1" noChangeArrowheads="1" noChangeShapeType="1" noTextEdit="1"/>
              </p:cNvSpPr>
              <p:nvPr/>
            </p:nvSpPr>
            <p:spPr>
              <a:xfrm>
                <a:off x="1510725" y="6793166"/>
                <a:ext cx="11737538" cy="1098378"/>
              </a:xfrm>
              <a:prstGeom prst="rect">
                <a:avLst/>
              </a:prstGeom>
              <a:blipFill>
                <a:blip r:embed="rId5"/>
                <a:stretch>
                  <a:fillRect l="-675" t="-3315" b="-9392"/>
                </a:stretch>
              </a:blipFill>
            </p:spPr>
            <p:txBody>
              <a:bodyPr/>
              <a:lstStyle/>
              <a:p>
                <a:r>
                  <a:rPr lang="en-IN">
                    <a:noFill/>
                  </a:rPr>
                  <a:t> </a:t>
                </a:r>
              </a:p>
            </p:txBody>
          </p:sp>
        </mc:Fallback>
      </mc:AlternateContent>
    </p:spTree>
    <p:extLst>
      <p:ext uri="{BB962C8B-B14F-4D97-AF65-F5344CB8AC3E}">
        <p14:creationId xmlns:p14="http://schemas.microsoft.com/office/powerpoint/2010/main" val="287342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
                                            <p:txEl>
                                              <p:pRg st="0" end="0"/>
                                            </p:txEl>
                                          </p:spTgt>
                                        </p:tgtEl>
                                        <p:attrNameLst>
                                          <p:attrName>style.visibility</p:attrName>
                                        </p:attrNameLst>
                                      </p:cBhvr>
                                      <p:to>
                                        <p:strVal val="visible"/>
                                      </p:to>
                                    </p:set>
                                    <p:animEffect transition="in" filter="fade">
                                      <p:cBhvr>
                                        <p:cTn id="20" dur="1000"/>
                                        <p:tgtEl>
                                          <p:spTgt spid="2">
                                            <p:txEl>
                                              <p:pRg st="0" end="0"/>
                                            </p:txEl>
                                          </p:spTgt>
                                        </p:tgtEl>
                                      </p:cBhvr>
                                    </p:animEffect>
                                    <p:anim calcmode="lin" valueType="num">
                                      <p:cBhvr>
                                        <p:cTn id="21"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 calcmode="lin" valueType="num">
                                      <p:cBhvr additive="base">
                                        <p:cTn id="2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
                                            <p:txEl>
                                              <p:pRg st="2" end="2"/>
                                            </p:txEl>
                                          </p:spTgt>
                                        </p:tgtEl>
                                        <p:attrNameLst>
                                          <p:attrName>style.visibility</p:attrName>
                                        </p:attrNameLst>
                                      </p:cBhvr>
                                      <p:to>
                                        <p:strVal val="visible"/>
                                      </p:to>
                                    </p:set>
                                    <p:anim calcmode="lin" valueType="num">
                                      <p:cBhvr additive="base">
                                        <p:cTn id="3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
                                            <p:txEl>
                                              <p:pRg st="3" end="3"/>
                                            </p:txEl>
                                          </p:spTgt>
                                        </p:tgtEl>
                                        <p:attrNameLst>
                                          <p:attrName>style.visibility</p:attrName>
                                        </p:attrNameLst>
                                      </p:cBhvr>
                                      <p:to>
                                        <p:strVal val="visible"/>
                                      </p:to>
                                    </p:set>
                                    <p:anim calcmode="lin" valueType="num">
                                      <p:cBhvr additive="base">
                                        <p:cTn id="3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127D339-6B52-3BAF-3C50-7342C4C44186}"/>
              </a:ext>
            </a:extLst>
          </p:cNvPr>
          <p:cNvPicPr>
            <a:picLocks noGrp="1" noChangeAspect="1"/>
          </p:cNvPicPr>
          <p:nvPr>
            <p:ph sz="half" idx="1"/>
          </p:nvPr>
        </p:nvPicPr>
        <p:blipFill>
          <a:blip r:embed="rId2"/>
          <a:stretch>
            <a:fillRect/>
          </a:stretch>
        </p:blipFill>
        <p:spPr>
          <a:xfrm>
            <a:off x="1042789" y="1367433"/>
            <a:ext cx="5970313" cy="7416824"/>
          </a:xfrm>
          <a:prstGeom prst="rect">
            <a:avLst/>
          </a:prstGeom>
        </p:spPr>
      </p:pic>
      <p:sp>
        <p:nvSpPr>
          <p:cNvPr id="5" name="Date Placeholder 4">
            <a:extLst>
              <a:ext uri="{FF2B5EF4-FFF2-40B4-BE49-F238E27FC236}">
                <a16:creationId xmlns:a16="http://schemas.microsoft.com/office/drawing/2014/main" id="{4DBBAAF9-6C62-7313-7E03-120F3F34DAB0}"/>
              </a:ext>
            </a:extLst>
          </p:cNvPr>
          <p:cNvSpPr>
            <a:spLocks noGrp="1"/>
          </p:cNvSpPr>
          <p:nvPr>
            <p:ph type="dt" sz="half" idx="10"/>
          </p:nvPr>
        </p:nvSpPr>
        <p:spPr/>
        <p:txBody>
          <a:bodyPr/>
          <a:lstStyle/>
          <a:p>
            <a:fld id="{72BFFCF7-B551-4D50-89EB-7AB401F37E16}" type="datetime1">
              <a:rPr lang="en-US" smtClean="0"/>
              <a:pPr/>
              <a:t>8/22/2025</a:t>
            </a:fld>
            <a:endParaRPr lang="en-IN"/>
          </a:p>
        </p:txBody>
      </p:sp>
    </p:spTree>
    <p:extLst>
      <p:ext uri="{BB962C8B-B14F-4D97-AF65-F5344CB8AC3E}">
        <p14:creationId xmlns:p14="http://schemas.microsoft.com/office/powerpoint/2010/main" val="3824268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4F6449-E437-90F9-FB82-8A6636AABA00}"/>
              </a:ext>
            </a:extLst>
          </p:cNvPr>
          <p:cNvPicPr>
            <a:picLocks noChangeAspect="1"/>
          </p:cNvPicPr>
          <p:nvPr/>
        </p:nvPicPr>
        <p:blipFill>
          <a:blip r:embed="rId2"/>
          <a:stretch>
            <a:fillRect/>
          </a:stretch>
        </p:blipFill>
        <p:spPr>
          <a:xfrm>
            <a:off x="1024054" y="1741756"/>
            <a:ext cx="5067830" cy="3658125"/>
          </a:xfrm>
          <a:prstGeom prst="rect">
            <a:avLst/>
          </a:prstGeom>
        </p:spPr>
      </p:pic>
      <p:pic>
        <p:nvPicPr>
          <p:cNvPr id="7" name="Picture 6">
            <a:extLst>
              <a:ext uri="{FF2B5EF4-FFF2-40B4-BE49-F238E27FC236}">
                <a16:creationId xmlns:a16="http://schemas.microsoft.com/office/drawing/2014/main" id="{EF0DE120-95FC-5EBB-B08F-2F4C8B579066}"/>
              </a:ext>
            </a:extLst>
          </p:cNvPr>
          <p:cNvPicPr>
            <a:picLocks noChangeAspect="1"/>
          </p:cNvPicPr>
          <p:nvPr/>
        </p:nvPicPr>
        <p:blipFill>
          <a:blip r:embed="rId3"/>
          <a:stretch>
            <a:fillRect/>
          </a:stretch>
        </p:blipFill>
        <p:spPr>
          <a:xfrm>
            <a:off x="7574494" y="1741756"/>
            <a:ext cx="3972945" cy="3486917"/>
          </a:xfrm>
          <a:prstGeom prst="rect">
            <a:avLst/>
          </a:prstGeom>
        </p:spPr>
      </p:pic>
      <p:sp>
        <p:nvSpPr>
          <p:cNvPr id="4" name="TextBox 3">
            <a:extLst>
              <a:ext uri="{FF2B5EF4-FFF2-40B4-BE49-F238E27FC236}">
                <a16:creationId xmlns:a16="http://schemas.microsoft.com/office/drawing/2014/main" id="{4D1CAC11-03C4-2B4E-D7A3-A47D6BFC12AC}"/>
              </a:ext>
            </a:extLst>
          </p:cNvPr>
          <p:cNvSpPr txBox="1"/>
          <p:nvPr/>
        </p:nvSpPr>
        <p:spPr>
          <a:xfrm>
            <a:off x="1510725" y="5970529"/>
            <a:ext cx="12167693" cy="763029"/>
          </a:xfrm>
          <a:prstGeom prst="rect">
            <a:avLst/>
          </a:prstGeom>
          <a:noFill/>
        </p:spPr>
        <p:txBody>
          <a:bodyPr wrap="square">
            <a:spAutoFit/>
          </a:bodyPr>
          <a:lstStyle/>
          <a:p>
            <a:pPr defTabSz="1106881"/>
            <a:r>
              <a:rPr lang="en-US" sz="2179" dirty="0">
                <a:solidFill>
                  <a:prstClr val="black"/>
                </a:solidFill>
                <a:latin typeface="Cambria" panose="02040503050406030204" pitchFamily="18" charset="0"/>
                <a:ea typeface="Cambria" panose="02040503050406030204" pitchFamily="18" charset="0"/>
              </a:rPr>
              <a:t>This observation seems first to have been made by Auerbach, although it is often attributed to </a:t>
            </a:r>
            <a:r>
              <a:rPr lang="en-US" sz="2179" dirty="0" err="1">
                <a:solidFill>
                  <a:srgbClr val="0000FF"/>
                </a:solidFill>
                <a:latin typeface="Cambria" panose="02040503050406030204" pitchFamily="18" charset="0"/>
                <a:ea typeface="Cambria" panose="02040503050406030204" pitchFamily="18" charset="0"/>
              </a:rPr>
              <a:t>Zipf</a:t>
            </a:r>
            <a:r>
              <a:rPr lang="en-US" sz="2179" dirty="0">
                <a:solidFill>
                  <a:srgbClr val="0000FF"/>
                </a:solidFill>
                <a:latin typeface="Cambria" panose="02040503050406030204" pitchFamily="18" charset="0"/>
                <a:ea typeface="Cambria" panose="02040503050406030204" pitchFamily="18" charset="0"/>
              </a:rPr>
              <a:t>. </a:t>
            </a:r>
            <a:r>
              <a:rPr lang="en-US" sz="2179" dirty="0">
                <a:solidFill>
                  <a:prstClr val="black"/>
                </a:solidFill>
                <a:latin typeface="Cambria" panose="02040503050406030204" pitchFamily="18" charset="0"/>
                <a:ea typeface="Cambria" panose="02040503050406030204" pitchFamily="18" charset="0"/>
              </a:rPr>
              <a:t>What does it mean? </a:t>
            </a:r>
            <a:endParaRPr lang="en-IN" sz="2179" dirty="0">
              <a:solidFill>
                <a:prstClr val="black"/>
              </a:solidFill>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0862868-5A4B-6F16-6C41-8FAE7674CB87}"/>
                  </a:ext>
                </a:extLst>
              </p:cNvPr>
              <p:cNvSpPr txBox="1"/>
              <p:nvPr/>
            </p:nvSpPr>
            <p:spPr>
              <a:xfrm>
                <a:off x="1510725" y="7910900"/>
                <a:ext cx="10844750" cy="1433726"/>
              </a:xfrm>
              <a:prstGeom prst="rect">
                <a:avLst/>
              </a:prstGeom>
              <a:noFill/>
            </p:spPr>
            <p:txBody>
              <a:bodyPr wrap="square">
                <a:spAutoFit/>
              </a:bodyPr>
              <a:lstStyle/>
              <a:p>
                <a:pPr marL="345900" indent="-345900" defTabSz="1106881">
                  <a:buFont typeface="Arial" panose="020B0604020202020204" pitchFamily="34" charset="0"/>
                  <a:buChar char="•"/>
                </a:pPr>
                <a:r>
                  <a:rPr lang="en-US" sz="2179" dirty="0">
                    <a:solidFill>
                      <a:prstClr val="black"/>
                    </a:solidFill>
                    <a:latin typeface="Cambria" panose="02040503050406030204" pitchFamily="18" charset="0"/>
                    <a:ea typeface="Cambria" panose="02040503050406030204" pitchFamily="18" charset="0"/>
                  </a:rPr>
                  <a:t>The slope is negative here. </a:t>
                </a:r>
              </a:p>
              <a:p>
                <a:pPr marL="345900" indent="-345900" defTabSz="1106881">
                  <a:buFont typeface="Arial" panose="020B0604020202020204" pitchFamily="34" charset="0"/>
                  <a:buChar char="•"/>
                </a:pPr>
                <a:r>
                  <a:rPr lang="en-US" sz="2179" dirty="0">
                    <a:solidFill>
                      <a:prstClr val="black"/>
                    </a:solidFill>
                    <a:latin typeface="Cambria" panose="02040503050406030204" pitchFamily="18" charset="0"/>
                    <a:ea typeface="Cambria" panose="02040503050406030204" pitchFamily="18" charset="0"/>
                  </a:rPr>
                  <a:t>This is actually </a:t>
                </a:r>
                <a14:m>
                  <m:oMath xmlns:m="http://schemas.openxmlformats.org/officeDocument/2006/math">
                    <m:r>
                      <a:rPr lang="en-US" sz="2179" i="1">
                        <a:solidFill>
                          <a:srgbClr val="0000FF"/>
                        </a:solidFill>
                        <a:latin typeface="Cambria Math" panose="02040503050406030204" pitchFamily="18" charset="0"/>
                        <a:ea typeface="Cambria" panose="02040503050406030204" pitchFamily="18" charset="0"/>
                      </a:rPr>
                      <m:t>𝑝</m:t>
                    </m:r>
                    <m:d>
                      <m:dPr>
                        <m:ctrlPr>
                          <a:rPr lang="en-US" sz="2179" i="1">
                            <a:solidFill>
                              <a:srgbClr val="0000FF"/>
                            </a:solidFill>
                            <a:latin typeface="Cambria Math" panose="02040503050406030204" pitchFamily="18" charset="0"/>
                            <a:ea typeface="Cambria" panose="02040503050406030204" pitchFamily="18" charset="0"/>
                          </a:rPr>
                        </m:ctrlPr>
                      </m:dPr>
                      <m:e>
                        <m:r>
                          <a:rPr lang="en-US" sz="2179" i="1">
                            <a:solidFill>
                              <a:srgbClr val="0000FF"/>
                            </a:solidFill>
                            <a:latin typeface="Cambria Math" panose="02040503050406030204" pitchFamily="18" charset="0"/>
                            <a:ea typeface="Cambria" panose="02040503050406030204" pitchFamily="18" charset="0"/>
                          </a:rPr>
                          <m:t>𝑥</m:t>
                        </m:r>
                      </m:e>
                    </m:d>
                    <m:r>
                      <a:rPr lang="en-US" sz="2179" i="1">
                        <a:solidFill>
                          <a:srgbClr val="0000FF"/>
                        </a:solidFill>
                        <a:latin typeface="Cambria Math" panose="02040503050406030204" pitchFamily="18" charset="0"/>
                        <a:ea typeface="Cambria" panose="02040503050406030204" pitchFamily="18" charset="0"/>
                      </a:rPr>
                      <m:t>=</m:t>
                    </m:r>
                    <m:r>
                      <a:rPr lang="en-US" sz="2179" i="1">
                        <a:solidFill>
                          <a:srgbClr val="0000FF"/>
                        </a:solidFill>
                        <a:latin typeface="Cambria Math" panose="02040503050406030204" pitchFamily="18" charset="0"/>
                        <a:ea typeface="Cambria" panose="02040503050406030204" pitchFamily="18" charset="0"/>
                      </a:rPr>
                      <m:t>𝐶</m:t>
                    </m:r>
                    <m:r>
                      <a:rPr lang="en-US" sz="2179" i="1">
                        <a:solidFill>
                          <a:srgbClr val="0000FF"/>
                        </a:solidFill>
                        <a:latin typeface="Cambria Math" panose="02040503050406030204" pitchFamily="18" charset="0"/>
                        <a:ea typeface="Cambria" panose="02040503050406030204" pitchFamily="18" charset="0"/>
                      </a:rPr>
                      <m:t> </m:t>
                    </m:r>
                    <m:sSup>
                      <m:sSupPr>
                        <m:ctrlPr>
                          <a:rPr lang="en-US" sz="2179" i="1">
                            <a:solidFill>
                              <a:srgbClr val="0000FF"/>
                            </a:solidFill>
                            <a:latin typeface="Cambria Math" panose="02040503050406030204" pitchFamily="18" charset="0"/>
                            <a:ea typeface="Cambria" panose="02040503050406030204" pitchFamily="18" charset="0"/>
                          </a:rPr>
                        </m:ctrlPr>
                      </m:sSupPr>
                      <m:e>
                        <m:r>
                          <a:rPr lang="en-US" sz="2179" i="1">
                            <a:solidFill>
                              <a:srgbClr val="0000FF"/>
                            </a:solidFill>
                            <a:latin typeface="Cambria Math" panose="02040503050406030204" pitchFamily="18" charset="0"/>
                            <a:ea typeface="Cambria" panose="02040503050406030204" pitchFamily="18" charset="0"/>
                          </a:rPr>
                          <m:t>𝑥</m:t>
                        </m:r>
                      </m:e>
                      <m:sup>
                        <m:r>
                          <a:rPr lang="en-US" sz="2179" i="1">
                            <a:solidFill>
                              <a:srgbClr val="0000FF"/>
                            </a:solidFill>
                            <a:latin typeface="Cambria Math" panose="02040503050406030204" pitchFamily="18" charset="0"/>
                            <a:ea typeface="Cambria" panose="02040503050406030204" pitchFamily="18" charset="0"/>
                          </a:rPr>
                          <m:t>−</m:t>
                        </m:r>
                        <m:r>
                          <a:rPr lang="en-US" sz="2179" i="1">
                            <a:solidFill>
                              <a:srgbClr val="0000FF"/>
                            </a:solidFill>
                            <a:latin typeface="Cambria Math" panose="02040503050406030204" pitchFamily="18" charset="0"/>
                            <a:ea typeface="Cambria" panose="02040503050406030204" pitchFamily="18" charset="0"/>
                          </a:rPr>
                          <m:t>𝛼</m:t>
                        </m:r>
                      </m:sup>
                    </m:sSup>
                  </m:oMath>
                </a14:m>
                <a:r>
                  <a:rPr lang="en-US" sz="2179" dirty="0">
                    <a:solidFill>
                      <a:srgbClr val="0000FF"/>
                    </a:solidFill>
                    <a:latin typeface="Cambria" panose="02040503050406030204" pitchFamily="18" charset="0"/>
                    <a:ea typeface="Cambria" panose="02040503050406030204" pitchFamily="18" charset="0"/>
                  </a:rPr>
                  <a:t>, where </a:t>
                </a:r>
                <a14:m>
                  <m:oMath xmlns:m="http://schemas.openxmlformats.org/officeDocument/2006/math">
                    <m:r>
                      <a:rPr lang="en-US" sz="2179" i="1">
                        <a:solidFill>
                          <a:srgbClr val="0000FF"/>
                        </a:solidFill>
                        <a:latin typeface="Cambria Math" panose="02040503050406030204" pitchFamily="18" charset="0"/>
                        <a:ea typeface="Cambria" panose="02040503050406030204" pitchFamily="18" charset="0"/>
                      </a:rPr>
                      <m:t>𝑐</m:t>
                    </m:r>
                    <m:r>
                      <a:rPr lang="en-US" sz="2179" i="1">
                        <a:solidFill>
                          <a:srgbClr val="0000FF"/>
                        </a:solidFill>
                        <a:latin typeface="Cambria Math" panose="02040503050406030204" pitchFamily="18" charset="0"/>
                        <a:ea typeface="Cambria" panose="02040503050406030204" pitchFamily="18" charset="0"/>
                      </a:rPr>
                      <m:t>=</m:t>
                    </m:r>
                    <m:sSup>
                      <m:sSupPr>
                        <m:ctrlPr>
                          <a:rPr lang="en-US" sz="2179" i="1">
                            <a:solidFill>
                              <a:srgbClr val="0000FF"/>
                            </a:solidFill>
                            <a:latin typeface="Cambria Math" panose="02040503050406030204" pitchFamily="18" charset="0"/>
                            <a:ea typeface="Cambria" panose="02040503050406030204" pitchFamily="18" charset="0"/>
                          </a:rPr>
                        </m:ctrlPr>
                      </m:sSupPr>
                      <m:e>
                        <m:r>
                          <a:rPr lang="en-US" sz="2179" i="1">
                            <a:solidFill>
                              <a:srgbClr val="0000FF"/>
                            </a:solidFill>
                            <a:latin typeface="Cambria Math" panose="02040503050406030204" pitchFamily="18" charset="0"/>
                            <a:ea typeface="Cambria" panose="02040503050406030204" pitchFamily="18" charset="0"/>
                          </a:rPr>
                          <m:t>𝑒</m:t>
                        </m:r>
                      </m:e>
                      <m:sup>
                        <m:r>
                          <a:rPr lang="en-US" sz="2179" i="1">
                            <a:solidFill>
                              <a:srgbClr val="0000FF"/>
                            </a:solidFill>
                            <a:latin typeface="Cambria Math" panose="02040503050406030204" pitchFamily="18" charset="0"/>
                            <a:ea typeface="Cambria" panose="02040503050406030204" pitchFamily="18" charset="0"/>
                          </a:rPr>
                          <m:t>𝑐</m:t>
                        </m:r>
                      </m:sup>
                    </m:sSup>
                  </m:oMath>
                </a14:m>
                <a:r>
                  <a:rPr lang="en-US" sz="2179" dirty="0">
                    <a:solidFill>
                      <a:srgbClr val="0000FF"/>
                    </a:solidFill>
                    <a:latin typeface="Cambria" panose="02040503050406030204" pitchFamily="18" charset="0"/>
                    <a:ea typeface="Cambria" panose="02040503050406030204" pitchFamily="18" charset="0"/>
                  </a:rPr>
                  <a:t> ,</a:t>
                </a:r>
              </a:p>
              <a:p>
                <a:pPr marL="345900" indent="-345900" defTabSz="1106881">
                  <a:buFont typeface="Arial" panose="020B0604020202020204" pitchFamily="34" charset="0"/>
                  <a:buChar char="•"/>
                </a:pPr>
                <a:r>
                  <a:rPr lang="en-US" sz="2179" dirty="0">
                    <a:solidFill>
                      <a:srgbClr val="0000FF"/>
                    </a:solidFill>
                    <a:latin typeface="Cambria" panose="02040503050406030204" pitchFamily="18" charset="0"/>
                    <a:ea typeface="Cambria" panose="02040503050406030204" pitchFamily="18" charset="0"/>
                  </a:rPr>
                  <a:t> This follows a  power law. </a:t>
                </a:r>
              </a:p>
              <a:p>
                <a:pPr marL="345900" indent="-345900" defTabSz="1106881">
                  <a:buFont typeface="Arial" panose="020B0604020202020204" pitchFamily="34" charset="0"/>
                  <a:buChar char="•"/>
                </a:pPr>
                <a:r>
                  <a:rPr lang="en-US" sz="2179" dirty="0">
                    <a:solidFill>
                      <a:srgbClr val="FF0000"/>
                    </a:solidFill>
                    <a:latin typeface="Cambria" panose="02040503050406030204" pitchFamily="18" charset="0"/>
                    <a:ea typeface="Cambria" panose="02040503050406030204" pitchFamily="18" charset="0"/>
                  </a:rPr>
                  <a:t>(sometimes called as scale-free). Why?  </a:t>
                </a:r>
              </a:p>
            </p:txBody>
          </p:sp>
        </mc:Choice>
        <mc:Fallback xmlns="">
          <p:sp>
            <p:nvSpPr>
              <p:cNvPr id="2" name="TextBox 1">
                <a:extLst>
                  <a:ext uri="{FF2B5EF4-FFF2-40B4-BE49-F238E27FC236}">
                    <a16:creationId xmlns:a16="http://schemas.microsoft.com/office/drawing/2014/main" id="{70862868-5A4B-6F16-6C41-8FAE7674CB87}"/>
                  </a:ext>
                </a:extLst>
              </p:cNvPr>
              <p:cNvSpPr txBox="1">
                <a:spLocks noRot="1" noChangeAspect="1" noMove="1" noResize="1" noEditPoints="1" noAdjustHandles="1" noChangeArrowheads="1" noChangeShapeType="1" noTextEdit="1"/>
              </p:cNvSpPr>
              <p:nvPr/>
            </p:nvSpPr>
            <p:spPr>
              <a:xfrm>
                <a:off x="1510725" y="7910900"/>
                <a:ext cx="10844750" cy="1433726"/>
              </a:xfrm>
              <a:prstGeom prst="rect">
                <a:avLst/>
              </a:prstGeom>
              <a:blipFill>
                <a:blip r:embed="rId4"/>
                <a:stretch>
                  <a:fillRect l="-618" t="-2979" b="-766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722F188-D26D-64D4-4A9B-F1218D7DFBC0}"/>
                  </a:ext>
                </a:extLst>
              </p:cNvPr>
              <p:cNvSpPr txBox="1"/>
              <p:nvPr/>
            </p:nvSpPr>
            <p:spPr>
              <a:xfrm>
                <a:off x="1510725" y="6793166"/>
                <a:ext cx="11737538" cy="1098378"/>
              </a:xfrm>
              <a:prstGeom prst="rect">
                <a:avLst/>
              </a:prstGeom>
              <a:noFill/>
            </p:spPr>
            <p:txBody>
              <a:bodyPr wrap="square">
                <a:spAutoFit/>
              </a:bodyPr>
              <a:lstStyle/>
              <a:p>
                <a:pPr defTabSz="1106881"/>
                <a:r>
                  <a:rPr lang="en-US" sz="2179" dirty="0">
                    <a:solidFill>
                      <a:prstClr val="black"/>
                    </a:solidFill>
                    <a:latin typeface="Cambria" panose="02040503050406030204" pitchFamily="18" charset="0"/>
                    <a:ea typeface="Cambria" panose="02040503050406030204" pitchFamily="18" charset="0"/>
                  </a:rPr>
                  <a:t>Let </a:t>
                </a:r>
                <a14:m>
                  <m:oMath xmlns:m="http://schemas.openxmlformats.org/officeDocument/2006/math">
                    <m:r>
                      <a:rPr lang="en-US" sz="2179" i="1">
                        <a:solidFill>
                          <a:prstClr val="black"/>
                        </a:solidFill>
                        <a:latin typeface="Cambria Math" panose="02040503050406030204" pitchFamily="18" charset="0"/>
                        <a:ea typeface="Cambria" panose="02040503050406030204" pitchFamily="18" charset="0"/>
                      </a:rPr>
                      <m:t>𝑝</m:t>
                    </m:r>
                    <m:d>
                      <m:dPr>
                        <m:ctrlPr>
                          <a:rPr lang="en-US" sz="2179" i="1">
                            <a:solidFill>
                              <a:prstClr val="black"/>
                            </a:solidFill>
                            <a:latin typeface="Cambria Math" panose="02040503050406030204" pitchFamily="18" charset="0"/>
                            <a:ea typeface="Cambria" panose="02040503050406030204" pitchFamily="18" charset="0"/>
                          </a:rPr>
                        </m:ctrlPr>
                      </m:dPr>
                      <m:e>
                        <m:r>
                          <a:rPr lang="en-US" sz="2179" i="1">
                            <a:solidFill>
                              <a:prstClr val="black"/>
                            </a:solidFill>
                            <a:latin typeface="Cambria Math" panose="02040503050406030204" pitchFamily="18" charset="0"/>
                            <a:ea typeface="Cambria" panose="02040503050406030204" pitchFamily="18" charset="0"/>
                          </a:rPr>
                          <m:t>𝑥</m:t>
                        </m:r>
                      </m:e>
                    </m:d>
                    <m:r>
                      <a:rPr lang="en-US" sz="2179" i="1">
                        <a:solidFill>
                          <a:prstClr val="black"/>
                        </a:solidFill>
                        <a:latin typeface="Cambria Math" panose="02040503050406030204" pitchFamily="18" charset="0"/>
                        <a:ea typeface="Cambria" panose="02040503050406030204" pitchFamily="18" charset="0"/>
                      </a:rPr>
                      <m:t>𝑑𝑥</m:t>
                    </m:r>
                  </m:oMath>
                </a14:m>
                <a:r>
                  <a:rPr lang="en-US" sz="2179" dirty="0">
                    <a:solidFill>
                      <a:prstClr val="black"/>
                    </a:solidFill>
                    <a:latin typeface="Cambria" panose="02040503050406030204" pitchFamily="18" charset="0"/>
                    <a:ea typeface="Cambria" panose="02040503050406030204" pitchFamily="18" charset="0"/>
                  </a:rPr>
                  <a:t> be the fraction of cities with population between </a:t>
                </a:r>
                <a14:m>
                  <m:oMath xmlns:m="http://schemas.openxmlformats.org/officeDocument/2006/math">
                    <m:r>
                      <a:rPr lang="en-US" sz="2179" i="1">
                        <a:solidFill>
                          <a:prstClr val="black"/>
                        </a:solidFill>
                        <a:latin typeface="Cambria Math" panose="02040503050406030204" pitchFamily="18" charset="0"/>
                        <a:ea typeface="Cambria" panose="02040503050406030204" pitchFamily="18" charset="0"/>
                      </a:rPr>
                      <m:t>𝑥</m:t>
                    </m:r>
                  </m:oMath>
                </a14:m>
                <a:r>
                  <a:rPr lang="en-US" sz="2179" dirty="0">
                    <a:solidFill>
                      <a:prstClr val="black"/>
                    </a:solidFill>
                    <a:latin typeface="Cambria" panose="02040503050406030204" pitchFamily="18" charset="0"/>
                    <a:ea typeface="Cambria" panose="02040503050406030204" pitchFamily="18" charset="0"/>
                  </a:rPr>
                  <a:t> and </a:t>
                </a:r>
                <a14:m>
                  <m:oMath xmlns:m="http://schemas.openxmlformats.org/officeDocument/2006/math">
                    <m:r>
                      <a:rPr lang="en-US" sz="2179" i="1">
                        <a:solidFill>
                          <a:prstClr val="black"/>
                        </a:solidFill>
                        <a:latin typeface="Cambria Math" panose="02040503050406030204" pitchFamily="18" charset="0"/>
                        <a:ea typeface="Cambria" panose="02040503050406030204" pitchFamily="18" charset="0"/>
                      </a:rPr>
                      <m:t>𝑥</m:t>
                    </m:r>
                    <m:r>
                      <a:rPr lang="en-US" sz="2179" i="1">
                        <a:solidFill>
                          <a:prstClr val="black"/>
                        </a:solidFill>
                        <a:latin typeface="Cambria Math" panose="02040503050406030204" pitchFamily="18" charset="0"/>
                        <a:ea typeface="Cambria" panose="02040503050406030204" pitchFamily="18" charset="0"/>
                      </a:rPr>
                      <m:t>+</m:t>
                    </m:r>
                    <m:r>
                      <a:rPr lang="en-US" sz="2179" i="1">
                        <a:solidFill>
                          <a:prstClr val="black"/>
                        </a:solidFill>
                        <a:latin typeface="Cambria Math" panose="02040503050406030204" pitchFamily="18" charset="0"/>
                        <a:ea typeface="Cambria" panose="02040503050406030204" pitchFamily="18" charset="0"/>
                      </a:rPr>
                      <m:t>𝑑𝑥</m:t>
                    </m:r>
                    <m:r>
                      <a:rPr lang="en-US" sz="2179" i="1">
                        <a:solidFill>
                          <a:prstClr val="black"/>
                        </a:solidFill>
                        <a:latin typeface="Cambria Math" panose="02040503050406030204" pitchFamily="18" charset="0"/>
                        <a:ea typeface="Cambria" panose="02040503050406030204" pitchFamily="18" charset="0"/>
                      </a:rPr>
                      <m:t>. </m:t>
                    </m:r>
                  </m:oMath>
                </a14:m>
                <a:endParaRPr lang="en-US" sz="2179" dirty="0">
                  <a:solidFill>
                    <a:prstClr val="black"/>
                  </a:solidFill>
                  <a:latin typeface="Cambria" panose="02040503050406030204" pitchFamily="18" charset="0"/>
                  <a:ea typeface="Cambria" panose="02040503050406030204" pitchFamily="18" charset="0"/>
                </a:endParaRPr>
              </a:p>
              <a:p>
                <a:pPr defTabSz="1106881"/>
                <a:r>
                  <a:rPr lang="en-US" sz="2179" dirty="0">
                    <a:solidFill>
                      <a:prstClr val="black"/>
                    </a:solidFill>
                    <a:latin typeface="Cambria" panose="02040503050406030204" pitchFamily="18" charset="0"/>
                    <a:ea typeface="Cambria" panose="02040503050406030204" pitchFamily="18" charset="0"/>
                  </a:rPr>
                  <a:t>If the histogram is a straight line on log-log scale, then </a:t>
                </a:r>
                <a14:m>
                  <m:oMath xmlns:m="http://schemas.openxmlformats.org/officeDocument/2006/math">
                    <m:func>
                      <m:funcPr>
                        <m:ctrlPr>
                          <a:rPr lang="en-US" sz="2179" i="1">
                            <a:solidFill>
                              <a:srgbClr val="0000FF"/>
                            </a:solidFill>
                            <a:latin typeface="Cambria Math" panose="02040503050406030204" pitchFamily="18" charset="0"/>
                            <a:ea typeface="Cambria" panose="02040503050406030204" pitchFamily="18" charset="0"/>
                          </a:rPr>
                        </m:ctrlPr>
                      </m:funcPr>
                      <m:fName>
                        <m:r>
                          <m:rPr>
                            <m:sty m:val="p"/>
                          </m:rPr>
                          <a:rPr lang="en-US" sz="2179">
                            <a:solidFill>
                              <a:srgbClr val="0000FF"/>
                            </a:solidFill>
                            <a:latin typeface="Cambria Math" panose="02040503050406030204" pitchFamily="18" charset="0"/>
                            <a:ea typeface="Cambria" panose="02040503050406030204" pitchFamily="18" charset="0"/>
                          </a:rPr>
                          <m:t>ln</m:t>
                        </m:r>
                      </m:fName>
                      <m:e>
                        <m:r>
                          <a:rPr lang="en-US" sz="2179" i="1">
                            <a:solidFill>
                              <a:srgbClr val="0000FF"/>
                            </a:solidFill>
                            <a:latin typeface="Cambria Math" panose="02040503050406030204" pitchFamily="18" charset="0"/>
                            <a:ea typeface="Cambria" panose="02040503050406030204" pitchFamily="18" charset="0"/>
                          </a:rPr>
                          <m:t>𝑝</m:t>
                        </m:r>
                        <m:d>
                          <m:dPr>
                            <m:ctrlPr>
                              <a:rPr lang="en-US" sz="2179" i="1">
                                <a:solidFill>
                                  <a:srgbClr val="0000FF"/>
                                </a:solidFill>
                                <a:latin typeface="Cambria Math" panose="02040503050406030204" pitchFamily="18" charset="0"/>
                                <a:ea typeface="Cambria" panose="02040503050406030204" pitchFamily="18" charset="0"/>
                              </a:rPr>
                            </m:ctrlPr>
                          </m:dPr>
                          <m:e>
                            <m:r>
                              <a:rPr lang="en-US" sz="2179" i="1">
                                <a:solidFill>
                                  <a:srgbClr val="0000FF"/>
                                </a:solidFill>
                                <a:latin typeface="Cambria Math" panose="02040503050406030204" pitchFamily="18" charset="0"/>
                                <a:ea typeface="Cambria" panose="02040503050406030204" pitchFamily="18" charset="0"/>
                              </a:rPr>
                              <m:t>𝑥</m:t>
                            </m:r>
                          </m:e>
                        </m:d>
                        <m:r>
                          <a:rPr lang="en-US" sz="2179" i="1">
                            <a:solidFill>
                              <a:srgbClr val="0000FF"/>
                            </a:solidFill>
                            <a:latin typeface="Cambria Math" panose="02040503050406030204" pitchFamily="18" charset="0"/>
                            <a:ea typeface="Cambria" panose="02040503050406030204" pitchFamily="18" charset="0"/>
                          </a:rPr>
                          <m:t>=−</m:t>
                        </m:r>
                        <m:r>
                          <a:rPr lang="en-US" sz="2179" i="1">
                            <a:solidFill>
                              <a:srgbClr val="0000FF"/>
                            </a:solidFill>
                            <a:latin typeface="Cambria Math" panose="02040503050406030204" pitchFamily="18" charset="0"/>
                            <a:ea typeface="Cambria" panose="02040503050406030204" pitchFamily="18" charset="0"/>
                          </a:rPr>
                          <m:t>𝛼</m:t>
                        </m:r>
                        <m:func>
                          <m:funcPr>
                            <m:ctrlPr>
                              <a:rPr lang="en-US" sz="2179" i="1">
                                <a:solidFill>
                                  <a:srgbClr val="0000FF"/>
                                </a:solidFill>
                                <a:latin typeface="Cambria Math" panose="02040503050406030204" pitchFamily="18" charset="0"/>
                                <a:ea typeface="Cambria" panose="02040503050406030204" pitchFamily="18" charset="0"/>
                              </a:rPr>
                            </m:ctrlPr>
                          </m:funcPr>
                          <m:fName>
                            <m:r>
                              <m:rPr>
                                <m:sty m:val="p"/>
                              </m:rPr>
                              <a:rPr lang="en-US" sz="2179">
                                <a:solidFill>
                                  <a:srgbClr val="0000FF"/>
                                </a:solidFill>
                                <a:latin typeface="Cambria Math" panose="02040503050406030204" pitchFamily="18" charset="0"/>
                                <a:ea typeface="Cambria" panose="02040503050406030204" pitchFamily="18" charset="0"/>
                              </a:rPr>
                              <m:t>ln</m:t>
                            </m:r>
                          </m:fName>
                          <m:e>
                            <m:d>
                              <m:dPr>
                                <m:ctrlPr>
                                  <a:rPr lang="en-US" sz="2179" i="1">
                                    <a:solidFill>
                                      <a:srgbClr val="0000FF"/>
                                    </a:solidFill>
                                    <a:latin typeface="Cambria Math" panose="02040503050406030204" pitchFamily="18" charset="0"/>
                                    <a:ea typeface="Cambria" panose="02040503050406030204" pitchFamily="18" charset="0"/>
                                  </a:rPr>
                                </m:ctrlPr>
                              </m:dPr>
                              <m:e>
                                <m:r>
                                  <a:rPr lang="en-US" sz="2179" i="1">
                                    <a:solidFill>
                                      <a:srgbClr val="0000FF"/>
                                    </a:solidFill>
                                    <a:latin typeface="Cambria Math" panose="02040503050406030204" pitchFamily="18" charset="0"/>
                                    <a:ea typeface="Cambria" panose="02040503050406030204" pitchFamily="18" charset="0"/>
                                  </a:rPr>
                                  <m:t>𝑥</m:t>
                                </m:r>
                              </m:e>
                            </m:d>
                          </m:e>
                        </m:func>
                        <m:r>
                          <a:rPr lang="en-US" sz="2179" i="1">
                            <a:solidFill>
                              <a:srgbClr val="0000FF"/>
                            </a:solidFill>
                            <a:latin typeface="Cambria Math" panose="02040503050406030204" pitchFamily="18" charset="0"/>
                            <a:ea typeface="Cambria" panose="02040503050406030204" pitchFamily="18" charset="0"/>
                          </a:rPr>
                          <m:t>+</m:t>
                        </m:r>
                        <m:r>
                          <a:rPr lang="en-US" sz="2179" i="1">
                            <a:solidFill>
                              <a:srgbClr val="0000FF"/>
                            </a:solidFill>
                            <a:latin typeface="Cambria Math" panose="02040503050406030204" pitchFamily="18" charset="0"/>
                            <a:ea typeface="Cambria" panose="02040503050406030204" pitchFamily="18" charset="0"/>
                          </a:rPr>
                          <m:t>𝑐</m:t>
                        </m:r>
                      </m:e>
                    </m:func>
                    <m:r>
                      <a:rPr lang="en-US" sz="2179" i="1">
                        <a:solidFill>
                          <a:prstClr val="black"/>
                        </a:solidFill>
                        <a:latin typeface="Cambria Math" panose="02040503050406030204" pitchFamily="18" charset="0"/>
                        <a:ea typeface="Cambria" panose="02040503050406030204" pitchFamily="18" charset="0"/>
                      </a:rPr>
                      <m:t>,</m:t>
                    </m:r>
                  </m:oMath>
                </a14:m>
                <a:r>
                  <a:rPr lang="en-US" sz="2179" dirty="0">
                    <a:solidFill>
                      <a:prstClr val="black"/>
                    </a:solidFill>
                    <a:latin typeface="Cambria" panose="02040503050406030204" pitchFamily="18" charset="0"/>
                    <a:ea typeface="Cambria" panose="02040503050406030204" pitchFamily="18" charset="0"/>
                  </a:rPr>
                  <a:t> where </a:t>
                </a:r>
                <a14:m>
                  <m:oMath xmlns:m="http://schemas.openxmlformats.org/officeDocument/2006/math">
                    <m:r>
                      <a:rPr lang="en-US" sz="2179" i="1">
                        <a:solidFill>
                          <a:prstClr val="black"/>
                        </a:solidFill>
                        <a:latin typeface="Cambria Math" panose="02040503050406030204" pitchFamily="18" charset="0"/>
                        <a:ea typeface="Cambria" panose="02040503050406030204" pitchFamily="18" charset="0"/>
                      </a:rPr>
                      <m:t>𝛼</m:t>
                    </m:r>
                  </m:oMath>
                </a14:m>
                <a:r>
                  <a:rPr lang="en-US" sz="2179" dirty="0">
                    <a:solidFill>
                      <a:prstClr val="black"/>
                    </a:solidFill>
                    <a:latin typeface="Cambria" panose="02040503050406030204" pitchFamily="18" charset="0"/>
                    <a:ea typeface="Cambria" panose="02040503050406030204" pitchFamily="18" charset="0"/>
                  </a:rPr>
                  <a:t> and </a:t>
                </a:r>
                <a14:m>
                  <m:oMath xmlns:m="http://schemas.openxmlformats.org/officeDocument/2006/math">
                    <m:r>
                      <a:rPr lang="en-US" sz="2179" i="1">
                        <a:solidFill>
                          <a:prstClr val="black"/>
                        </a:solidFill>
                        <a:latin typeface="Cambria Math" panose="02040503050406030204" pitchFamily="18" charset="0"/>
                        <a:ea typeface="Cambria" panose="02040503050406030204" pitchFamily="18" charset="0"/>
                      </a:rPr>
                      <m:t>𝑐</m:t>
                    </m:r>
                    <m:r>
                      <a:rPr lang="en-US" sz="2179" i="1">
                        <a:solidFill>
                          <a:prstClr val="black"/>
                        </a:solidFill>
                        <a:latin typeface="Cambria Math" panose="02040503050406030204" pitchFamily="18" charset="0"/>
                        <a:ea typeface="Cambria" panose="02040503050406030204" pitchFamily="18" charset="0"/>
                      </a:rPr>
                      <m:t> </m:t>
                    </m:r>
                  </m:oMath>
                </a14:m>
                <a:r>
                  <a:rPr lang="en-US" sz="2179" dirty="0">
                    <a:solidFill>
                      <a:prstClr val="black"/>
                    </a:solidFill>
                    <a:latin typeface="Cambria" panose="02040503050406030204" pitchFamily="18" charset="0"/>
                    <a:ea typeface="Cambria" panose="02040503050406030204" pitchFamily="18" charset="0"/>
                  </a:rPr>
                  <a:t> are constants. </a:t>
                </a:r>
              </a:p>
            </p:txBody>
          </p:sp>
        </mc:Choice>
        <mc:Fallback xmlns="">
          <p:sp>
            <p:nvSpPr>
              <p:cNvPr id="6" name="TextBox 5">
                <a:extLst>
                  <a:ext uri="{FF2B5EF4-FFF2-40B4-BE49-F238E27FC236}">
                    <a16:creationId xmlns:a16="http://schemas.microsoft.com/office/drawing/2014/main" id="{4722F188-D26D-64D4-4A9B-F1218D7DFBC0}"/>
                  </a:ext>
                </a:extLst>
              </p:cNvPr>
              <p:cNvSpPr txBox="1">
                <a:spLocks noRot="1" noChangeAspect="1" noMove="1" noResize="1" noEditPoints="1" noAdjustHandles="1" noChangeArrowheads="1" noChangeShapeType="1" noTextEdit="1"/>
              </p:cNvSpPr>
              <p:nvPr/>
            </p:nvSpPr>
            <p:spPr>
              <a:xfrm>
                <a:off x="1510725" y="6793166"/>
                <a:ext cx="11737538" cy="1098378"/>
              </a:xfrm>
              <a:prstGeom prst="rect">
                <a:avLst/>
              </a:prstGeom>
              <a:blipFill>
                <a:blip r:embed="rId5"/>
                <a:stretch>
                  <a:fillRect l="-675" t="-3315" b="-9392"/>
                </a:stretch>
              </a:blipFill>
            </p:spPr>
            <p:txBody>
              <a:bodyPr/>
              <a:lstStyle/>
              <a:p>
                <a:r>
                  <a:rPr lang="en-IN">
                    <a:noFill/>
                  </a:rPr>
                  <a:t> </a:t>
                </a:r>
              </a:p>
            </p:txBody>
          </p:sp>
        </mc:Fallback>
      </mc:AlternateContent>
    </p:spTree>
    <p:extLst>
      <p:ext uri="{BB962C8B-B14F-4D97-AF65-F5344CB8AC3E}">
        <p14:creationId xmlns:p14="http://schemas.microsoft.com/office/powerpoint/2010/main" val="3957126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172A2B-FADF-23B2-414D-621E626CE0F0}"/>
              </a:ext>
            </a:extLst>
          </p:cNvPr>
          <p:cNvSpPr txBox="1"/>
          <p:nvPr/>
        </p:nvSpPr>
        <p:spPr>
          <a:xfrm>
            <a:off x="4403459" y="5496860"/>
            <a:ext cx="8632312" cy="427681"/>
          </a:xfrm>
          <a:prstGeom prst="rect">
            <a:avLst/>
          </a:prstGeom>
          <a:noFill/>
        </p:spPr>
        <p:txBody>
          <a:bodyPr wrap="square">
            <a:spAutoFit/>
          </a:bodyPr>
          <a:lstStyle/>
          <a:p>
            <a:pPr defTabSz="1106881"/>
            <a:r>
              <a:rPr lang="en-US" sz="2179" dirty="0">
                <a:solidFill>
                  <a:prstClr val="black"/>
                </a:solidFill>
                <a:latin typeface="Cambria" panose="02040503050406030204" pitchFamily="18" charset="0"/>
                <a:ea typeface="Cambria" panose="02040503050406030204" pitchFamily="18" charset="0"/>
              </a:rPr>
              <a:t>Cumulative distributions or “rank/frequency plots”</a:t>
            </a:r>
            <a:endParaRPr lang="en-IN" sz="2179" dirty="0">
              <a:solidFill>
                <a:prstClr val="black"/>
              </a:solidFill>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85CF1724-20DF-4D2B-C819-80BB212684BF}"/>
              </a:ext>
            </a:extLst>
          </p:cNvPr>
          <p:cNvPicPr>
            <a:picLocks noChangeAspect="1"/>
          </p:cNvPicPr>
          <p:nvPr/>
        </p:nvPicPr>
        <p:blipFill>
          <a:blip r:embed="rId2"/>
          <a:stretch>
            <a:fillRect/>
          </a:stretch>
        </p:blipFill>
        <p:spPr>
          <a:xfrm>
            <a:off x="1252060" y="2028053"/>
            <a:ext cx="3355215" cy="3371828"/>
          </a:xfrm>
          <a:prstGeom prst="rect">
            <a:avLst/>
          </a:prstGeom>
        </p:spPr>
      </p:pic>
      <p:pic>
        <p:nvPicPr>
          <p:cNvPr id="7" name="Picture 6">
            <a:extLst>
              <a:ext uri="{FF2B5EF4-FFF2-40B4-BE49-F238E27FC236}">
                <a16:creationId xmlns:a16="http://schemas.microsoft.com/office/drawing/2014/main" id="{5E6EE962-737B-40C4-93BF-4EF94930BA64}"/>
              </a:ext>
            </a:extLst>
          </p:cNvPr>
          <p:cNvPicPr>
            <a:picLocks noChangeAspect="1"/>
          </p:cNvPicPr>
          <p:nvPr/>
        </p:nvPicPr>
        <p:blipFill>
          <a:blip r:embed="rId3"/>
          <a:stretch>
            <a:fillRect/>
          </a:stretch>
        </p:blipFill>
        <p:spPr>
          <a:xfrm>
            <a:off x="5622821" y="2461025"/>
            <a:ext cx="3096794" cy="3035834"/>
          </a:xfrm>
          <a:prstGeom prst="rect">
            <a:avLst/>
          </a:prstGeom>
        </p:spPr>
      </p:pic>
      <p:pic>
        <p:nvPicPr>
          <p:cNvPr id="9" name="Picture 8">
            <a:extLst>
              <a:ext uri="{FF2B5EF4-FFF2-40B4-BE49-F238E27FC236}">
                <a16:creationId xmlns:a16="http://schemas.microsoft.com/office/drawing/2014/main" id="{E4EE7CAD-57E0-BE05-1FCE-45056CEFBCD9}"/>
              </a:ext>
            </a:extLst>
          </p:cNvPr>
          <p:cNvPicPr>
            <a:picLocks noChangeAspect="1"/>
          </p:cNvPicPr>
          <p:nvPr/>
        </p:nvPicPr>
        <p:blipFill>
          <a:blip r:embed="rId4"/>
          <a:stretch>
            <a:fillRect/>
          </a:stretch>
        </p:blipFill>
        <p:spPr>
          <a:xfrm>
            <a:off x="9948402" y="2512265"/>
            <a:ext cx="3312097" cy="2984595"/>
          </a:xfrm>
          <a:prstGeom prst="rect">
            <a:avLst/>
          </a:prstGeom>
        </p:spPr>
      </p:pic>
      <p:sp>
        <p:nvSpPr>
          <p:cNvPr id="11" name="TextBox 10">
            <a:extLst>
              <a:ext uri="{FF2B5EF4-FFF2-40B4-BE49-F238E27FC236}">
                <a16:creationId xmlns:a16="http://schemas.microsoft.com/office/drawing/2014/main" id="{077390F3-310C-6968-D1E6-9A313DD34667}"/>
              </a:ext>
            </a:extLst>
          </p:cNvPr>
          <p:cNvSpPr txBox="1"/>
          <p:nvPr/>
        </p:nvSpPr>
        <p:spPr>
          <a:xfrm>
            <a:off x="1522020" y="6110331"/>
            <a:ext cx="10891342" cy="427681"/>
          </a:xfrm>
          <a:prstGeom prst="rect">
            <a:avLst/>
          </a:prstGeom>
          <a:noFill/>
        </p:spPr>
        <p:txBody>
          <a:bodyPr wrap="square">
            <a:spAutoFit/>
          </a:bodyPr>
          <a:lstStyle/>
          <a:p>
            <a:pPr defTabSz="1106881"/>
            <a:r>
              <a:rPr lang="en-US" sz="2179" dirty="0">
                <a:solidFill>
                  <a:prstClr val="black"/>
                </a:solidFill>
                <a:latin typeface="Cambria" panose="02040503050406030204" pitchFamily="18" charset="0"/>
                <a:ea typeface="Cambria" panose="02040503050406030204" pitchFamily="18" charset="0"/>
              </a:rPr>
              <a:t>(a) Numbers of occurrences of unique words in the novel Moby Dick </a:t>
            </a:r>
            <a:r>
              <a:rPr lang="en-IN" sz="2179" dirty="0">
                <a:solidFill>
                  <a:prstClr val="black"/>
                </a:solidFill>
                <a:latin typeface="Cambria" panose="02040503050406030204" pitchFamily="18" charset="0"/>
                <a:ea typeface="Cambria" panose="02040503050406030204" pitchFamily="18" charset="0"/>
              </a:rPr>
              <a:t>by Hermann Melville.</a:t>
            </a:r>
          </a:p>
        </p:txBody>
      </p:sp>
      <p:sp>
        <p:nvSpPr>
          <p:cNvPr id="13" name="TextBox 12">
            <a:extLst>
              <a:ext uri="{FF2B5EF4-FFF2-40B4-BE49-F238E27FC236}">
                <a16:creationId xmlns:a16="http://schemas.microsoft.com/office/drawing/2014/main" id="{F8F509C2-552D-DCCB-6F20-F8AE77B8B26A}"/>
              </a:ext>
            </a:extLst>
          </p:cNvPr>
          <p:cNvSpPr txBox="1"/>
          <p:nvPr/>
        </p:nvSpPr>
        <p:spPr>
          <a:xfrm>
            <a:off x="1522019" y="6760396"/>
            <a:ext cx="12551730" cy="427681"/>
          </a:xfrm>
          <a:prstGeom prst="rect">
            <a:avLst/>
          </a:prstGeom>
          <a:noFill/>
        </p:spPr>
        <p:txBody>
          <a:bodyPr wrap="square">
            <a:spAutoFit/>
          </a:bodyPr>
          <a:lstStyle/>
          <a:p>
            <a:pPr defTabSz="1106881"/>
            <a:r>
              <a:rPr lang="en-US" sz="2179" dirty="0">
                <a:solidFill>
                  <a:prstClr val="black"/>
                </a:solidFill>
                <a:latin typeface="Cambria" panose="02040503050406030204" pitchFamily="18" charset="0"/>
                <a:ea typeface="Cambria" panose="02040503050406030204" pitchFamily="18" charset="0"/>
              </a:rPr>
              <a:t>(b) Numbers of citations to scientific papers published in 1981, from time of publication until June </a:t>
            </a:r>
            <a:r>
              <a:rPr lang="en-IN" sz="2179" dirty="0">
                <a:solidFill>
                  <a:prstClr val="black"/>
                </a:solidFill>
                <a:latin typeface="Cambria" panose="02040503050406030204" pitchFamily="18" charset="0"/>
                <a:ea typeface="Cambria" panose="02040503050406030204" pitchFamily="18" charset="0"/>
              </a:rPr>
              <a:t>1997.</a:t>
            </a:r>
          </a:p>
        </p:txBody>
      </p:sp>
      <p:sp>
        <p:nvSpPr>
          <p:cNvPr id="15" name="TextBox 14">
            <a:extLst>
              <a:ext uri="{FF2B5EF4-FFF2-40B4-BE49-F238E27FC236}">
                <a16:creationId xmlns:a16="http://schemas.microsoft.com/office/drawing/2014/main" id="{12D683B7-3DB6-F56E-B61B-C3FA254DB827}"/>
              </a:ext>
            </a:extLst>
          </p:cNvPr>
          <p:cNvSpPr txBox="1"/>
          <p:nvPr/>
        </p:nvSpPr>
        <p:spPr>
          <a:xfrm>
            <a:off x="1522020" y="7255031"/>
            <a:ext cx="13026126" cy="1582806"/>
          </a:xfrm>
          <a:prstGeom prst="rect">
            <a:avLst/>
          </a:prstGeom>
          <a:noFill/>
        </p:spPr>
        <p:txBody>
          <a:bodyPr wrap="square">
            <a:spAutoFit/>
          </a:bodyPr>
          <a:lstStyle/>
          <a:p>
            <a:pPr defTabSz="1106881"/>
            <a:r>
              <a:rPr lang="en-US" sz="1937" dirty="0">
                <a:solidFill>
                  <a:prstClr val="black"/>
                </a:solidFill>
                <a:latin typeface="Cambria" panose="02040503050406030204" pitchFamily="18" charset="0"/>
                <a:ea typeface="Cambria" panose="02040503050406030204" pitchFamily="18" charset="0"/>
              </a:rPr>
              <a:t>(f) Magnitude of earthquakes in California between January 1910 and May 1992. The Richter magnitude is defined as the logarithm, base 10, of the maximum amplitude of motion detected in the earthquake, and hence the horizontal scale in the plot, which is drawn as linear, is in effect a logarithmic scale of amplitude. The power law relationship in the earthquake distribution is thus a relationship between amplitude and frequency of occurrence. The data are from the National Geophysical Data Center, www.ngdc.noaa.gov.</a:t>
            </a:r>
          </a:p>
        </p:txBody>
      </p:sp>
      <p:sp>
        <p:nvSpPr>
          <p:cNvPr id="4" name="TextBox 3">
            <a:extLst>
              <a:ext uri="{FF2B5EF4-FFF2-40B4-BE49-F238E27FC236}">
                <a16:creationId xmlns:a16="http://schemas.microsoft.com/office/drawing/2014/main" id="{8DF30B7D-8341-3ABB-62F1-DB82EA99F341}"/>
              </a:ext>
            </a:extLst>
          </p:cNvPr>
          <p:cNvSpPr txBox="1"/>
          <p:nvPr/>
        </p:nvSpPr>
        <p:spPr>
          <a:xfrm>
            <a:off x="7377819" y="8532693"/>
            <a:ext cx="7381169" cy="1098378"/>
          </a:xfrm>
          <a:prstGeom prst="rect">
            <a:avLst/>
          </a:prstGeom>
          <a:noFill/>
        </p:spPr>
        <p:txBody>
          <a:bodyPr wrap="square">
            <a:spAutoFit/>
          </a:bodyPr>
          <a:lstStyle/>
          <a:p>
            <a:pPr defTabSz="1106881"/>
            <a:r>
              <a:rPr lang="en-IN" sz="2179" dirty="0">
                <a:solidFill>
                  <a:srgbClr val="0000FF"/>
                </a:solidFill>
                <a:latin typeface="Calibri" panose="020F0502020204030204"/>
                <a:hlinkClick r:id="rId5">
                  <a:extLst>
                    <a:ext uri="{A12FA001-AC4F-418D-AE19-62706E023703}">
                      <ahyp:hlinkClr xmlns:ahyp="http://schemas.microsoft.com/office/drawing/2018/hyperlinkcolor" val="tx"/>
                    </a:ext>
                  </a:extLst>
                </a:hlinkClick>
              </a:rPr>
              <a:t>https://aaronclauset.github.io/powerlaws/data.html</a:t>
            </a:r>
            <a:endParaRPr lang="en-IN" sz="2179" dirty="0">
              <a:solidFill>
                <a:srgbClr val="0000FF"/>
              </a:solidFill>
              <a:latin typeface="Calibri" panose="020F0502020204030204"/>
            </a:endParaRPr>
          </a:p>
          <a:p>
            <a:pPr defTabSz="1106881"/>
            <a:r>
              <a:rPr lang="en-IN" sz="2179" dirty="0">
                <a:solidFill>
                  <a:srgbClr val="0000FF"/>
                </a:solidFill>
                <a:latin typeface="Calibri" panose="020F0502020204030204"/>
                <a:hlinkClick r:id="rId6">
                  <a:extLst>
                    <a:ext uri="{A12FA001-AC4F-418D-AE19-62706E023703}">
                      <ahyp:hlinkClr xmlns:ahyp="http://schemas.microsoft.com/office/drawing/2018/hyperlinkcolor" val="tx"/>
                    </a:ext>
                  </a:extLst>
                </a:hlinkClick>
              </a:rPr>
              <a:t>https://physics.bu.edu/~redner/projects/citation/isi.html</a:t>
            </a:r>
            <a:endParaRPr lang="en-IN" sz="2179" dirty="0">
              <a:solidFill>
                <a:srgbClr val="0000FF"/>
              </a:solidFill>
              <a:latin typeface="Calibri" panose="020F0502020204030204"/>
            </a:endParaRPr>
          </a:p>
          <a:p>
            <a:pPr defTabSz="1106881"/>
            <a:endParaRPr lang="en-IN" sz="2179" dirty="0">
              <a:solidFill>
                <a:srgbClr val="0000FF"/>
              </a:solidFill>
              <a:latin typeface="Calibri" panose="020F0502020204030204"/>
            </a:endParaRPr>
          </a:p>
        </p:txBody>
      </p:sp>
    </p:spTree>
    <p:extLst>
      <p:ext uri="{BB962C8B-B14F-4D97-AF65-F5344CB8AC3E}">
        <p14:creationId xmlns:p14="http://schemas.microsoft.com/office/powerpoint/2010/main" val="56025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par>
                                <p:cTn id="32" presetID="22" presetClass="entr" presetSubtype="4"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2C73895-753C-55F0-0745-7999983C37C4}"/>
              </a:ext>
            </a:extLst>
          </p:cNvPr>
          <p:cNvPicPr>
            <a:picLocks noChangeAspect="1"/>
          </p:cNvPicPr>
          <p:nvPr/>
        </p:nvPicPr>
        <p:blipFill>
          <a:blip r:embed="rId2"/>
          <a:stretch>
            <a:fillRect/>
          </a:stretch>
        </p:blipFill>
        <p:spPr>
          <a:xfrm>
            <a:off x="1159439" y="1734890"/>
            <a:ext cx="7931909" cy="3836165"/>
          </a:xfrm>
          <a:prstGeom prst="rect">
            <a:avLst/>
          </a:prstGeom>
        </p:spPr>
      </p:pic>
      <p:sp>
        <p:nvSpPr>
          <p:cNvPr id="8" name="TextBox 7">
            <a:extLst>
              <a:ext uri="{FF2B5EF4-FFF2-40B4-BE49-F238E27FC236}">
                <a16:creationId xmlns:a16="http://schemas.microsoft.com/office/drawing/2014/main" id="{1471C3A8-9009-83A7-7B0F-496F026F211E}"/>
              </a:ext>
            </a:extLst>
          </p:cNvPr>
          <p:cNvSpPr txBox="1"/>
          <p:nvPr/>
        </p:nvSpPr>
        <p:spPr>
          <a:xfrm>
            <a:off x="1841109" y="6776017"/>
            <a:ext cx="12198755" cy="1433726"/>
          </a:xfrm>
          <a:prstGeom prst="rect">
            <a:avLst/>
          </a:prstGeom>
          <a:noFill/>
        </p:spPr>
        <p:txBody>
          <a:bodyPr wrap="square">
            <a:spAutoFit/>
          </a:bodyPr>
          <a:lstStyle/>
          <a:p>
            <a:pPr defTabSz="1106881"/>
            <a:r>
              <a:rPr lang="en-US" sz="2179" dirty="0">
                <a:solidFill>
                  <a:prstClr val="black"/>
                </a:solidFill>
                <a:latin typeface="Cambria" panose="02040503050406030204" pitchFamily="18" charset="0"/>
                <a:ea typeface="Cambria" panose="02040503050406030204" pitchFamily="18" charset="0"/>
              </a:rPr>
              <a:t>(g) Diameter of craters on the moon. Vertical axis is measured per square </a:t>
            </a:r>
            <a:r>
              <a:rPr lang="en-US" sz="2179" dirty="0" err="1">
                <a:solidFill>
                  <a:prstClr val="black"/>
                </a:solidFill>
                <a:latin typeface="Cambria" panose="02040503050406030204" pitchFamily="18" charset="0"/>
                <a:ea typeface="Cambria" panose="02040503050406030204" pitchFamily="18" charset="0"/>
              </a:rPr>
              <a:t>kilometre</a:t>
            </a:r>
            <a:r>
              <a:rPr lang="en-US" sz="2179" dirty="0">
                <a:solidFill>
                  <a:prstClr val="black"/>
                </a:solidFill>
                <a:latin typeface="Cambria" panose="02040503050406030204" pitchFamily="18" charset="0"/>
                <a:ea typeface="Cambria" panose="02040503050406030204" pitchFamily="18" charset="0"/>
              </a:rPr>
              <a:t>. </a:t>
            </a:r>
          </a:p>
          <a:p>
            <a:pPr defTabSz="1106881"/>
            <a:endParaRPr lang="en-US" sz="2179" dirty="0">
              <a:solidFill>
                <a:prstClr val="black"/>
              </a:solidFill>
              <a:latin typeface="Cambria" panose="02040503050406030204" pitchFamily="18" charset="0"/>
              <a:ea typeface="Cambria" panose="02040503050406030204" pitchFamily="18" charset="0"/>
            </a:endParaRPr>
          </a:p>
          <a:p>
            <a:pPr defTabSz="1106881"/>
            <a:r>
              <a:rPr lang="en-US" sz="2179" dirty="0">
                <a:solidFill>
                  <a:prstClr val="black"/>
                </a:solidFill>
                <a:latin typeface="Cambria" panose="02040503050406030204" pitchFamily="18" charset="0"/>
                <a:ea typeface="Cambria" panose="02040503050406030204" pitchFamily="18" charset="0"/>
              </a:rPr>
              <a:t>(h) Peak gamma-ray intensity of solar flares in counts per second, measured from Earth orbit between February </a:t>
            </a:r>
            <a:r>
              <a:rPr lang="en-IN" sz="2179" dirty="0">
                <a:solidFill>
                  <a:prstClr val="black"/>
                </a:solidFill>
                <a:latin typeface="Cambria" panose="02040503050406030204" pitchFamily="18" charset="0"/>
                <a:ea typeface="Cambria" panose="02040503050406030204" pitchFamily="18" charset="0"/>
              </a:rPr>
              <a:t>1980 and November 1989. </a:t>
            </a:r>
          </a:p>
        </p:txBody>
      </p:sp>
      <p:sp>
        <p:nvSpPr>
          <p:cNvPr id="16" name="TextBox 15">
            <a:extLst>
              <a:ext uri="{FF2B5EF4-FFF2-40B4-BE49-F238E27FC236}">
                <a16:creationId xmlns:a16="http://schemas.microsoft.com/office/drawing/2014/main" id="{44C3436A-4FDA-FCF3-D939-F424DC574421}"/>
              </a:ext>
            </a:extLst>
          </p:cNvPr>
          <p:cNvSpPr txBox="1"/>
          <p:nvPr/>
        </p:nvSpPr>
        <p:spPr>
          <a:xfrm>
            <a:off x="384035" y="8289021"/>
            <a:ext cx="13734894" cy="1135696"/>
          </a:xfrm>
          <a:prstGeom prst="rect">
            <a:avLst/>
          </a:prstGeom>
          <a:noFill/>
        </p:spPr>
        <p:txBody>
          <a:bodyPr wrap="square">
            <a:spAutoFit/>
          </a:bodyPr>
          <a:lstStyle/>
          <a:p>
            <a:pPr defTabSz="1106881"/>
            <a:r>
              <a:rPr lang="en-US" sz="1695" dirty="0">
                <a:solidFill>
                  <a:prstClr val="black"/>
                </a:solidFill>
                <a:latin typeface="Cambria" panose="02040503050406030204" pitchFamily="18" charset="0"/>
                <a:ea typeface="Cambria" panose="02040503050406030204" pitchFamily="18" charset="0"/>
              </a:rPr>
              <a:t>The observations were made between 1980 and 1989 by the instrument known as the Hard X-Ray Burst Spectrometer aboard the Solar Maximum Mission satellite launched in 1980. The spectrometer used a </a:t>
            </a:r>
            <a:r>
              <a:rPr lang="en-US" sz="1695" dirty="0" err="1">
                <a:solidFill>
                  <a:prstClr val="black"/>
                </a:solidFill>
                <a:latin typeface="Cambria" panose="02040503050406030204" pitchFamily="18" charset="0"/>
                <a:ea typeface="Cambria" panose="02040503050406030204" pitchFamily="18" charset="0"/>
              </a:rPr>
              <a:t>CsI</a:t>
            </a:r>
            <a:r>
              <a:rPr lang="en-US" sz="1695" dirty="0">
                <a:solidFill>
                  <a:prstClr val="black"/>
                </a:solidFill>
                <a:latin typeface="Cambria" panose="02040503050406030204" pitchFamily="18" charset="0"/>
                <a:ea typeface="Cambria" panose="02040503050406030204" pitchFamily="18" charset="0"/>
              </a:rPr>
              <a:t> scintillation detector to measure gamma-rays from solar flares and the horizontal axis in the figure is calibrated in terms of scintillation counts per second from this detector. The data are from the NASA Goddard Space Flight Center, umbra.nascom.nasa.gov/</a:t>
            </a:r>
            <a:r>
              <a:rPr lang="en-US" sz="1695" dirty="0" err="1">
                <a:solidFill>
                  <a:prstClr val="black"/>
                </a:solidFill>
                <a:latin typeface="Cambria" panose="02040503050406030204" pitchFamily="18" charset="0"/>
                <a:ea typeface="Cambria" panose="02040503050406030204" pitchFamily="18" charset="0"/>
              </a:rPr>
              <a:t>smm</a:t>
            </a:r>
            <a:r>
              <a:rPr lang="en-US" sz="1695" dirty="0">
                <a:solidFill>
                  <a:prstClr val="black"/>
                </a:solidFill>
                <a:latin typeface="Cambria" panose="02040503050406030204" pitchFamily="18" charset="0"/>
                <a:ea typeface="Cambria" panose="02040503050406030204" pitchFamily="18" charset="0"/>
              </a:rPr>
              <a:t>/hxrbs.html.</a:t>
            </a:r>
            <a:endParaRPr lang="en-IN" sz="1695" dirty="0">
              <a:solidFill>
                <a:prstClr val="black"/>
              </a:solidFill>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698F2FC7-907A-3E44-8EDF-1D4E2578FA70}"/>
              </a:ext>
            </a:extLst>
          </p:cNvPr>
          <p:cNvPicPr>
            <a:picLocks noChangeAspect="1"/>
          </p:cNvPicPr>
          <p:nvPr/>
        </p:nvPicPr>
        <p:blipFill>
          <a:blip r:embed="rId3"/>
          <a:stretch>
            <a:fillRect/>
          </a:stretch>
        </p:blipFill>
        <p:spPr>
          <a:xfrm>
            <a:off x="9239653" y="1997873"/>
            <a:ext cx="4800211" cy="3488487"/>
          </a:xfrm>
          <a:prstGeom prst="rect">
            <a:avLst/>
          </a:prstGeom>
        </p:spPr>
      </p:pic>
      <p:sp>
        <p:nvSpPr>
          <p:cNvPr id="2" name="Rectangle 1">
            <a:extLst>
              <a:ext uri="{FF2B5EF4-FFF2-40B4-BE49-F238E27FC236}">
                <a16:creationId xmlns:a16="http://schemas.microsoft.com/office/drawing/2014/main" id="{A8B14646-07C5-D8AF-8668-4326107DAE5F}"/>
              </a:ext>
            </a:extLst>
          </p:cNvPr>
          <p:cNvSpPr/>
          <p:nvPr/>
        </p:nvSpPr>
        <p:spPr>
          <a:xfrm>
            <a:off x="9509484" y="2526910"/>
            <a:ext cx="4457885" cy="462896"/>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1106881"/>
            <a:endParaRPr lang="en-IN" sz="2179">
              <a:solidFill>
                <a:prstClr val="white"/>
              </a:solidFill>
              <a:latin typeface="Calibri" panose="020F0502020204030204"/>
            </a:endParaRPr>
          </a:p>
        </p:txBody>
      </p:sp>
      <p:sp>
        <p:nvSpPr>
          <p:cNvPr id="5" name="Rectangle 4">
            <a:extLst>
              <a:ext uri="{FF2B5EF4-FFF2-40B4-BE49-F238E27FC236}">
                <a16:creationId xmlns:a16="http://schemas.microsoft.com/office/drawing/2014/main" id="{90E1A0CB-D67B-7863-3A51-D01F481D21E4}"/>
              </a:ext>
            </a:extLst>
          </p:cNvPr>
          <p:cNvSpPr/>
          <p:nvPr/>
        </p:nvSpPr>
        <p:spPr>
          <a:xfrm>
            <a:off x="9509484" y="5168434"/>
            <a:ext cx="4457885" cy="317927"/>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defTabSz="1106881"/>
            <a:endParaRPr lang="en-IN" sz="2179">
              <a:solidFill>
                <a:prstClr val="white"/>
              </a:solidFill>
              <a:latin typeface="Calibri" panose="020F0502020204030204"/>
            </a:endParaRPr>
          </a:p>
        </p:txBody>
      </p:sp>
      <p:sp>
        <p:nvSpPr>
          <p:cNvPr id="6" name="TextBox 5">
            <a:extLst>
              <a:ext uri="{FF2B5EF4-FFF2-40B4-BE49-F238E27FC236}">
                <a16:creationId xmlns:a16="http://schemas.microsoft.com/office/drawing/2014/main" id="{02B49C0C-909C-9A69-5F57-4B99929AC34D}"/>
              </a:ext>
            </a:extLst>
          </p:cNvPr>
          <p:cNvSpPr txBox="1"/>
          <p:nvPr/>
        </p:nvSpPr>
        <p:spPr>
          <a:xfrm>
            <a:off x="9023939" y="9936385"/>
            <a:ext cx="5015925" cy="523220"/>
          </a:xfrm>
          <a:prstGeom prst="rect">
            <a:avLst/>
          </a:prstGeom>
          <a:noFill/>
        </p:spPr>
        <p:txBody>
          <a:bodyPr wrap="none" rtlCol="0">
            <a:spAutoFit/>
          </a:bodyPr>
          <a:lstStyle/>
          <a:p>
            <a:r>
              <a:rPr lang="en-US" sz="2800" dirty="0">
                <a:solidFill>
                  <a:srgbClr val="FF0000"/>
                </a:solidFill>
                <a:latin typeface="Cambria" panose="02040503050406030204" pitchFamily="18" charset="0"/>
                <a:ea typeface="Cambria" panose="02040503050406030204" pitchFamily="18" charset="0"/>
              </a:rPr>
              <a:t>But these plots are cumulative!!</a:t>
            </a:r>
            <a:endParaRPr lang="en-IN" sz="2800"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11479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E113547-5E04-90E6-CF6A-F59E50F57AFF}"/>
              </a:ext>
            </a:extLst>
          </p:cNvPr>
          <p:cNvSpPr txBox="1"/>
          <p:nvPr/>
        </p:nvSpPr>
        <p:spPr>
          <a:xfrm>
            <a:off x="722890" y="2070897"/>
            <a:ext cx="13554173" cy="4116512"/>
          </a:xfrm>
          <a:prstGeom prst="rect">
            <a:avLst/>
          </a:prstGeom>
          <a:noFill/>
        </p:spPr>
        <p:txBody>
          <a:bodyPr wrap="square">
            <a:spAutoFit/>
          </a:bodyPr>
          <a:lstStyle/>
          <a:p>
            <a:pPr defTabSz="1106881"/>
            <a:r>
              <a:rPr lang="en-US" sz="2179" dirty="0">
                <a:solidFill>
                  <a:prstClr val="black"/>
                </a:solidFill>
                <a:latin typeface="Cambria" panose="02040503050406030204" pitchFamily="18" charset="0"/>
                <a:ea typeface="Cambria" panose="02040503050406030204" pitchFamily="18" charset="0"/>
              </a:rPr>
              <a:t>Power-law distributions occur in an extraordinarily diverse range of phenomena. In addition to city populations, </a:t>
            </a:r>
          </a:p>
          <a:p>
            <a:pPr marL="345900" indent="-345900" defTabSz="1106881">
              <a:buFont typeface="Arial" panose="020B0604020202020204" pitchFamily="34" charset="0"/>
              <a:buChar char="•"/>
            </a:pPr>
            <a:r>
              <a:rPr lang="en-US" sz="2179" dirty="0">
                <a:solidFill>
                  <a:prstClr val="black"/>
                </a:solidFill>
                <a:latin typeface="Cambria" panose="02040503050406030204" pitchFamily="18" charset="0"/>
                <a:ea typeface="Cambria" panose="02040503050406030204" pitchFamily="18" charset="0"/>
              </a:rPr>
              <a:t>The sizes of earthquakes [3], </a:t>
            </a:r>
          </a:p>
          <a:p>
            <a:pPr marL="345900" indent="-345900" defTabSz="1106881">
              <a:buFont typeface="Arial" panose="020B0604020202020204" pitchFamily="34" charset="0"/>
              <a:buChar char="•"/>
            </a:pPr>
            <a:r>
              <a:rPr lang="en-US" sz="2179" dirty="0">
                <a:solidFill>
                  <a:prstClr val="black"/>
                </a:solidFill>
                <a:latin typeface="Cambria" panose="02040503050406030204" pitchFamily="18" charset="0"/>
                <a:ea typeface="Cambria" panose="02040503050406030204" pitchFamily="18" charset="0"/>
              </a:rPr>
              <a:t>Moon craters [4], </a:t>
            </a:r>
          </a:p>
          <a:p>
            <a:pPr marL="345900" indent="-345900" defTabSz="1106881">
              <a:buFont typeface="Arial" panose="020B0604020202020204" pitchFamily="34" charset="0"/>
              <a:buChar char="•"/>
            </a:pPr>
            <a:r>
              <a:rPr lang="en-US" sz="2179" dirty="0">
                <a:solidFill>
                  <a:prstClr val="black"/>
                </a:solidFill>
                <a:latin typeface="Cambria" panose="02040503050406030204" pitchFamily="18" charset="0"/>
                <a:ea typeface="Cambria" panose="02040503050406030204" pitchFamily="18" charset="0"/>
              </a:rPr>
              <a:t>Solar flares [5], </a:t>
            </a:r>
          </a:p>
          <a:p>
            <a:pPr marL="345900" indent="-345900" defTabSz="1106881">
              <a:buFont typeface="Arial" panose="020B0604020202020204" pitchFamily="34" charset="0"/>
              <a:buChar char="•"/>
            </a:pPr>
            <a:r>
              <a:rPr lang="en-US" sz="2179" dirty="0">
                <a:solidFill>
                  <a:prstClr val="black"/>
                </a:solidFill>
                <a:latin typeface="Cambria" panose="02040503050406030204" pitchFamily="18" charset="0"/>
                <a:ea typeface="Cambria" panose="02040503050406030204" pitchFamily="18" charset="0"/>
              </a:rPr>
              <a:t>Computer files [6] and wars [7], </a:t>
            </a:r>
          </a:p>
          <a:p>
            <a:pPr marL="345900" indent="-345900" defTabSz="1106881">
              <a:buFont typeface="Arial" panose="020B0604020202020204" pitchFamily="34" charset="0"/>
              <a:buChar char="•"/>
            </a:pPr>
            <a:r>
              <a:rPr lang="en-US" sz="2179" dirty="0">
                <a:solidFill>
                  <a:prstClr val="black"/>
                </a:solidFill>
                <a:latin typeface="Cambria" panose="02040503050406030204" pitchFamily="18" charset="0"/>
                <a:ea typeface="Cambria" panose="02040503050406030204" pitchFamily="18" charset="0"/>
              </a:rPr>
              <a:t>The frequency of use of words in any human language [2, 8], </a:t>
            </a:r>
          </a:p>
          <a:p>
            <a:pPr marL="345900" indent="-345900" defTabSz="1106881">
              <a:buFont typeface="Arial" panose="020B0604020202020204" pitchFamily="34" charset="0"/>
              <a:buChar char="•"/>
            </a:pPr>
            <a:r>
              <a:rPr lang="en-US" sz="2179" dirty="0">
                <a:solidFill>
                  <a:prstClr val="black"/>
                </a:solidFill>
                <a:latin typeface="Cambria" panose="02040503050406030204" pitchFamily="18" charset="0"/>
                <a:ea typeface="Cambria" panose="02040503050406030204" pitchFamily="18" charset="0"/>
              </a:rPr>
              <a:t>The frequency of occurrence of personal names in most cultures [9], the numbers of papers scientists write [10], the number of citations received by papers [11], </a:t>
            </a:r>
          </a:p>
          <a:p>
            <a:pPr marL="345900" indent="-345900" defTabSz="1106881">
              <a:buFont typeface="Arial" panose="020B0604020202020204" pitchFamily="34" charset="0"/>
              <a:buChar char="•"/>
            </a:pPr>
            <a:r>
              <a:rPr lang="en-US" sz="2179" dirty="0">
                <a:solidFill>
                  <a:prstClr val="black"/>
                </a:solidFill>
                <a:latin typeface="Cambria" panose="02040503050406030204" pitchFamily="18" charset="0"/>
                <a:ea typeface="Cambria" panose="02040503050406030204" pitchFamily="18" charset="0"/>
              </a:rPr>
              <a:t>The number of hits on web pages [12], </a:t>
            </a:r>
          </a:p>
          <a:p>
            <a:pPr marL="345900" indent="-345900" defTabSz="1106881">
              <a:buFont typeface="Arial" panose="020B0604020202020204" pitchFamily="34" charset="0"/>
              <a:buChar char="•"/>
            </a:pPr>
            <a:r>
              <a:rPr lang="en-US" sz="2179" dirty="0">
                <a:solidFill>
                  <a:prstClr val="black"/>
                </a:solidFill>
                <a:latin typeface="Cambria" panose="02040503050406030204" pitchFamily="18" charset="0"/>
                <a:ea typeface="Cambria" panose="02040503050406030204" pitchFamily="18" charset="0"/>
              </a:rPr>
              <a:t>The sales of books, music recordings and almost every other branded commodity [13, 14], </a:t>
            </a:r>
          </a:p>
          <a:p>
            <a:pPr marL="345900" indent="-345900" defTabSz="1106881">
              <a:buFont typeface="Arial" panose="020B0604020202020204" pitchFamily="34" charset="0"/>
              <a:buChar char="•"/>
            </a:pPr>
            <a:r>
              <a:rPr lang="en-US" sz="2179" dirty="0">
                <a:solidFill>
                  <a:prstClr val="black"/>
                </a:solidFill>
                <a:latin typeface="Cambria" panose="02040503050406030204" pitchFamily="18" charset="0"/>
                <a:ea typeface="Cambria" panose="02040503050406030204" pitchFamily="18" charset="0"/>
              </a:rPr>
              <a:t>The numbers of species in biological taxa [15], </a:t>
            </a:r>
          </a:p>
          <a:p>
            <a:pPr marL="345900" indent="-345900" defTabSz="1106881">
              <a:buFont typeface="Arial" panose="020B0604020202020204" pitchFamily="34" charset="0"/>
              <a:buChar char="•"/>
            </a:pPr>
            <a:r>
              <a:rPr lang="en-US" sz="2179" dirty="0">
                <a:solidFill>
                  <a:prstClr val="black"/>
                </a:solidFill>
                <a:latin typeface="Cambria" panose="02040503050406030204" pitchFamily="18" charset="0"/>
                <a:ea typeface="Cambria" panose="02040503050406030204" pitchFamily="18" charset="0"/>
              </a:rPr>
              <a:t>People’s annual incomes [16] follows power law distributions.</a:t>
            </a:r>
            <a:endParaRPr lang="en-IN" sz="2179" dirty="0">
              <a:solidFill>
                <a:prstClr val="black"/>
              </a:solidFill>
              <a:latin typeface="Cambria" panose="02040503050406030204" pitchFamily="18" charset="0"/>
              <a:ea typeface="Cambria" panose="02040503050406030204" pitchFamily="18" charset="0"/>
            </a:endParaRPr>
          </a:p>
        </p:txBody>
      </p:sp>
      <p:sp>
        <p:nvSpPr>
          <p:cNvPr id="8" name="TextBox 7">
            <a:extLst>
              <a:ext uri="{FF2B5EF4-FFF2-40B4-BE49-F238E27FC236}">
                <a16:creationId xmlns:a16="http://schemas.microsoft.com/office/drawing/2014/main" id="{1560D9EE-729D-C372-146F-8B7602F026FA}"/>
              </a:ext>
            </a:extLst>
          </p:cNvPr>
          <p:cNvSpPr txBox="1"/>
          <p:nvPr/>
        </p:nvSpPr>
        <p:spPr>
          <a:xfrm>
            <a:off x="722888" y="6206513"/>
            <a:ext cx="14036099" cy="2941703"/>
          </a:xfrm>
          <a:prstGeom prst="rect">
            <a:avLst/>
          </a:prstGeom>
          <a:noFill/>
        </p:spPr>
        <p:txBody>
          <a:bodyPr wrap="square">
            <a:spAutoFit/>
          </a:bodyPr>
          <a:lstStyle/>
          <a:p>
            <a:pPr defTabSz="1106881"/>
            <a:r>
              <a:rPr lang="en-IN" sz="1089" dirty="0">
                <a:solidFill>
                  <a:srgbClr val="00B0F0"/>
                </a:solidFill>
                <a:latin typeface="Cambria" panose="02040503050406030204" pitchFamily="18" charset="0"/>
                <a:ea typeface="Cambria" panose="02040503050406030204" pitchFamily="18" charset="0"/>
              </a:rPr>
              <a:t>[3] B. Gutenberg and R. F. Richter, Frequency of earthquakes in </a:t>
            </a:r>
            <a:r>
              <a:rPr lang="en-IN" sz="1089" dirty="0" err="1">
                <a:solidFill>
                  <a:srgbClr val="00B0F0"/>
                </a:solidFill>
                <a:latin typeface="Cambria" panose="02040503050406030204" pitchFamily="18" charset="0"/>
                <a:ea typeface="Cambria" panose="02040503050406030204" pitchFamily="18" charset="0"/>
              </a:rPr>
              <a:t>california</a:t>
            </a:r>
            <a:r>
              <a:rPr lang="en-IN" sz="1089" dirty="0">
                <a:solidFill>
                  <a:srgbClr val="00B0F0"/>
                </a:solidFill>
                <a:latin typeface="Cambria" panose="02040503050406030204" pitchFamily="18" charset="0"/>
                <a:ea typeface="Cambria" panose="02040503050406030204" pitchFamily="18" charset="0"/>
              </a:rPr>
              <a:t>. Bulletin of the Seismological Society of America 34, 185–188 (1944).</a:t>
            </a:r>
          </a:p>
          <a:p>
            <a:pPr defTabSz="1106881"/>
            <a:r>
              <a:rPr lang="en-IN" sz="1089" dirty="0">
                <a:solidFill>
                  <a:srgbClr val="00B0F0"/>
                </a:solidFill>
                <a:latin typeface="Cambria" panose="02040503050406030204" pitchFamily="18" charset="0"/>
                <a:ea typeface="Cambria" panose="02040503050406030204" pitchFamily="18" charset="0"/>
              </a:rPr>
              <a:t>[4] G. </a:t>
            </a:r>
            <a:r>
              <a:rPr lang="en-IN" sz="1089" dirty="0" err="1">
                <a:solidFill>
                  <a:srgbClr val="00B0F0"/>
                </a:solidFill>
                <a:latin typeface="Cambria" panose="02040503050406030204" pitchFamily="18" charset="0"/>
                <a:ea typeface="Cambria" panose="02040503050406030204" pitchFamily="18" charset="0"/>
              </a:rPr>
              <a:t>Neukum</a:t>
            </a:r>
            <a:r>
              <a:rPr lang="en-IN" sz="1089" dirty="0">
                <a:solidFill>
                  <a:srgbClr val="00B0F0"/>
                </a:solidFill>
                <a:latin typeface="Cambria" panose="02040503050406030204" pitchFamily="18" charset="0"/>
                <a:ea typeface="Cambria" panose="02040503050406030204" pitchFamily="18" charset="0"/>
              </a:rPr>
              <a:t> and B. A. Ivanov, Crater size distributions and impact probabilities on Earth from lunar, terrestrial planet, and asteroid cratering data. In T. </a:t>
            </a:r>
            <a:r>
              <a:rPr lang="en-IN" sz="1089" dirty="0" err="1">
                <a:solidFill>
                  <a:srgbClr val="00B0F0"/>
                </a:solidFill>
                <a:latin typeface="Cambria" panose="02040503050406030204" pitchFamily="18" charset="0"/>
                <a:ea typeface="Cambria" panose="02040503050406030204" pitchFamily="18" charset="0"/>
              </a:rPr>
              <a:t>Gehrels</a:t>
            </a:r>
            <a:r>
              <a:rPr lang="en-IN" sz="1089" dirty="0">
                <a:solidFill>
                  <a:srgbClr val="00B0F0"/>
                </a:solidFill>
                <a:latin typeface="Cambria" panose="02040503050406030204" pitchFamily="18" charset="0"/>
                <a:ea typeface="Cambria" panose="02040503050406030204" pitchFamily="18" charset="0"/>
              </a:rPr>
              <a:t> (ed.), Hazards Due to Comets and Asteroids, pp. 359–416, University of Arizona Press, Tucson, AZ (1994).</a:t>
            </a:r>
          </a:p>
          <a:p>
            <a:pPr defTabSz="1106881"/>
            <a:r>
              <a:rPr lang="en-IN" sz="1089" dirty="0">
                <a:solidFill>
                  <a:srgbClr val="00B0F0"/>
                </a:solidFill>
                <a:latin typeface="Cambria" panose="02040503050406030204" pitchFamily="18" charset="0"/>
                <a:ea typeface="Cambria" panose="02040503050406030204" pitchFamily="18" charset="0"/>
              </a:rPr>
              <a:t>[5] E. T. Lu and R. J. Hamilton, Avalanches of the distribution of solar flares. Astrophysical Journal 380, 89–92</a:t>
            </a:r>
          </a:p>
          <a:p>
            <a:pPr defTabSz="1106881"/>
            <a:r>
              <a:rPr lang="en-IN" sz="1089" dirty="0">
                <a:solidFill>
                  <a:srgbClr val="00B0F0"/>
                </a:solidFill>
                <a:latin typeface="Cambria" panose="02040503050406030204" pitchFamily="18" charset="0"/>
                <a:ea typeface="Cambria" panose="02040503050406030204" pitchFamily="18" charset="0"/>
              </a:rPr>
              <a:t>(1991).</a:t>
            </a:r>
          </a:p>
          <a:p>
            <a:pPr defTabSz="1106881"/>
            <a:r>
              <a:rPr lang="en-IN" sz="1089" dirty="0">
                <a:solidFill>
                  <a:srgbClr val="00B0F0"/>
                </a:solidFill>
                <a:latin typeface="Cambria" panose="02040503050406030204" pitchFamily="18" charset="0"/>
                <a:ea typeface="Cambria" panose="02040503050406030204" pitchFamily="18" charset="0"/>
              </a:rPr>
              <a:t>[6] M. E. </a:t>
            </a:r>
            <a:r>
              <a:rPr lang="en-IN" sz="1089" dirty="0" err="1">
                <a:solidFill>
                  <a:srgbClr val="00B0F0"/>
                </a:solidFill>
                <a:latin typeface="Cambria" panose="02040503050406030204" pitchFamily="18" charset="0"/>
                <a:ea typeface="Cambria" panose="02040503050406030204" pitchFamily="18" charset="0"/>
              </a:rPr>
              <a:t>Crovella</a:t>
            </a:r>
            <a:r>
              <a:rPr lang="en-IN" sz="1089" dirty="0">
                <a:solidFill>
                  <a:srgbClr val="00B0F0"/>
                </a:solidFill>
                <a:latin typeface="Cambria" panose="02040503050406030204" pitchFamily="18" charset="0"/>
                <a:ea typeface="Cambria" panose="02040503050406030204" pitchFamily="18" charset="0"/>
              </a:rPr>
              <a:t> and A. </a:t>
            </a:r>
            <a:r>
              <a:rPr lang="en-IN" sz="1089" dirty="0" err="1">
                <a:solidFill>
                  <a:srgbClr val="00B0F0"/>
                </a:solidFill>
                <a:latin typeface="Cambria" panose="02040503050406030204" pitchFamily="18" charset="0"/>
                <a:ea typeface="Cambria" panose="02040503050406030204" pitchFamily="18" charset="0"/>
              </a:rPr>
              <a:t>Bestavros</a:t>
            </a:r>
            <a:r>
              <a:rPr lang="en-IN" sz="1089" dirty="0">
                <a:solidFill>
                  <a:srgbClr val="00B0F0"/>
                </a:solidFill>
                <a:latin typeface="Cambria" panose="02040503050406030204" pitchFamily="18" charset="0"/>
                <a:ea typeface="Cambria" panose="02040503050406030204" pitchFamily="18" charset="0"/>
              </a:rPr>
              <a:t>, Self-similarity in World Wide Web traffic: Evidence and possible causes. In B. E. </a:t>
            </a:r>
            <a:r>
              <a:rPr lang="en-US" sz="1089" dirty="0">
                <a:solidFill>
                  <a:srgbClr val="00B0F0"/>
                </a:solidFill>
                <a:latin typeface="Cambria" panose="02040503050406030204" pitchFamily="18" charset="0"/>
                <a:ea typeface="Cambria" panose="02040503050406030204" pitchFamily="18" charset="0"/>
              </a:rPr>
              <a:t>Gaither and D. A. Reed (eds.), Proceedings of the 1996 ACM SIGMETRICS Conference on Measurement and</a:t>
            </a:r>
          </a:p>
          <a:p>
            <a:pPr defTabSz="1106881"/>
            <a:r>
              <a:rPr lang="en-US" sz="1089" dirty="0">
                <a:solidFill>
                  <a:srgbClr val="00B0F0"/>
                </a:solidFill>
                <a:latin typeface="Cambria" panose="02040503050406030204" pitchFamily="18" charset="0"/>
                <a:ea typeface="Cambria" panose="02040503050406030204" pitchFamily="18" charset="0"/>
              </a:rPr>
              <a:t>Modeling of Computer Systems, pp. 148–159, Association of Computing Machinery, New York (1996).</a:t>
            </a:r>
          </a:p>
          <a:p>
            <a:pPr defTabSz="1106881"/>
            <a:r>
              <a:rPr lang="en-US" sz="1089" dirty="0">
                <a:solidFill>
                  <a:srgbClr val="00B0F0"/>
                </a:solidFill>
                <a:latin typeface="Cambria" panose="02040503050406030204" pitchFamily="18" charset="0"/>
                <a:ea typeface="Cambria" panose="02040503050406030204" pitchFamily="18" charset="0"/>
              </a:rPr>
              <a:t>[7] D. C. Roberts and D. L. Turcotte, Fractality and </a:t>
            </a:r>
            <a:r>
              <a:rPr lang="en-US" sz="1089" dirty="0" err="1">
                <a:solidFill>
                  <a:srgbClr val="00B0F0"/>
                </a:solidFill>
                <a:latin typeface="Cambria" panose="02040503050406030204" pitchFamily="18" charset="0"/>
                <a:ea typeface="Cambria" panose="02040503050406030204" pitchFamily="18" charset="0"/>
              </a:rPr>
              <a:t>sel</a:t>
            </a:r>
            <a:r>
              <a:rPr lang="en-US" sz="1089" dirty="0">
                <a:solidFill>
                  <a:srgbClr val="00B0F0"/>
                </a:solidFill>
                <a:latin typeface="Cambria" panose="02040503050406030204" pitchFamily="18" charset="0"/>
                <a:ea typeface="Cambria" panose="02040503050406030204" pitchFamily="18" charset="0"/>
              </a:rPr>
              <a:t> </a:t>
            </a:r>
            <a:r>
              <a:rPr lang="en-US" sz="1089" dirty="0" err="1">
                <a:solidFill>
                  <a:srgbClr val="00B0F0"/>
                </a:solidFill>
                <a:latin typeface="Cambria" panose="02040503050406030204" pitchFamily="18" charset="0"/>
                <a:ea typeface="Cambria" panose="02040503050406030204" pitchFamily="18" charset="0"/>
              </a:rPr>
              <a:t>forganized</a:t>
            </a:r>
            <a:r>
              <a:rPr lang="en-US" sz="1089" dirty="0">
                <a:solidFill>
                  <a:srgbClr val="00B0F0"/>
                </a:solidFill>
                <a:latin typeface="Cambria" panose="02040503050406030204" pitchFamily="18" charset="0"/>
                <a:ea typeface="Cambria" panose="02040503050406030204" pitchFamily="18" charset="0"/>
              </a:rPr>
              <a:t> criticality of wars. Fractals 6, 351–357 (1998).</a:t>
            </a:r>
          </a:p>
          <a:p>
            <a:pPr defTabSz="1106881"/>
            <a:r>
              <a:rPr lang="fr-FR" sz="1089" dirty="0">
                <a:solidFill>
                  <a:srgbClr val="00B0F0"/>
                </a:solidFill>
                <a:latin typeface="Cambria" panose="02040503050406030204" pitchFamily="18" charset="0"/>
                <a:ea typeface="Cambria" panose="02040503050406030204" pitchFamily="18" charset="0"/>
              </a:rPr>
              <a:t>[8] J. B. </a:t>
            </a:r>
            <a:r>
              <a:rPr lang="fr-FR" sz="1089" dirty="0" err="1">
                <a:solidFill>
                  <a:srgbClr val="00B0F0"/>
                </a:solidFill>
                <a:latin typeface="Cambria" panose="02040503050406030204" pitchFamily="18" charset="0"/>
                <a:ea typeface="Cambria" panose="02040503050406030204" pitchFamily="18" charset="0"/>
              </a:rPr>
              <a:t>Estoup</a:t>
            </a:r>
            <a:r>
              <a:rPr lang="fr-FR" sz="1089" dirty="0">
                <a:solidFill>
                  <a:srgbClr val="00B0F0"/>
                </a:solidFill>
                <a:latin typeface="Cambria" panose="02040503050406030204" pitchFamily="18" charset="0"/>
                <a:ea typeface="Cambria" panose="02040503050406030204" pitchFamily="18" charset="0"/>
              </a:rPr>
              <a:t>, Gammes </a:t>
            </a:r>
            <a:r>
              <a:rPr lang="fr-FR" sz="1089" dirty="0" err="1">
                <a:solidFill>
                  <a:srgbClr val="00B0F0"/>
                </a:solidFill>
                <a:latin typeface="Cambria" panose="02040503050406030204" pitchFamily="18" charset="0"/>
                <a:ea typeface="Cambria" panose="02040503050406030204" pitchFamily="18" charset="0"/>
              </a:rPr>
              <a:t>Stenographiques</a:t>
            </a:r>
            <a:r>
              <a:rPr lang="fr-FR" sz="1089" dirty="0">
                <a:solidFill>
                  <a:srgbClr val="00B0F0"/>
                </a:solidFill>
                <a:latin typeface="Cambria" panose="02040503050406030204" pitchFamily="18" charset="0"/>
                <a:ea typeface="Cambria" panose="02040503050406030204" pitchFamily="18" charset="0"/>
              </a:rPr>
              <a:t>. Institut </a:t>
            </a:r>
            <a:r>
              <a:rPr lang="fr-FR" sz="1089" dirty="0" err="1">
                <a:solidFill>
                  <a:srgbClr val="00B0F0"/>
                </a:solidFill>
                <a:latin typeface="Cambria" panose="02040503050406030204" pitchFamily="18" charset="0"/>
                <a:ea typeface="Cambria" panose="02040503050406030204" pitchFamily="18" charset="0"/>
              </a:rPr>
              <a:t>Stenographique</a:t>
            </a:r>
            <a:r>
              <a:rPr lang="fr-FR" sz="1089" dirty="0">
                <a:solidFill>
                  <a:srgbClr val="00B0F0"/>
                </a:solidFill>
                <a:latin typeface="Cambria" panose="02040503050406030204" pitchFamily="18" charset="0"/>
                <a:ea typeface="Cambria" panose="02040503050406030204" pitchFamily="18" charset="0"/>
              </a:rPr>
              <a:t> de France, Paris (1916). </a:t>
            </a:r>
          </a:p>
          <a:p>
            <a:pPr defTabSz="1106881"/>
            <a:r>
              <a:rPr lang="en-IN" sz="1089" dirty="0">
                <a:solidFill>
                  <a:srgbClr val="00B0F0"/>
                </a:solidFill>
                <a:latin typeface="Cambria" panose="02040503050406030204" pitchFamily="18" charset="0"/>
                <a:ea typeface="Cambria" panose="02040503050406030204" pitchFamily="18" charset="0"/>
              </a:rPr>
              <a:t>[9] D. H. </a:t>
            </a:r>
            <a:r>
              <a:rPr lang="en-IN" sz="1089" dirty="0" err="1">
                <a:solidFill>
                  <a:srgbClr val="00B0F0"/>
                </a:solidFill>
                <a:latin typeface="Cambria" panose="02040503050406030204" pitchFamily="18" charset="0"/>
                <a:ea typeface="Cambria" panose="02040503050406030204" pitchFamily="18" charset="0"/>
              </a:rPr>
              <a:t>Zanette</a:t>
            </a:r>
            <a:r>
              <a:rPr lang="en-IN" sz="1089" dirty="0">
                <a:solidFill>
                  <a:srgbClr val="00B0F0"/>
                </a:solidFill>
                <a:latin typeface="Cambria" panose="02040503050406030204" pitchFamily="18" charset="0"/>
                <a:ea typeface="Cambria" panose="02040503050406030204" pitchFamily="18" charset="0"/>
              </a:rPr>
              <a:t> and S. C. </a:t>
            </a:r>
            <a:r>
              <a:rPr lang="en-IN" sz="1089" dirty="0" err="1">
                <a:solidFill>
                  <a:srgbClr val="00B0F0"/>
                </a:solidFill>
                <a:latin typeface="Cambria" panose="02040503050406030204" pitchFamily="18" charset="0"/>
                <a:ea typeface="Cambria" panose="02040503050406030204" pitchFamily="18" charset="0"/>
              </a:rPr>
              <a:t>Manrubia</a:t>
            </a:r>
            <a:r>
              <a:rPr lang="en-IN" sz="1089" dirty="0">
                <a:solidFill>
                  <a:srgbClr val="00B0F0"/>
                </a:solidFill>
                <a:latin typeface="Cambria" panose="02040503050406030204" pitchFamily="18" charset="0"/>
                <a:ea typeface="Cambria" panose="02040503050406030204" pitchFamily="18" charset="0"/>
              </a:rPr>
              <a:t>, Vertical transmission </a:t>
            </a:r>
            <a:r>
              <a:rPr lang="en-US" sz="1089" dirty="0">
                <a:solidFill>
                  <a:srgbClr val="00B0F0"/>
                </a:solidFill>
                <a:latin typeface="Cambria" panose="02040503050406030204" pitchFamily="18" charset="0"/>
                <a:ea typeface="Cambria" panose="02040503050406030204" pitchFamily="18" charset="0"/>
              </a:rPr>
              <a:t>of culture and the distribution of family names. </a:t>
            </a:r>
            <a:r>
              <a:rPr lang="en-US" sz="1089" dirty="0" err="1">
                <a:solidFill>
                  <a:srgbClr val="00B0F0"/>
                </a:solidFill>
                <a:latin typeface="Cambria" panose="02040503050406030204" pitchFamily="18" charset="0"/>
                <a:ea typeface="Cambria" panose="02040503050406030204" pitchFamily="18" charset="0"/>
              </a:rPr>
              <a:t>Physica</a:t>
            </a:r>
            <a:r>
              <a:rPr lang="en-US" sz="1089" dirty="0">
                <a:solidFill>
                  <a:srgbClr val="00B0F0"/>
                </a:solidFill>
                <a:latin typeface="Cambria" panose="02040503050406030204" pitchFamily="18" charset="0"/>
                <a:ea typeface="Cambria" panose="02040503050406030204" pitchFamily="18" charset="0"/>
              </a:rPr>
              <a:t> </a:t>
            </a:r>
            <a:r>
              <a:rPr lang="en-IN" sz="1089" dirty="0">
                <a:solidFill>
                  <a:srgbClr val="00B0F0"/>
                </a:solidFill>
                <a:latin typeface="Cambria" panose="02040503050406030204" pitchFamily="18" charset="0"/>
                <a:ea typeface="Cambria" panose="02040503050406030204" pitchFamily="18" charset="0"/>
              </a:rPr>
              <a:t>A 295, 1–8 (2001).</a:t>
            </a:r>
          </a:p>
          <a:p>
            <a:pPr defTabSz="1106881"/>
            <a:r>
              <a:rPr lang="en-US" sz="1089" dirty="0">
                <a:solidFill>
                  <a:srgbClr val="00B0F0"/>
                </a:solidFill>
                <a:latin typeface="Cambria" panose="02040503050406030204" pitchFamily="18" charset="0"/>
                <a:ea typeface="Cambria" panose="02040503050406030204" pitchFamily="18" charset="0"/>
              </a:rPr>
              <a:t>[10] A. J. </a:t>
            </a:r>
            <a:r>
              <a:rPr lang="en-US" sz="1089" dirty="0" err="1">
                <a:solidFill>
                  <a:srgbClr val="00B0F0"/>
                </a:solidFill>
                <a:latin typeface="Cambria" panose="02040503050406030204" pitchFamily="18" charset="0"/>
                <a:ea typeface="Cambria" panose="02040503050406030204" pitchFamily="18" charset="0"/>
              </a:rPr>
              <a:t>Lotka</a:t>
            </a:r>
            <a:r>
              <a:rPr lang="en-US" sz="1089" dirty="0">
                <a:solidFill>
                  <a:srgbClr val="00B0F0"/>
                </a:solidFill>
                <a:latin typeface="Cambria" panose="02040503050406030204" pitchFamily="18" charset="0"/>
                <a:ea typeface="Cambria" panose="02040503050406030204" pitchFamily="18" charset="0"/>
              </a:rPr>
              <a:t>, The frequency distribution of scientific production. J. Wash. Acad. Sci. 16, 317–323 (1926).</a:t>
            </a:r>
          </a:p>
          <a:p>
            <a:pPr defTabSz="1106881"/>
            <a:r>
              <a:rPr lang="en-US" sz="1089" dirty="0">
                <a:solidFill>
                  <a:srgbClr val="00B0F0"/>
                </a:solidFill>
                <a:latin typeface="Cambria" panose="02040503050406030204" pitchFamily="18" charset="0"/>
                <a:ea typeface="Cambria" panose="02040503050406030204" pitchFamily="18" charset="0"/>
              </a:rPr>
              <a:t>[11] D. J. de S. Price, Networks of scientific papers. Science </a:t>
            </a:r>
            <a:r>
              <a:rPr lang="en-IN" sz="1089" dirty="0">
                <a:solidFill>
                  <a:srgbClr val="00B0F0"/>
                </a:solidFill>
                <a:latin typeface="Cambria" panose="02040503050406030204" pitchFamily="18" charset="0"/>
                <a:ea typeface="Cambria" panose="02040503050406030204" pitchFamily="18" charset="0"/>
              </a:rPr>
              <a:t>149, 510–515 (1965).</a:t>
            </a:r>
          </a:p>
          <a:p>
            <a:pPr defTabSz="1106881"/>
            <a:r>
              <a:rPr lang="en-US" sz="1089" dirty="0">
                <a:solidFill>
                  <a:srgbClr val="00B0F0"/>
                </a:solidFill>
                <a:latin typeface="Cambria" panose="02040503050406030204" pitchFamily="18" charset="0"/>
                <a:ea typeface="Cambria" panose="02040503050406030204" pitchFamily="18" charset="0"/>
              </a:rPr>
              <a:t>[12] L. A. Adamic and B. A. Huberman, The nature of markets in the World Wide Web. Quarterly Journal of Elec</a:t>
            </a:r>
            <a:r>
              <a:rPr lang="en-IN" sz="1089" dirty="0" err="1">
                <a:solidFill>
                  <a:srgbClr val="00B0F0"/>
                </a:solidFill>
                <a:latin typeface="Cambria" panose="02040503050406030204" pitchFamily="18" charset="0"/>
                <a:ea typeface="Cambria" panose="02040503050406030204" pitchFamily="18" charset="0"/>
              </a:rPr>
              <a:t>tronic</a:t>
            </a:r>
            <a:r>
              <a:rPr lang="en-IN" sz="1089" dirty="0">
                <a:solidFill>
                  <a:srgbClr val="00B0F0"/>
                </a:solidFill>
                <a:latin typeface="Cambria" panose="02040503050406030204" pitchFamily="18" charset="0"/>
                <a:ea typeface="Cambria" panose="02040503050406030204" pitchFamily="18" charset="0"/>
              </a:rPr>
              <a:t> Commerce 1, 512 (2000).</a:t>
            </a:r>
          </a:p>
          <a:p>
            <a:pPr defTabSz="1106881"/>
            <a:r>
              <a:rPr lang="en-US" sz="1089" dirty="0">
                <a:solidFill>
                  <a:srgbClr val="00B0F0"/>
                </a:solidFill>
                <a:latin typeface="Cambria" panose="02040503050406030204" pitchFamily="18" charset="0"/>
                <a:ea typeface="Cambria" panose="02040503050406030204" pitchFamily="18" charset="0"/>
              </a:rPr>
              <a:t>[13] R. A. K. Cox, J. M. Felton, and K. C. Chung, The concentration of commercial success in popular music: an analysis of the distribution of gold records. Journal of </a:t>
            </a:r>
            <a:r>
              <a:rPr lang="en-IN" sz="1089" dirty="0">
                <a:solidFill>
                  <a:srgbClr val="00B0F0"/>
                </a:solidFill>
                <a:latin typeface="Cambria" panose="02040503050406030204" pitchFamily="18" charset="0"/>
                <a:ea typeface="Cambria" panose="02040503050406030204" pitchFamily="18" charset="0"/>
              </a:rPr>
              <a:t>Cultural Economics 19, 333–340 (1995).</a:t>
            </a:r>
          </a:p>
          <a:p>
            <a:pPr defTabSz="1106881"/>
            <a:r>
              <a:rPr lang="en-US" sz="1089" dirty="0">
                <a:solidFill>
                  <a:srgbClr val="00B0F0"/>
                </a:solidFill>
                <a:latin typeface="Cambria" panose="02040503050406030204" pitchFamily="18" charset="0"/>
                <a:ea typeface="Cambria" panose="02040503050406030204" pitchFamily="18" charset="0"/>
              </a:rPr>
              <a:t>[14] R. Kohli and R. Sah, Market shares: Some power law results and observations. Working paper 04.01, Harris School of Public Policy, University of Chicago (2003).</a:t>
            </a:r>
          </a:p>
          <a:p>
            <a:pPr defTabSz="1106881"/>
            <a:r>
              <a:rPr lang="en-US" sz="1089" dirty="0">
                <a:solidFill>
                  <a:srgbClr val="00B0F0"/>
                </a:solidFill>
                <a:latin typeface="Cambria" panose="02040503050406030204" pitchFamily="18" charset="0"/>
                <a:ea typeface="Cambria" panose="02040503050406030204" pitchFamily="18" charset="0"/>
              </a:rPr>
              <a:t>[15] J. C. Willis and G. U. Yule, Some statistics of evolution and geographical distribution in plants and animals, and their significance. Nature 109, 177–179 (1922).</a:t>
            </a:r>
          </a:p>
          <a:p>
            <a:pPr defTabSz="1106881"/>
            <a:r>
              <a:rPr lang="fr-FR" sz="1089" dirty="0">
                <a:solidFill>
                  <a:srgbClr val="00B0F0"/>
                </a:solidFill>
                <a:latin typeface="Cambria" panose="02040503050406030204" pitchFamily="18" charset="0"/>
                <a:ea typeface="Cambria" panose="02040503050406030204" pitchFamily="18" charset="0"/>
              </a:rPr>
              <a:t>[16] V. Pareto, Cours d’Economie Politique. Droz, Geneva </a:t>
            </a:r>
            <a:r>
              <a:rPr lang="en-IN" sz="1089" dirty="0">
                <a:solidFill>
                  <a:srgbClr val="00B0F0"/>
                </a:solidFill>
                <a:latin typeface="Cambria" panose="02040503050406030204" pitchFamily="18" charset="0"/>
                <a:ea typeface="Cambria" panose="02040503050406030204" pitchFamily="18" charset="0"/>
              </a:rPr>
              <a:t>(1896).</a:t>
            </a:r>
          </a:p>
        </p:txBody>
      </p:sp>
    </p:spTree>
    <p:extLst>
      <p:ext uri="{BB962C8B-B14F-4D97-AF65-F5344CB8AC3E}">
        <p14:creationId xmlns:p14="http://schemas.microsoft.com/office/powerpoint/2010/main" val="18540940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B8F5B9-B02A-E0EC-6C28-0449CC0B9995}"/>
            </a:ext>
          </a:extLst>
        </p:cNvPr>
        <p:cNvGrpSpPr/>
        <p:nvPr/>
      </p:nvGrpSpPr>
      <p:grpSpPr>
        <a:xfrm>
          <a:off x="0" y="0"/>
          <a:ext cx="0" cy="0"/>
          <a:chOff x="0" y="0"/>
          <a:chExt cx="0" cy="0"/>
        </a:xfrm>
      </p:grpSpPr>
      <p:sp>
        <p:nvSpPr>
          <p:cNvPr id="4" name="Text Box 3">
            <a:extLst>
              <a:ext uri="{FF2B5EF4-FFF2-40B4-BE49-F238E27FC236}">
                <a16:creationId xmlns:a16="http://schemas.microsoft.com/office/drawing/2014/main" id="{DAE1A27E-FA73-963A-A6EE-7DE28EDB00D0}"/>
              </a:ext>
            </a:extLst>
          </p:cNvPr>
          <p:cNvSpPr txBox="1">
            <a:spLocks noChangeArrowheads="1"/>
          </p:cNvSpPr>
          <p:nvPr/>
        </p:nvSpPr>
        <p:spPr bwMode="auto">
          <a:xfrm>
            <a:off x="1320186" y="1802379"/>
            <a:ext cx="11942593" cy="76296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1106881"/>
            <a:r>
              <a:rPr lang="en-US" altLang="en-US" sz="4358" i="1" dirty="0">
                <a:solidFill>
                  <a:srgbClr val="0000FF"/>
                </a:solidFill>
                <a:latin typeface="Cambria" panose="02040503050406030204" pitchFamily="18" charset="0"/>
                <a:ea typeface="Cambria" panose="02040503050406030204" pitchFamily="18" charset="0"/>
              </a:rPr>
              <a:t>Histogram : Linear binning</a:t>
            </a:r>
          </a:p>
        </p:txBody>
      </p:sp>
      <p:sp>
        <p:nvSpPr>
          <p:cNvPr id="7" name="TextBox 6">
            <a:extLst>
              <a:ext uri="{FF2B5EF4-FFF2-40B4-BE49-F238E27FC236}">
                <a16:creationId xmlns:a16="http://schemas.microsoft.com/office/drawing/2014/main" id="{91614B22-2D0D-DD34-7B0F-70E8099231C3}"/>
              </a:ext>
            </a:extLst>
          </p:cNvPr>
          <p:cNvSpPr txBox="1"/>
          <p:nvPr/>
        </p:nvSpPr>
        <p:spPr>
          <a:xfrm>
            <a:off x="1589732" y="3324304"/>
            <a:ext cx="12906264" cy="1769074"/>
          </a:xfrm>
          <a:prstGeom prst="rect">
            <a:avLst/>
          </a:prstGeom>
          <a:noFill/>
        </p:spPr>
        <p:txBody>
          <a:bodyPr wrap="square">
            <a:spAutoFit/>
          </a:bodyPr>
          <a:lstStyle/>
          <a:p>
            <a:pPr defTabSz="1106881"/>
            <a:r>
              <a:rPr lang="en-US" sz="2179" b="1" dirty="0">
                <a:solidFill>
                  <a:srgbClr val="0000FF"/>
                </a:solidFill>
                <a:latin typeface="Cambria" panose="02040503050406030204" pitchFamily="18" charset="0"/>
                <a:ea typeface="Cambria" panose="02040503050406030204" pitchFamily="18" charset="0"/>
              </a:rPr>
              <a:t>Key Steps in Linear Binning</a:t>
            </a:r>
          </a:p>
          <a:p>
            <a:pPr defTabSz="1106881">
              <a:buFont typeface="+mj-lt"/>
              <a:buAutoNum type="arabicPeriod"/>
            </a:pPr>
            <a:r>
              <a:rPr lang="en-US" sz="2179" b="1" dirty="0">
                <a:solidFill>
                  <a:srgbClr val="0000FF"/>
                </a:solidFill>
                <a:latin typeface="Cambria" panose="02040503050406030204" pitchFamily="18" charset="0"/>
                <a:ea typeface="Cambria" panose="02040503050406030204" pitchFamily="18" charset="0"/>
              </a:rPr>
              <a:t> Define the Range</a:t>
            </a:r>
            <a:r>
              <a:rPr lang="en-US" sz="2179" dirty="0">
                <a:solidFill>
                  <a:srgbClr val="0000FF"/>
                </a:solidFill>
                <a:latin typeface="Cambria" panose="02040503050406030204" pitchFamily="18" charset="0"/>
                <a:ea typeface="Cambria" panose="02040503050406030204" pitchFamily="18" charset="0"/>
              </a:rPr>
              <a:t>: </a:t>
            </a:r>
            <a:r>
              <a:rPr lang="en-US" sz="2179" dirty="0">
                <a:solidFill>
                  <a:prstClr val="black"/>
                </a:solidFill>
                <a:latin typeface="Cambria" panose="02040503050406030204" pitchFamily="18" charset="0"/>
                <a:ea typeface="Cambria" panose="02040503050406030204" pitchFamily="18" charset="0"/>
              </a:rPr>
              <a:t>Determine the minimum and maximum values of the dataset.</a:t>
            </a:r>
          </a:p>
          <a:p>
            <a:pPr defTabSz="1106881">
              <a:buFont typeface="+mj-lt"/>
              <a:buAutoNum type="arabicPeriod"/>
            </a:pPr>
            <a:r>
              <a:rPr lang="en-US" sz="2179" b="1" dirty="0">
                <a:solidFill>
                  <a:srgbClr val="0000FF"/>
                </a:solidFill>
                <a:latin typeface="Cambria" panose="02040503050406030204" pitchFamily="18" charset="0"/>
                <a:ea typeface="Cambria" panose="02040503050406030204" pitchFamily="18" charset="0"/>
              </a:rPr>
              <a:t> Divide into Bins</a:t>
            </a:r>
            <a:r>
              <a:rPr lang="en-US" sz="2179" dirty="0">
                <a:solidFill>
                  <a:srgbClr val="0000FF"/>
                </a:solidFill>
                <a:latin typeface="Cambria" panose="02040503050406030204" pitchFamily="18" charset="0"/>
                <a:ea typeface="Cambria" panose="02040503050406030204" pitchFamily="18" charset="0"/>
              </a:rPr>
              <a:t>: </a:t>
            </a:r>
            <a:r>
              <a:rPr lang="en-US" sz="2179" dirty="0">
                <a:solidFill>
                  <a:prstClr val="black"/>
                </a:solidFill>
                <a:latin typeface="Cambria" panose="02040503050406030204" pitchFamily="18" charset="0"/>
                <a:ea typeface="Cambria" panose="02040503050406030204" pitchFamily="18" charset="0"/>
              </a:rPr>
              <a:t>Split the range into equal-sized intervals or bins.</a:t>
            </a:r>
          </a:p>
          <a:p>
            <a:pPr defTabSz="1106881">
              <a:buFont typeface="+mj-lt"/>
              <a:buAutoNum type="arabicPeriod"/>
            </a:pPr>
            <a:r>
              <a:rPr lang="en-US" sz="2179" b="1" dirty="0">
                <a:solidFill>
                  <a:srgbClr val="0000FF"/>
                </a:solidFill>
                <a:latin typeface="Cambria" panose="02040503050406030204" pitchFamily="18" charset="0"/>
                <a:ea typeface="Cambria" panose="02040503050406030204" pitchFamily="18" charset="0"/>
              </a:rPr>
              <a:t> Assign Data Points</a:t>
            </a:r>
            <a:r>
              <a:rPr lang="en-US" sz="2179" dirty="0">
                <a:solidFill>
                  <a:srgbClr val="0000FF"/>
                </a:solidFill>
                <a:latin typeface="Cambria" panose="02040503050406030204" pitchFamily="18" charset="0"/>
                <a:ea typeface="Cambria" panose="02040503050406030204" pitchFamily="18" charset="0"/>
              </a:rPr>
              <a:t>: </a:t>
            </a:r>
            <a:r>
              <a:rPr lang="en-US" sz="2179" dirty="0">
                <a:solidFill>
                  <a:prstClr val="black"/>
                </a:solidFill>
                <a:latin typeface="Cambria" panose="02040503050406030204" pitchFamily="18" charset="0"/>
                <a:ea typeface="Cambria" panose="02040503050406030204" pitchFamily="18" charset="0"/>
              </a:rPr>
              <a:t>Place each data point into the corresponding bin based on its value.</a:t>
            </a:r>
          </a:p>
          <a:p>
            <a:pPr defTabSz="1106881">
              <a:buFont typeface="+mj-lt"/>
              <a:buAutoNum type="arabicPeriod"/>
            </a:pPr>
            <a:r>
              <a:rPr lang="en-US" sz="2179" b="1" dirty="0">
                <a:solidFill>
                  <a:srgbClr val="0000FF"/>
                </a:solidFill>
                <a:latin typeface="Cambria" panose="02040503050406030204" pitchFamily="18" charset="0"/>
                <a:ea typeface="Cambria" panose="02040503050406030204" pitchFamily="18" charset="0"/>
              </a:rPr>
              <a:t> Aggregate</a:t>
            </a:r>
            <a:r>
              <a:rPr lang="en-US" sz="2179" dirty="0">
                <a:solidFill>
                  <a:srgbClr val="0000FF"/>
                </a:solidFill>
                <a:latin typeface="Cambria" panose="02040503050406030204" pitchFamily="18" charset="0"/>
                <a:ea typeface="Cambria" panose="02040503050406030204" pitchFamily="18" charset="0"/>
              </a:rPr>
              <a:t>: </a:t>
            </a:r>
            <a:r>
              <a:rPr lang="en-US" sz="2179" dirty="0">
                <a:solidFill>
                  <a:prstClr val="black"/>
                </a:solidFill>
                <a:latin typeface="Cambria" panose="02040503050406030204" pitchFamily="18" charset="0"/>
                <a:ea typeface="Cambria" panose="02040503050406030204" pitchFamily="18" charset="0"/>
              </a:rPr>
              <a:t>Optionally, compute aggregate statistics (e.g., count, sum, or average) for each bin</a:t>
            </a:r>
          </a:p>
        </p:txBody>
      </p:sp>
    </p:spTree>
    <p:extLst>
      <p:ext uri="{BB962C8B-B14F-4D97-AF65-F5344CB8AC3E}">
        <p14:creationId xmlns:p14="http://schemas.microsoft.com/office/powerpoint/2010/main" val="883285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6997B1-C237-F58E-CDB4-7514CF5F481D}"/>
            </a:ext>
          </a:extLst>
        </p:cNvPr>
        <p:cNvGrpSpPr/>
        <p:nvPr/>
      </p:nvGrpSpPr>
      <p:grpSpPr>
        <a:xfrm>
          <a:off x="0" y="0"/>
          <a:ext cx="0" cy="0"/>
          <a:chOff x="0" y="0"/>
          <a:chExt cx="0" cy="0"/>
        </a:xfrm>
      </p:grpSpPr>
      <p:sp>
        <p:nvSpPr>
          <p:cNvPr id="4" name="Text Box 3">
            <a:extLst>
              <a:ext uri="{FF2B5EF4-FFF2-40B4-BE49-F238E27FC236}">
                <a16:creationId xmlns:a16="http://schemas.microsoft.com/office/drawing/2014/main" id="{84320330-77E8-27CB-DB38-893EFE838264}"/>
              </a:ext>
            </a:extLst>
          </p:cNvPr>
          <p:cNvSpPr txBox="1">
            <a:spLocks noChangeArrowheads="1"/>
          </p:cNvSpPr>
          <p:nvPr/>
        </p:nvSpPr>
        <p:spPr bwMode="auto">
          <a:xfrm>
            <a:off x="1320186" y="1802379"/>
            <a:ext cx="11942593" cy="76296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1106881"/>
            <a:r>
              <a:rPr lang="en-US" altLang="en-US" sz="4358" i="1" dirty="0">
                <a:solidFill>
                  <a:srgbClr val="0000FF"/>
                </a:solidFill>
                <a:latin typeface="Cambria" panose="02040503050406030204" pitchFamily="18" charset="0"/>
                <a:ea typeface="Cambria" panose="02040503050406030204" pitchFamily="18" charset="0"/>
              </a:rPr>
              <a:t>Histogram : Linear binning</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54E87B0-4156-6260-71DA-78971B6ACAD7}"/>
                  </a:ext>
                </a:extLst>
              </p:cNvPr>
              <p:cNvSpPr>
                <a:spLocks noChangeArrowheads="1"/>
              </p:cNvSpPr>
              <p:nvPr/>
            </p:nvSpPr>
            <p:spPr bwMode="auto">
              <a:xfrm>
                <a:off x="1589731" y="5852105"/>
                <a:ext cx="12812058" cy="208660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110692" tIns="55346" rIns="110692" bIns="55346" numCol="1" anchor="ctr" anchorCtr="0" compatLnSpc="1">
                <a:prstTxWarp prst="textNoShape">
                  <a:avLst/>
                </a:prstTxWarp>
                <a:spAutoFit/>
              </a:bodyPr>
              <a:lstStyle/>
              <a:p>
                <a:pPr defTabSz="1106881" eaLnBrk="0" fontAlgn="base" hangingPunct="0">
                  <a:spcBef>
                    <a:spcPct val="0"/>
                  </a:spcBef>
                  <a:spcAft>
                    <a:spcPct val="0"/>
                  </a:spcAft>
                </a:pPr>
                <a:r>
                  <a:rPr lang="en-US" altLang="en-US" sz="2179" dirty="0">
                    <a:solidFill>
                      <a:prstClr val="black"/>
                    </a:solidFill>
                    <a:latin typeface="Cambria" panose="02040503050406030204" pitchFamily="18" charset="0"/>
                    <a:ea typeface="Cambria" panose="02040503050406030204" pitchFamily="18" charset="0"/>
                  </a:rPr>
                  <a:t>Suppose you have a dataset of values:</a:t>
                </a:r>
                <a:br>
                  <a:rPr lang="en-US" altLang="en-US" sz="2179" dirty="0">
                    <a:solidFill>
                      <a:prstClr val="black"/>
                    </a:solidFill>
                    <a:latin typeface="Cambria" panose="02040503050406030204" pitchFamily="18" charset="0"/>
                    <a:ea typeface="Cambria" panose="02040503050406030204" pitchFamily="18" charset="0"/>
                  </a:rPr>
                </a:br>
                <a14:m>
                  <m:oMathPara xmlns:m="http://schemas.openxmlformats.org/officeDocument/2006/math">
                    <m:oMathParaPr>
                      <m:jc m:val="centerGroup"/>
                    </m:oMathParaPr>
                    <m:oMath xmlns:m="http://schemas.openxmlformats.org/officeDocument/2006/math">
                      <m:r>
                        <a:rPr lang="en-US" altLang="en-US" sz="1937" b="1" i="1" dirty="0">
                          <a:solidFill>
                            <a:srgbClr val="FF0000"/>
                          </a:solidFill>
                          <a:latin typeface="Cambria Math" panose="02040503050406030204" pitchFamily="18" charset="0"/>
                        </a:rPr>
                        <m:t>[</m:t>
                      </m:r>
                      <m:r>
                        <a:rPr lang="en-US" altLang="en-US" sz="1937" b="1" i="1" dirty="0">
                          <a:solidFill>
                            <a:srgbClr val="FF0000"/>
                          </a:solidFill>
                          <a:latin typeface="Cambria Math" panose="02040503050406030204" pitchFamily="18" charset="0"/>
                        </a:rPr>
                        <m:t>𝟐</m:t>
                      </m:r>
                      <m:r>
                        <a:rPr lang="en-US" altLang="en-US" sz="1937" b="1" i="1" dirty="0">
                          <a:solidFill>
                            <a:srgbClr val="FF0000"/>
                          </a:solidFill>
                          <a:latin typeface="Cambria Math" panose="02040503050406030204" pitchFamily="18" charset="0"/>
                        </a:rPr>
                        <m:t>, </m:t>
                      </m:r>
                      <m:r>
                        <a:rPr lang="en-US" altLang="en-US" sz="1937" b="1" i="1" dirty="0">
                          <a:solidFill>
                            <a:srgbClr val="FF0000"/>
                          </a:solidFill>
                          <a:latin typeface="Cambria Math" panose="02040503050406030204" pitchFamily="18" charset="0"/>
                        </a:rPr>
                        <m:t>𝟓</m:t>
                      </m:r>
                      <m:r>
                        <a:rPr lang="en-US" altLang="en-US" sz="1937" b="1" i="1" dirty="0">
                          <a:solidFill>
                            <a:srgbClr val="FF0000"/>
                          </a:solidFill>
                          <a:latin typeface="Cambria Math" panose="02040503050406030204" pitchFamily="18" charset="0"/>
                        </a:rPr>
                        <m:t>, </m:t>
                      </m:r>
                      <m:r>
                        <a:rPr lang="en-US" altLang="en-US" sz="1937" b="1" i="1" dirty="0">
                          <a:solidFill>
                            <a:srgbClr val="FF0000"/>
                          </a:solidFill>
                          <a:latin typeface="Cambria Math" panose="02040503050406030204" pitchFamily="18" charset="0"/>
                        </a:rPr>
                        <m:t>𝟕</m:t>
                      </m:r>
                      <m:r>
                        <a:rPr lang="en-US" altLang="en-US" sz="1937" b="1" i="1" dirty="0">
                          <a:solidFill>
                            <a:srgbClr val="FF0000"/>
                          </a:solidFill>
                          <a:latin typeface="Cambria Math" panose="02040503050406030204" pitchFamily="18" charset="0"/>
                        </a:rPr>
                        <m:t>.</m:t>
                      </m:r>
                      <m:r>
                        <a:rPr lang="en-US" altLang="en-US" sz="1937" b="1" i="1" dirty="0">
                          <a:solidFill>
                            <a:srgbClr val="FF0000"/>
                          </a:solidFill>
                          <a:latin typeface="Cambria Math" panose="02040503050406030204" pitchFamily="18" charset="0"/>
                        </a:rPr>
                        <m:t>𝟑</m:t>
                      </m:r>
                      <m:r>
                        <a:rPr lang="en-US" altLang="en-US" sz="1937" b="1" i="1" dirty="0">
                          <a:solidFill>
                            <a:srgbClr val="FF0000"/>
                          </a:solidFill>
                          <a:latin typeface="Cambria Math" panose="02040503050406030204" pitchFamily="18" charset="0"/>
                        </a:rPr>
                        <m:t>, </m:t>
                      </m:r>
                      <m:r>
                        <a:rPr lang="en-US" altLang="en-US" sz="1937" b="1" i="1" dirty="0">
                          <a:solidFill>
                            <a:srgbClr val="FF0000"/>
                          </a:solidFill>
                          <a:latin typeface="Cambria Math" panose="02040503050406030204" pitchFamily="18" charset="0"/>
                        </a:rPr>
                        <m:t>𝟏𝟑</m:t>
                      </m:r>
                      <m:r>
                        <a:rPr lang="en-US" altLang="en-US" sz="1937" b="1" i="1" dirty="0">
                          <a:solidFill>
                            <a:srgbClr val="FF0000"/>
                          </a:solidFill>
                          <a:latin typeface="Cambria Math" panose="02040503050406030204" pitchFamily="18" charset="0"/>
                        </a:rPr>
                        <m:t>, </m:t>
                      </m:r>
                      <m:r>
                        <a:rPr lang="en-US" altLang="en-US" sz="1937" b="1" i="1" dirty="0">
                          <a:solidFill>
                            <a:srgbClr val="FF0000"/>
                          </a:solidFill>
                          <a:latin typeface="Cambria Math" panose="02040503050406030204" pitchFamily="18" charset="0"/>
                        </a:rPr>
                        <m:t>𝟏𝟓</m:t>
                      </m:r>
                      <m:r>
                        <a:rPr lang="en-US" altLang="en-US" sz="1937" b="1" i="1" dirty="0">
                          <a:solidFill>
                            <a:srgbClr val="FF0000"/>
                          </a:solidFill>
                          <a:latin typeface="Cambria Math" panose="02040503050406030204" pitchFamily="18" charset="0"/>
                        </a:rPr>
                        <m:t>, </m:t>
                      </m:r>
                      <m:r>
                        <a:rPr lang="en-US" altLang="en-US" sz="1937" b="1" i="1" dirty="0">
                          <a:solidFill>
                            <a:srgbClr val="FF0000"/>
                          </a:solidFill>
                          <a:latin typeface="Cambria Math" panose="02040503050406030204" pitchFamily="18" charset="0"/>
                        </a:rPr>
                        <m:t>𝟏𝟔</m:t>
                      </m:r>
                      <m:r>
                        <a:rPr lang="en-US" altLang="en-US" sz="1937" b="1" i="1" dirty="0">
                          <a:solidFill>
                            <a:srgbClr val="FF0000"/>
                          </a:solidFill>
                          <a:latin typeface="Cambria Math" panose="02040503050406030204" pitchFamily="18" charset="0"/>
                        </a:rPr>
                        <m:t>]</m:t>
                      </m:r>
                    </m:oMath>
                  </m:oMathPara>
                </a14:m>
                <a:endParaRPr lang="en-US" altLang="en-US" sz="2179" dirty="0">
                  <a:solidFill>
                    <a:prstClr val="black"/>
                  </a:solidFill>
                  <a:latin typeface="Cambria" panose="02040503050406030204" pitchFamily="18" charset="0"/>
                  <a:ea typeface="Cambria" panose="02040503050406030204" pitchFamily="18" charset="0"/>
                </a:endParaRPr>
              </a:p>
              <a:p>
                <a:pPr defTabSz="1106881" eaLnBrk="0" fontAlgn="base" hangingPunct="0">
                  <a:spcBef>
                    <a:spcPct val="0"/>
                  </a:spcBef>
                  <a:spcAft>
                    <a:spcPct val="0"/>
                  </a:spcAft>
                  <a:buFontTx/>
                  <a:buChar char="•"/>
                </a:pPr>
                <a:r>
                  <a:rPr lang="en-US" altLang="en-US" sz="2179" b="1" dirty="0">
                    <a:solidFill>
                      <a:srgbClr val="0000FF"/>
                    </a:solidFill>
                    <a:latin typeface="Cambria" panose="02040503050406030204" pitchFamily="18" charset="0"/>
                    <a:ea typeface="Cambria" panose="02040503050406030204" pitchFamily="18" charset="0"/>
                  </a:rPr>
                  <a:t>Range</a:t>
                </a:r>
                <a:r>
                  <a:rPr lang="en-US" altLang="en-US" sz="2179" dirty="0">
                    <a:solidFill>
                      <a:srgbClr val="0000FF"/>
                    </a:solidFill>
                    <a:latin typeface="Cambria" panose="02040503050406030204" pitchFamily="18" charset="0"/>
                    <a:ea typeface="Cambria" panose="02040503050406030204" pitchFamily="18" charset="0"/>
                  </a:rPr>
                  <a:t>: </a:t>
                </a:r>
                <a:r>
                  <a:rPr lang="en-US" altLang="en-US" sz="2179" dirty="0">
                    <a:solidFill>
                      <a:prstClr val="black"/>
                    </a:solidFill>
                    <a:latin typeface="Cambria" panose="02040503050406030204" pitchFamily="18" charset="0"/>
                    <a:ea typeface="Cambria" panose="02040503050406030204" pitchFamily="18" charset="0"/>
                  </a:rPr>
                  <a:t>Minimum = 2, Maximum = 16</a:t>
                </a:r>
              </a:p>
              <a:p>
                <a:pPr defTabSz="1106881" eaLnBrk="0" fontAlgn="base" hangingPunct="0">
                  <a:spcBef>
                    <a:spcPct val="0"/>
                  </a:spcBef>
                  <a:spcAft>
                    <a:spcPct val="0"/>
                  </a:spcAft>
                  <a:buFontTx/>
                  <a:buChar char="•"/>
                </a:pPr>
                <a:r>
                  <a:rPr lang="en-US" altLang="en-US" sz="2179" b="1" dirty="0">
                    <a:solidFill>
                      <a:srgbClr val="0000FF"/>
                    </a:solidFill>
                    <a:latin typeface="Cambria" panose="02040503050406030204" pitchFamily="18" charset="0"/>
                    <a:ea typeface="Cambria" panose="02040503050406030204" pitchFamily="18" charset="0"/>
                  </a:rPr>
                  <a:t>Number of Bins</a:t>
                </a:r>
                <a:r>
                  <a:rPr lang="en-US" altLang="en-US" sz="2179" dirty="0">
                    <a:solidFill>
                      <a:srgbClr val="0000FF"/>
                    </a:solidFill>
                    <a:latin typeface="Cambria" panose="02040503050406030204" pitchFamily="18" charset="0"/>
                    <a:ea typeface="Cambria" panose="02040503050406030204" pitchFamily="18" charset="0"/>
                  </a:rPr>
                  <a:t>: </a:t>
                </a:r>
                <a:r>
                  <a:rPr lang="en-US" altLang="en-US" sz="2179" dirty="0">
                    <a:solidFill>
                      <a:prstClr val="black"/>
                    </a:solidFill>
                    <a:latin typeface="Cambria" panose="02040503050406030204" pitchFamily="18" charset="0"/>
                    <a:ea typeface="Cambria" panose="02040503050406030204" pitchFamily="18" charset="0"/>
                  </a:rPr>
                  <a:t>3</a:t>
                </a:r>
              </a:p>
              <a:p>
                <a:pPr defTabSz="1106881" eaLnBrk="0" fontAlgn="base" hangingPunct="0">
                  <a:spcBef>
                    <a:spcPct val="0"/>
                  </a:spcBef>
                  <a:spcAft>
                    <a:spcPct val="0"/>
                  </a:spcAft>
                  <a:buFontTx/>
                  <a:buChar char="•"/>
                </a:pPr>
                <a:r>
                  <a:rPr lang="en-US" altLang="en-US" sz="2179" b="1" dirty="0">
                    <a:solidFill>
                      <a:srgbClr val="0000FF"/>
                    </a:solidFill>
                    <a:latin typeface="Cambria" panose="02040503050406030204" pitchFamily="18" charset="0"/>
                    <a:ea typeface="Cambria" panose="02040503050406030204" pitchFamily="18" charset="0"/>
                  </a:rPr>
                  <a:t>Bin Width</a:t>
                </a:r>
                <a:r>
                  <a:rPr lang="en-US" altLang="en-US" sz="2179" dirty="0">
                    <a:solidFill>
                      <a:srgbClr val="0000FF"/>
                    </a:solidFill>
                    <a:latin typeface="Cambria" panose="02040503050406030204" pitchFamily="18" charset="0"/>
                    <a:ea typeface="Cambria" panose="02040503050406030204" pitchFamily="18" charset="0"/>
                  </a:rPr>
                  <a:t>: </a:t>
                </a:r>
                <a:r>
                  <a:rPr lang="en-US" altLang="en-US" sz="2179" dirty="0">
                    <a:solidFill>
                      <a:prstClr val="black"/>
                    </a:solidFill>
                    <a:latin typeface="Cambria" panose="02040503050406030204" pitchFamily="18" charset="0"/>
                    <a:ea typeface="Cambria" panose="02040503050406030204" pitchFamily="18" charset="0"/>
                  </a:rPr>
                  <a:t>(15−2)/3=4.6 (round to 5 for simplicity)</a:t>
                </a:r>
              </a:p>
              <a:p>
                <a:pPr defTabSz="1106881" eaLnBrk="0" fontAlgn="base" hangingPunct="0">
                  <a:spcBef>
                    <a:spcPct val="0"/>
                  </a:spcBef>
                  <a:spcAft>
                    <a:spcPct val="0"/>
                  </a:spcAft>
                </a:pPr>
                <a:endParaRPr lang="en-US" altLang="en-US" sz="2179" dirty="0">
                  <a:solidFill>
                    <a:prstClr val="black"/>
                  </a:solidFill>
                  <a:latin typeface="Cambria" panose="02040503050406030204" pitchFamily="18" charset="0"/>
                  <a:ea typeface="Cambria" panose="02040503050406030204" pitchFamily="18" charset="0"/>
                </a:endParaRPr>
              </a:p>
            </p:txBody>
          </p:sp>
        </mc:Choice>
        <mc:Fallback xmlns="">
          <p:sp>
            <p:nvSpPr>
              <p:cNvPr id="2" name="Rectangle 1">
                <a:extLst>
                  <a:ext uri="{FF2B5EF4-FFF2-40B4-BE49-F238E27FC236}">
                    <a16:creationId xmlns:a16="http://schemas.microsoft.com/office/drawing/2014/main" id="{A54E87B0-4156-6260-71DA-78971B6ACAD7}"/>
                  </a:ext>
                </a:extLst>
              </p:cNvPr>
              <p:cNvSpPr>
                <a:spLocks noRot="1" noChangeAspect="1" noMove="1" noResize="1" noEditPoints="1" noAdjustHandles="1" noChangeArrowheads="1" noChangeShapeType="1" noTextEdit="1"/>
              </p:cNvSpPr>
              <p:nvPr/>
            </p:nvSpPr>
            <p:spPr bwMode="auto">
              <a:xfrm>
                <a:off x="1589731" y="5852105"/>
                <a:ext cx="12812058" cy="2086609"/>
              </a:xfrm>
              <a:prstGeom prst="rect">
                <a:avLst/>
              </a:prstGeom>
              <a:blipFill>
                <a:blip r:embed="rId2"/>
                <a:stretch>
                  <a:fillRect l="-476" t="-87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
        <p:nvSpPr>
          <p:cNvPr id="3" name="TextBox 2">
            <a:extLst>
              <a:ext uri="{FF2B5EF4-FFF2-40B4-BE49-F238E27FC236}">
                <a16:creationId xmlns:a16="http://schemas.microsoft.com/office/drawing/2014/main" id="{539F61F3-348A-9BBC-D682-504F203F3AA3}"/>
              </a:ext>
            </a:extLst>
          </p:cNvPr>
          <p:cNvSpPr txBox="1"/>
          <p:nvPr/>
        </p:nvSpPr>
        <p:spPr>
          <a:xfrm>
            <a:off x="1589732" y="3324304"/>
            <a:ext cx="12906264" cy="1769074"/>
          </a:xfrm>
          <a:prstGeom prst="rect">
            <a:avLst/>
          </a:prstGeom>
          <a:noFill/>
        </p:spPr>
        <p:txBody>
          <a:bodyPr wrap="square">
            <a:spAutoFit/>
          </a:bodyPr>
          <a:lstStyle/>
          <a:p>
            <a:pPr defTabSz="1106881"/>
            <a:r>
              <a:rPr lang="en-US" sz="2179" b="1" dirty="0">
                <a:solidFill>
                  <a:srgbClr val="0000FF"/>
                </a:solidFill>
                <a:latin typeface="Cambria" panose="02040503050406030204" pitchFamily="18" charset="0"/>
                <a:ea typeface="Cambria" panose="02040503050406030204" pitchFamily="18" charset="0"/>
              </a:rPr>
              <a:t>Key Steps in Linear Binning</a:t>
            </a:r>
          </a:p>
          <a:p>
            <a:pPr defTabSz="1106881">
              <a:buFont typeface="+mj-lt"/>
              <a:buAutoNum type="arabicPeriod"/>
            </a:pPr>
            <a:r>
              <a:rPr lang="en-US" sz="2179" b="1" dirty="0">
                <a:solidFill>
                  <a:srgbClr val="0000FF"/>
                </a:solidFill>
                <a:latin typeface="Cambria" panose="02040503050406030204" pitchFamily="18" charset="0"/>
                <a:ea typeface="Cambria" panose="02040503050406030204" pitchFamily="18" charset="0"/>
              </a:rPr>
              <a:t> Define the Range</a:t>
            </a:r>
            <a:r>
              <a:rPr lang="en-US" sz="2179" dirty="0">
                <a:solidFill>
                  <a:srgbClr val="0000FF"/>
                </a:solidFill>
                <a:latin typeface="Cambria" panose="02040503050406030204" pitchFamily="18" charset="0"/>
                <a:ea typeface="Cambria" panose="02040503050406030204" pitchFamily="18" charset="0"/>
              </a:rPr>
              <a:t>: </a:t>
            </a:r>
            <a:r>
              <a:rPr lang="en-US" sz="2179" dirty="0">
                <a:solidFill>
                  <a:prstClr val="black"/>
                </a:solidFill>
                <a:latin typeface="Cambria" panose="02040503050406030204" pitchFamily="18" charset="0"/>
                <a:ea typeface="Cambria" panose="02040503050406030204" pitchFamily="18" charset="0"/>
              </a:rPr>
              <a:t>Determine the minimum and maximum values of the dataset.</a:t>
            </a:r>
          </a:p>
          <a:p>
            <a:pPr defTabSz="1106881">
              <a:buFont typeface="+mj-lt"/>
              <a:buAutoNum type="arabicPeriod"/>
            </a:pPr>
            <a:r>
              <a:rPr lang="en-US" sz="2179" b="1" dirty="0">
                <a:solidFill>
                  <a:srgbClr val="0000FF"/>
                </a:solidFill>
                <a:latin typeface="Cambria" panose="02040503050406030204" pitchFamily="18" charset="0"/>
                <a:ea typeface="Cambria" panose="02040503050406030204" pitchFamily="18" charset="0"/>
              </a:rPr>
              <a:t> Divide into Bins</a:t>
            </a:r>
            <a:r>
              <a:rPr lang="en-US" sz="2179" dirty="0">
                <a:solidFill>
                  <a:srgbClr val="0000FF"/>
                </a:solidFill>
                <a:latin typeface="Cambria" panose="02040503050406030204" pitchFamily="18" charset="0"/>
                <a:ea typeface="Cambria" panose="02040503050406030204" pitchFamily="18" charset="0"/>
              </a:rPr>
              <a:t>: </a:t>
            </a:r>
            <a:r>
              <a:rPr lang="en-US" sz="2179" dirty="0">
                <a:solidFill>
                  <a:prstClr val="black"/>
                </a:solidFill>
                <a:latin typeface="Cambria" panose="02040503050406030204" pitchFamily="18" charset="0"/>
                <a:ea typeface="Cambria" panose="02040503050406030204" pitchFamily="18" charset="0"/>
              </a:rPr>
              <a:t>Split the range into equal-sized intervals or bins.</a:t>
            </a:r>
          </a:p>
          <a:p>
            <a:pPr defTabSz="1106881">
              <a:buFont typeface="+mj-lt"/>
              <a:buAutoNum type="arabicPeriod"/>
            </a:pPr>
            <a:r>
              <a:rPr lang="en-US" sz="2179" b="1" dirty="0">
                <a:solidFill>
                  <a:srgbClr val="0000FF"/>
                </a:solidFill>
                <a:latin typeface="Cambria" panose="02040503050406030204" pitchFamily="18" charset="0"/>
                <a:ea typeface="Cambria" panose="02040503050406030204" pitchFamily="18" charset="0"/>
              </a:rPr>
              <a:t> Assign Data Points</a:t>
            </a:r>
            <a:r>
              <a:rPr lang="en-US" sz="2179" dirty="0">
                <a:solidFill>
                  <a:srgbClr val="0000FF"/>
                </a:solidFill>
                <a:latin typeface="Cambria" panose="02040503050406030204" pitchFamily="18" charset="0"/>
                <a:ea typeface="Cambria" panose="02040503050406030204" pitchFamily="18" charset="0"/>
              </a:rPr>
              <a:t>: </a:t>
            </a:r>
            <a:r>
              <a:rPr lang="en-US" sz="2179" dirty="0">
                <a:solidFill>
                  <a:prstClr val="black"/>
                </a:solidFill>
                <a:latin typeface="Cambria" panose="02040503050406030204" pitchFamily="18" charset="0"/>
                <a:ea typeface="Cambria" panose="02040503050406030204" pitchFamily="18" charset="0"/>
              </a:rPr>
              <a:t>Place each data point into the corresponding bin based on its value.</a:t>
            </a:r>
          </a:p>
          <a:p>
            <a:pPr defTabSz="1106881">
              <a:buFont typeface="+mj-lt"/>
              <a:buAutoNum type="arabicPeriod"/>
            </a:pPr>
            <a:r>
              <a:rPr lang="en-US" sz="2179" b="1" dirty="0">
                <a:solidFill>
                  <a:srgbClr val="0000FF"/>
                </a:solidFill>
                <a:latin typeface="Cambria" panose="02040503050406030204" pitchFamily="18" charset="0"/>
                <a:ea typeface="Cambria" panose="02040503050406030204" pitchFamily="18" charset="0"/>
              </a:rPr>
              <a:t> Aggregate</a:t>
            </a:r>
            <a:r>
              <a:rPr lang="en-US" sz="2179" dirty="0">
                <a:solidFill>
                  <a:srgbClr val="0000FF"/>
                </a:solidFill>
                <a:latin typeface="Cambria" panose="02040503050406030204" pitchFamily="18" charset="0"/>
                <a:ea typeface="Cambria" panose="02040503050406030204" pitchFamily="18" charset="0"/>
              </a:rPr>
              <a:t>: </a:t>
            </a:r>
            <a:r>
              <a:rPr lang="en-US" sz="2179" dirty="0">
                <a:solidFill>
                  <a:prstClr val="black"/>
                </a:solidFill>
                <a:latin typeface="Cambria" panose="02040503050406030204" pitchFamily="18" charset="0"/>
                <a:ea typeface="Cambria" panose="02040503050406030204" pitchFamily="18" charset="0"/>
              </a:rPr>
              <a:t>Optionally, compute aggregate statistics (e.g., count, sum, or average) for each bin</a:t>
            </a:r>
          </a:p>
        </p:txBody>
      </p:sp>
    </p:spTree>
    <p:extLst>
      <p:ext uri="{BB962C8B-B14F-4D97-AF65-F5344CB8AC3E}">
        <p14:creationId xmlns:p14="http://schemas.microsoft.com/office/powerpoint/2010/main" val="3057297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D1366F-DF0E-B7F5-3706-C9840321FAED}"/>
            </a:ext>
          </a:extLst>
        </p:cNvPr>
        <p:cNvGrpSpPr/>
        <p:nvPr/>
      </p:nvGrpSpPr>
      <p:grpSpPr>
        <a:xfrm>
          <a:off x="0" y="0"/>
          <a:ext cx="0" cy="0"/>
          <a:chOff x="0" y="0"/>
          <a:chExt cx="0" cy="0"/>
        </a:xfrm>
      </p:grpSpPr>
      <p:sp>
        <p:nvSpPr>
          <p:cNvPr id="4" name="Text Box 3">
            <a:extLst>
              <a:ext uri="{FF2B5EF4-FFF2-40B4-BE49-F238E27FC236}">
                <a16:creationId xmlns:a16="http://schemas.microsoft.com/office/drawing/2014/main" id="{D91B9467-E2FC-D985-08A4-F4D3B1E6A0E6}"/>
              </a:ext>
            </a:extLst>
          </p:cNvPr>
          <p:cNvSpPr txBox="1">
            <a:spLocks noChangeArrowheads="1"/>
          </p:cNvSpPr>
          <p:nvPr/>
        </p:nvSpPr>
        <p:spPr bwMode="auto">
          <a:xfrm>
            <a:off x="1320186" y="1802379"/>
            <a:ext cx="11942593" cy="76296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1106881"/>
            <a:r>
              <a:rPr lang="en-US" altLang="en-US" sz="4358" i="1" dirty="0">
                <a:solidFill>
                  <a:srgbClr val="0000FF"/>
                </a:solidFill>
                <a:latin typeface="Cambria" panose="02040503050406030204" pitchFamily="18" charset="0"/>
                <a:ea typeface="Cambria" panose="02040503050406030204" pitchFamily="18" charset="0"/>
              </a:rPr>
              <a:t>Histogram : Linear binning</a:t>
            </a:r>
          </a:p>
        </p:txBody>
      </p:sp>
      <p:sp>
        <p:nvSpPr>
          <p:cNvPr id="5" name="TextBox 4">
            <a:extLst>
              <a:ext uri="{FF2B5EF4-FFF2-40B4-BE49-F238E27FC236}">
                <a16:creationId xmlns:a16="http://schemas.microsoft.com/office/drawing/2014/main" id="{4A210E0E-61AC-D9B5-477D-3F7A9409B40E}"/>
              </a:ext>
            </a:extLst>
          </p:cNvPr>
          <p:cNvSpPr txBox="1"/>
          <p:nvPr/>
        </p:nvSpPr>
        <p:spPr>
          <a:xfrm>
            <a:off x="1589730" y="6770462"/>
            <a:ext cx="12608926" cy="1433726"/>
          </a:xfrm>
          <a:prstGeom prst="rect">
            <a:avLst/>
          </a:prstGeom>
          <a:noFill/>
        </p:spPr>
        <p:txBody>
          <a:bodyPr wrap="square">
            <a:spAutoFit/>
          </a:bodyPr>
          <a:lstStyle/>
          <a:p>
            <a:pPr defTabSz="1106881"/>
            <a:r>
              <a:rPr lang="en-US" sz="2179" dirty="0">
                <a:solidFill>
                  <a:prstClr val="black"/>
                </a:solidFill>
                <a:latin typeface="Cambria" panose="02040503050406030204" pitchFamily="18" charset="0"/>
                <a:ea typeface="Cambria" panose="02040503050406030204" pitchFamily="18" charset="0"/>
              </a:rPr>
              <a:t>Data points in bins:</a:t>
            </a:r>
          </a:p>
          <a:p>
            <a:pPr defTabSz="1106881">
              <a:buFont typeface="Arial" panose="020B0604020202020204" pitchFamily="34" charset="0"/>
              <a:buChar char="•"/>
            </a:pPr>
            <a:r>
              <a:rPr lang="en-US" sz="2179" dirty="0">
                <a:solidFill>
                  <a:prstClr val="black"/>
                </a:solidFill>
                <a:latin typeface="Cambria" panose="02040503050406030204" pitchFamily="18" charset="0"/>
                <a:ea typeface="Cambria" panose="02040503050406030204" pitchFamily="18" charset="0"/>
              </a:rPr>
              <a:t>Bin 1: [2, 5]  </a:t>
            </a:r>
          </a:p>
          <a:p>
            <a:pPr defTabSz="1106881">
              <a:buFont typeface="Arial" panose="020B0604020202020204" pitchFamily="34" charset="0"/>
              <a:buChar char="•"/>
            </a:pPr>
            <a:r>
              <a:rPr lang="en-US" sz="2179" dirty="0">
                <a:solidFill>
                  <a:prstClr val="black"/>
                </a:solidFill>
                <a:latin typeface="Cambria" panose="02040503050406030204" pitchFamily="18" charset="0"/>
                <a:ea typeface="Cambria" panose="02040503050406030204" pitchFamily="18" charset="0"/>
              </a:rPr>
              <a:t>Bin 2: [7.3]</a:t>
            </a:r>
          </a:p>
          <a:p>
            <a:pPr defTabSz="1106881">
              <a:buFont typeface="Arial" panose="020B0604020202020204" pitchFamily="34" charset="0"/>
              <a:buChar char="•"/>
            </a:pPr>
            <a:r>
              <a:rPr lang="en-US" sz="2179" dirty="0">
                <a:solidFill>
                  <a:prstClr val="black"/>
                </a:solidFill>
                <a:latin typeface="Cambria" panose="02040503050406030204" pitchFamily="18" charset="0"/>
                <a:ea typeface="Cambria" panose="02040503050406030204" pitchFamily="18" charset="0"/>
              </a:rPr>
              <a:t>Bin 3: [13, 15, 16]</a:t>
            </a:r>
          </a:p>
        </p:txBody>
      </p:sp>
      <p:sp>
        <p:nvSpPr>
          <p:cNvPr id="3" name="TextBox 2">
            <a:extLst>
              <a:ext uri="{FF2B5EF4-FFF2-40B4-BE49-F238E27FC236}">
                <a16:creationId xmlns:a16="http://schemas.microsoft.com/office/drawing/2014/main" id="{EE7CEE8B-AC7E-6D40-483D-C4F50F483A6C}"/>
              </a:ext>
            </a:extLst>
          </p:cNvPr>
          <p:cNvSpPr txBox="1"/>
          <p:nvPr/>
        </p:nvSpPr>
        <p:spPr>
          <a:xfrm>
            <a:off x="1495525" y="2688412"/>
            <a:ext cx="12906264" cy="1769074"/>
          </a:xfrm>
          <a:prstGeom prst="rect">
            <a:avLst/>
          </a:prstGeom>
          <a:noFill/>
        </p:spPr>
        <p:txBody>
          <a:bodyPr wrap="square">
            <a:spAutoFit/>
          </a:bodyPr>
          <a:lstStyle/>
          <a:p>
            <a:pPr defTabSz="1106881"/>
            <a:r>
              <a:rPr lang="en-US" sz="2179" b="1" dirty="0">
                <a:solidFill>
                  <a:srgbClr val="0000FF"/>
                </a:solidFill>
                <a:latin typeface="Cambria" panose="02040503050406030204" pitchFamily="18" charset="0"/>
                <a:ea typeface="Cambria" panose="02040503050406030204" pitchFamily="18" charset="0"/>
              </a:rPr>
              <a:t>Key Steps in Linear Binning</a:t>
            </a:r>
          </a:p>
          <a:p>
            <a:pPr defTabSz="1106881">
              <a:buFont typeface="+mj-lt"/>
              <a:buAutoNum type="arabicPeriod"/>
            </a:pPr>
            <a:r>
              <a:rPr lang="en-US" sz="2179" b="1" dirty="0">
                <a:solidFill>
                  <a:srgbClr val="0000FF"/>
                </a:solidFill>
                <a:latin typeface="Cambria" panose="02040503050406030204" pitchFamily="18" charset="0"/>
                <a:ea typeface="Cambria" panose="02040503050406030204" pitchFamily="18" charset="0"/>
              </a:rPr>
              <a:t> Define the Range</a:t>
            </a:r>
            <a:r>
              <a:rPr lang="en-US" sz="2179" dirty="0">
                <a:solidFill>
                  <a:srgbClr val="0000FF"/>
                </a:solidFill>
                <a:latin typeface="Cambria" panose="02040503050406030204" pitchFamily="18" charset="0"/>
                <a:ea typeface="Cambria" panose="02040503050406030204" pitchFamily="18" charset="0"/>
              </a:rPr>
              <a:t>: </a:t>
            </a:r>
            <a:r>
              <a:rPr lang="en-US" sz="2179" dirty="0">
                <a:solidFill>
                  <a:prstClr val="black"/>
                </a:solidFill>
                <a:latin typeface="Cambria" panose="02040503050406030204" pitchFamily="18" charset="0"/>
                <a:ea typeface="Cambria" panose="02040503050406030204" pitchFamily="18" charset="0"/>
              </a:rPr>
              <a:t>Determine the minimum and maximum values of the dataset.</a:t>
            </a:r>
          </a:p>
          <a:p>
            <a:pPr defTabSz="1106881">
              <a:buFont typeface="+mj-lt"/>
              <a:buAutoNum type="arabicPeriod"/>
            </a:pPr>
            <a:r>
              <a:rPr lang="en-US" sz="2179" b="1" dirty="0">
                <a:solidFill>
                  <a:srgbClr val="0000FF"/>
                </a:solidFill>
                <a:latin typeface="Cambria" panose="02040503050406030204" pitchFamily="18" charset="0"/>
                <a:ea typeface="Cambria" panose="02040503050406030204" pitchFamily="18" charset="0"/>
              </a:rPr>
              <a:t> Divide into Bins</a:t>
            </a:r>
            <a:r>
              <a:rPr lang="en-US" sz="2179" dirty="0">
                <a:solidFill>
                  <a:srgbClr val="0000FF"/>
                </a:solidFill>
                <a:latin typeface="Cambria" panose="02040503050406030204" pitchFamily="18" charset="0"/>
                <a:ea typeface="Cambria" panose="02040503050406030204" pitchFamily="18" charset="0"/>
              </a:rPr>
              <a:t>: </a:t>
            </a:r>
            <a:r>
              <a:rPr lang="en-US" sz="2179" dirty="0">
                <a:solidFill>
                  <a:prstClr val="black"/>
                </a:solidFill>
                <a:latin typeface="Cambria" panose="02040503050406030204" pitchFamily="18" charset="0"/>
                <a:ea typeface="Cambria" panose="02040503050406030204" pitchFamily="18" charset="0"/>
              </a:rPr>
              <a:t>Split the range into equal-sized intervals or bins.</a:t>
            </a:r>
          </a:p>
          <a:p>
            <a:pPr defTabSz="1106881">
              <a:buFont typeface="+mj-lt"/>
              <a:buAutoNum type="arabicPeriod"/>
            </a:pPr>
            <a:r>
              <a:rPr lang="en-US" sz="2179" b="1" dirty="0">
                <a:solidFill>
                  <a:srgbClr val="0000FF"/>
                </a:solidFill>
                <a:latin typeface="Cambria" panose="02040503050406030204" pitchFamily="18" charset="0"/>
                <a:ea typeface="Cambria" panose="02040503050406030204" pitchFamily="18" charset="0"/>
              </a:rPr>
              <a:t> Assign Data Points</a:t>
            </a:r>
            <a:r>
              <a:rPr lang="en-US" sz="2179" dirty="0">
                <a:solidFill>
                  <a:srgbClr val="0000FF"/>
                </a:solidFill>
                <a:latin typeface="Cambria" panose="02040503050406030204" pitchFamily="18" charset="0"/>
                <a:ea typeface="Cambria" panose="02040503050406030204" pitchFamily="18" charset="0"/>
              </a:rPr>
              <a:t>: </a:t>
            </a:r>
            <a:r>
              <a:rPr lang="en-US" sz="2179" dirty="0">
                <a:solidFill>
                  <a:prstClr val="black"/>
                </a:solidFill>
                <a:latin typeface="Cambria" panose="02040503050406030204" pitchFamily="18" charset="0"/>
                <a:ea typeface="Cambria" panose="02040503050406030204" pitchFamily="18" charset="0"/>
              </a:rPr>
              <a:t>Place each data point into the corresponding bin based on its value.</a:t>
            </a:r>
          </a:p>
          <a:p>
            <a:pPr defTabSz="1106881">
              <a:buFont typeface="+mj-lt"/>
              <a:buAutoNum type="arabicPeriod"/>
            </a:pPr>
            <a:r>
              <a:rPr lang="en-US" sz="2179" b="1" dirty="0">
                <a:solidFill>
                  <a:srgbClr val="0000FF"/>
                </a:solidFill>
                <a:latin typeface="Cambria" panose="02040503050406030204" pitchFamily="18" charset="0"/>
                <a:ea typeface="Cambria" panose="02040503050406030204" pitchFamily="18" charset="0"/>
              </a:rPr>
              <a:t> Aggregate</a:t>
            </a:r>
            <a:r>
              <a:rPr lang="en-US" sz="2179" dirty="0">
                <a:solidFill>
                  <a:srgbClr val="0000FF"/>
                </a:solidFill>
                <a:latin typeface="Cambria" panose="02040503050406030204" pitchFamily="18" charset="0"/>
                <a:ea typeface="Cambria" panose="02040503050406030204" pitchFamily="18" charset="0"/>
              </a:rPr>
              <a:t>: </a:t>
            </a:r>
            <a:r>
              <a:rPr lang="en-US" sz="2179" dirty="0">
                <a:solidFill>
                  <a:prstClr val="black"/>
                </a:solidFill>
                <a:latin typeface="Cambria" panose="02040503050406030204" pitchFamily="18" charset="0"/>
                <a:ea typeface="Cambria" panose="02040503050406030204" pitchFamily="18" charset="0"/>
              </a:rPr>
              <a:t>Optionally, compute aggregate statistics (e.g., count, sum, or average) for each bin</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262388F4-54BC-3EE5-5510-3F6BD4A97B62}"/>
                  </a:ext>
                </a:extLst>
              </p:cNvPr>
              <p:cNvSpPr>
                <a:spLocks noChangeArrowheads="1"/>
              </p:cNvSpPr>
              <p:nvPr/>
            </p:nvSpPr>
            <p:spPr bwMode="auto">
              <a:xfrm>
                <a:off x="1495524" y="4580321"/>
                <a:ext cx="12812058" cy="208660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110692" tIns="55346" rIns="110692" bIns="55346" numCol="1" anchor="ctr" anchorCtr="0" compatLnSpc="1">
                <a:prstTxWarp prst="textNoShape">
                  <a:avLst/>
                </a:prstTxWarp>
                <a:spAutoFit/>
              </a:bodyPr>
              <a:lstStyle/>
              <a:p>
                <a:pPr defTabSz="1106881" eaLnBrk="0" fontAlgn="base" hangingPunct="0">
                  <a:spcBef>
                    <a:spcPct val="0"/>
                  </a:spcBef>
                  <a:spcAft>
                    <a:spcPct val="0"/>
                  </a:spcAft>
                </a:pPr>
                <a:r>
                  <a:rPr lang="en-US" altLang="en-US" sz="2179" dirty="0">
                    <a:solidFill>
                      <a:prstClr val="black"/>
                    </a:solidFill>
                    <a:latin typeface="Cambria" panose="02040503050406030204" pitchFamily="18" charset="0"/>
                    <a:ea typeface="Cambria" panose="02040503050406030204" pitchFamily="18" charset="0"/>
                  </a:rPr>
                  <a:t>Suppose you have a dataset of values:</a:t>
                </a:r>
                <a:br>
                  <a:rPr lang="en-US" altLang="en-US" sz="2179" dirty="0">
                    <a:solidFill>
                      <a:prstClr val="black"/>
                    </a:solidFill>
                    <a:latin typeface="Cambria" panose="02040503050406030204" pitchFamily="18" charset="0"/>
                    <a:ea typeface="Cambria" panose="02040503050406030204" pitchFamily="18" charset="0"/>
                  </a:rPr>
                </a:br>
                <a14:m>
                  <m:oMathPara xmlns:m="http://schemas.openxmlformats.org/officeDocument/2006/math">
                    <m:oMathParaPr>
                      <m:jc m:val="centerGroup"/>
                    </m:oMathParaPr>
                    <m:oMath xmlns:m="http://schemas.openxmlformats.org/officeDocument/2006/math">
                      <m:r>
                        <a:rPr lang="en-US" altLang="en-US" sz="1937" b="1" i="1" dirty="0">
                          <a:solidFill>
                            <a:srgbClr val="FF0000"/>
                          </a:solidFill>
                          <a:latin typeface="Cambria Math" panose="02040503050406030204" pitchFamily="18" charset="0"/>
                        </a:rPr>
                        <m:t>[</m:t>
                      </m:r>
                      <m:r>
                        <a:rPr lang="en-US" altLang="en-US" sz="1937" b="1" i="1" dirty="0">
                          <a:solidFill>
                            <a:srgbClr val="FF0000"/>
                          </a:solidFill>
                          <a:latin typeface="Cambria Math" panose="02040503050406030204" pitchFamily="18" charset="0"/>
                        </a:rPr>
                        <m:t>𝟐</m:t>
                      </m:r>
                      <m:r>
                        <a:rPr lang="en-US" altLang="en-US" sz="1937" b="1" i="1" dirty="0">
                          <a:solidFill>
                            <a:srgbClr val="FF0000"/>
                          </a:solidFill>
                          <a:latin typeface="Cambria Math" panose="02040503050406030204" pitchFamily="18" charset="0"/>
                        </a:rPr>
                        <m:t>, </m:t>
                      </m:r>
                      <m:r>
                        <a:rPr lang="en-US" altLang="en-US" sz="1937" b="1" i="1" dirty="0">
                          <a:solidFill>
                            <a:srgbClr val="FF0000"/>
                          </a:solidFill>
                          <a:latin typeface="Cambria Math" panose="02040503050406030204" pitchFamily="18" charset="0"/>
                        </a:rPr>
                        <m:t>𝟓</m:t>
                      </m:r>
                      <m:r>
                        <a:rPr lang="en-US" altLang="en-US" sz="1937" b="1" i="1" dirty="0">
                          <a:solidFill>
                            <a:srgbClr val="FF0000"/>
                          </a:solidFill>
                          <a:latin typeface="Cambria Math" panose="02040503050406030204" pitchFamily="18" charset="0"/>
                        </a:rPr>
                        <m:t>, </m:t>
                      </m:r>
                      <m:r>
                        <a:rPr lang="en-US" altLang="en-US" sz="1937" b="1" i="1" dirty="0">
                          <a:solidFill>
                            <a:srgbClr val="FF0000"/>
                          </a:solidFill>
                          <a:latin typeface="Cambria Math" panose="02040503050406030204" pitchFamily="18" charset="0"/>
                        </a:rPr>
                        <m:t>𝟕</m:t>
                      </m:r>
                      <m:r>
                        <a:rPr lang="en-US" altLang="en-US" sz="1937" b="1" i="1" dirty="0">
                          <a:solidFill>
                            <a:srgbClr val="FF0000"/>
                          </a:solidFill>
                          <a:latin typeface="Cambria Math" panose="02040503050406030204" pitchFamily="18" charset="0"/>
                        </a:rPr>
                        <m:t>.</m:t>
                      </m:r>
                      <m:r>
                        <a:rPr lang="en-US" altLang="en-US" sz="1937" b="1" i="1" dirty="0">
                          <a:solidFill>
                            <a:srgbClr val="FF0000"/>
                          </a:solidFill>
                          <a:latin typeface="Cambria Math" panose="02040503050406030204" pitchFamily="18" charset="0"/>
                        </a:rPr>
                        <m:t>𝟑</m:t>
                      </m:r>
                      <m:r>
                        <a:rPr lang="en-US" altLang="en-US" sz="1937" b="1" i="1" dirty="0">
                          <a:solidFill>
                            <a:srgbClr val="FF0000"/>
                          </a:solidFill>
                          <a:latin typeface="Cambria Math" panose="02040503050406030204" pitchFamily="18" charset="0"/>
                        </a:rPr>
                        <m:t>, </m:t>
                      </m:r>
                      <m:r>
                        <a:rPr lang="en-US" altLang="en-US" sz="1937" b="1" i="1" dirty="0">
                          <a:solidFill>
                            <a:srgbClr val="FF0000"/>
                          </a:solidFill>
                          <a:latin typeface="Cambria Math" panose="02040503050406030204" pitchFamily="18" charset="0"/>
                        </a:rPr>
                        <m:t>𝟏𝟑</m:t>
                      </m:r>
                      <m:r>
                        <a:rPr lang="en-US" altLang="en-US" sz="1937" b="1" i="1" dirty="0">
                          <a:solidFill>
                            <a:srgbClr val="FF0000"/>
                          </a:solidFill>
                          <a:latin typeface="Cambria Math" panose="02040503050406030204" pitchFamily="18" charset="0"/>
                        </a:rPr>
                        <m:t>, </m:t>
                      </m:r>
                      <m:r>
                        <a:rPr lang="en-US" altLang="en-US" sz="1937" b="1" i="1" dirty="0">
                          <a:solidFill>
                            <a:srgbClr val="FF0000"/>
                          </a:solidFill>
                          <a:latin typeface="Cambria Math" panose="02040503050406030204" pitchFamily="18" charset="0"/>
                        </a:rPr>
                        <m:t>𝟏𝟓</m:t>
                      </m:r>
                      <m:r>
                        <a:rPr lang="en-US" altLang="en-US" sz="1937" b="1" i="1" dirty="0">
                          <a:solidFill>
                            <a:srgbClr val="FF0000"/>
                          </a:solidFill>
                          <a:latin typeface="Cambria Math" panose="02040503050406030204" pitchFamily="18" charset="0"/>
                        </a:rPr>
                        <m:t>, </m:t>
                      </m:r>
                      <m:r>
                        <a:rPr lang="en-US" altLang="en-US" sz="1937" b="1" i="1" dirty="0">
                          <a:solidFill>
                            <a:srgbClr val="FF0000"/>
                          </a:solidFill>
                          <a:latin typeface="Cambria Math" panose="02040503050406030204" pitchFamily="18" charset="0"/>
                        </a:rPr>
                        <m:t>𝟏𝟔</m:t>
                      </m:r>
                      <m:r>
                        <a:rPr lang="en-US" altLang="en-US" sz="1937" b="1" i="1" dirty="0">
                          <a:solidFill>
                            <a:srgbClr val="FF0000"/>
                          </a:solidFill>
                          <a:latin typeface="Cambria Math" panose="02040503050406030204" pitchFamily="18" charset="0"/>
                        </a:rPr>
                        <m:t>]</m:t>
                      </m:r>
                    </m:oMath>
                  </m:oMathPara>
                </a14:m>
                <a:endParaRPr lang="en-US" altLang="en-US" sz="2179" dirty="0">
                  <a:solidFill>
                    <a:prstClr val="black"/>
                  </a:solidFill>
                  <a:latin typeface="Cambria" panose="02040503050406030204" pitchFamily="18" charset="0"/>
                  <a:ea typeface="Cambria" panose="02040503050406030204" pitchFamily="18" charset="0"/>
                </a:endParaRPr>
              </a:p>
              <a:p>
                <a:pPr defTabSz="1106881" eaLnBrk="0" fontAlgn="base" hangingPunct="0">
                  <a:spcBef>
                    <a:spcPct val="0"/>
                  </a:spcBef>
                  <a:spcAft>
                    <a:spcPct val="0"/>
                  </a:spcAft>
                  <a:buFontTx/>
                  <a:buChar char="•"/>
                </a:pPr>
                <a:r>
                  <a:rPr lang="en-US" altLang="en-US" sz="2179" b="1" dirty="0">
                    <a:solidFill>
                      <a:srgbClr val="0000FF"/>
                    </a:solidFill>
                    <a:latin typeface="Cambria" panose="02040503050406030204" pitchFamily="18" charset="0"/>
                    <a:ea typeface="Cambria" panose="02040503050406030204" pitchFamily="18" charset="0"/>
                  </a:rPr>
                  <a:t>Range</a:t>
                </a:r>
                <a:r>
                  <a:rPr lang="en-US" altLang="en-US" sz="2179" dirty="0">
                    <a:solidFill>
                      <a:srgbClr val="0000FF"/>
                    </a:solidFill>
                    <a:latin typeface="Cambria" panose="02040503050406030204" pitchFamily="18" charset="0"/>
                    <a:ea typeface="Cambria" panose="02040503050406030204" pitchFamily="18" charset="0"/>
                  </a:rPr>
                  <a:t>: </a:t>
                </a:r>
                <a:r>
                  <a:rPr lang="en-US" altLang="en-US" sz="2179" dirty="0">
                    <a:solidFill>
                      <a:prstClr val="black"/>
                    </a:solidFill>
                    <a:latin typeface="Cambria" panose="02040503050406030204" pitchFamily="18" charset="0"/>
                    <a:ea typeface="Cambria" panose="02040503050406030204" pitchFamily="18" charset="0"/>
                  </a:rPr>
                  <a:t>Minimum = 2, Maximum = 16</a:t>
                </a:r>
              </a:p>
              <a:p>
                <a:pPr defTabSz="1106881" eaLnBrk="0" fontAlgn="base" hangingPunct="0">
                  <a:spcBef>
                    <a:spcPct val="0"/>
                  </a:spcBef>
                  <a:spcAft>
                    <a:spcPct val="0"/>
                  </a:spcAft>
                  <a:buFontTx/>
                  <a:buChar char="•"/>
                </a:pPr>
                <a:r>
                  <a:rPr lang="en-US" altLang="en-US" sz="2179" b="1" dirty="0">
                    <a:solidFill>
                      <a:srgbClr val="0000FF"/>
                    </a:solidFill>
                    <a:latin typeface="Cambria" panose="02040503050406030204" pitchFamily="18" charset="0"/>
                    <a:ea typeface="Cambria" panose="02040503050406030204" pitchFamily="18" charset="0"/>
                  </a:rPr>
                  <a:t>Number of Bins</a:t>
                </a:r>
                <a:r>
                  <a:rPr lang="en-US" altLang="en-US" sz="2179" dirty="0">
                    <a:solidFill>
                      <a:srgbClr val="0000FF"/>
                    </a:solidFill>
                    <a:latin typeface="Cambria" panose="02040503050406030204" pitchFamily="18" charset="0"/>
                    <a:ea typeface="Cambria" panose="02040503050406030204" pitchFamily="18" charset="0"/>
                  </a:rPr>
                  <a:t>: </a:t>
                </a:r>
                <a:r>
                  <a:rPr lang="en-US" altLang="en-US" sz="2179" dirty="0">
                    <a:solidFill>
                      <a:prstClr val="black"/>
                    </a:solidFill>
                    <a:latin typeface="Cambria" panose="02040503050406030204" pitchFamily="18" charset="0"/>
                    <a:ea typeface="Cambria" panose="02040503050406030204" pitchFamily="18" charset="0"/>
                  </a:rPr>
                  <a:t>3</a:t>
                </a:r>
              </a:p>
              <a:p>
                <a:pPr defTabSz="1106881" eaLnBrk="0" fontAlgn="base" hangingPunct="0">
                  <a:spcBef>
                    <a:spcPct val="0"/>
                  </a:spcBef>
                  <a:spcAft>
                    <a:spcPct val="0"/>
                  </a:spcAft>
                  <a:buFontTx/>
                  <a:buChar char="•"/>
                </a:pPr>
                <a:r>
                  <a:rPr lang="en-US" altLang="en-US" sz="2179" b="1" dirty="0">
                    <a:solidFill>
                      <a:srgbClr val="0000FF"/>
                    </a:solidFill>
                    <a:latin typeface="Cambria" panose="02040503050406030204" pitchFamily="18" charset="0"/>
                    <a:ea typeface="Cambria" panose="02040503050406030204" pitchFamily="18" charset="0"/>
                  </a:rPr>
                  <a:t>Bin Width</a:t>
                </a:r>
                <a:r>
                  <a:rPr lang="en-US" altLang="en-US" sz="2179" dirty="0">
                    <a:solidFill>
                      <a:srgbClr val="0000FF"/>
                    </a:solidFill>
                    <a:latin typeface="Cambria" panose="02040503050406030204" pitchFamily="18" charset="0"/>
                    <a:ea typeface="Cambria" panose="02040503050406030204" pitchFamily="18" charset="0"/>
                  </a:rPr>
                  <a:t>: </a:t>
                </a:r>
                <a:r>
                  <a:rPr lang="en-US" altLang="en-US" sz="2179" dirty="0">
                    <a:solidFill>
                      <a:prstClr val="black"/>
                    </a:solidFill>
                    <a:latin typeface="Cambria" panose="02040503050406030204" pitchFamily="18" charset="0"/>
                    <a:ea typeface="Cambria" panose="02040503050406030204" pitchFamily="18" charset="0"/>
                  </a:rPr>
                  <a:t>(15−2)/3=4.6 (round to 5 for simplicity)</a:t>
                </a:r>
              </a:p>
              <a:p>
                <a:pPr defTabSz="1106881" eaLnBrk="0" fontAlgn="base" hangingPunct="0">
                  <a:spcBef>
                    <a:spcPct val="0"/>
                  </a:spcBef>
                  <a:spcAft>
                    <a:spcPct val="0"/>
                  </a:spcAft>
                </a:pPr>
                <a:endParaRPr lang="en-US" altLang="en-US" sz="2179" dirty="0">
                  <a:solidFill>
                    <a:prstClr val="black"/>
                  </a:solidFill>
                  <a:latin typeface="Cambria" panose="02040503050406030204" pitchFamily="18" charset="0"/>
                  <a:ea typeface="Cambria" panose="02040503050406030204" pitchFamily="18" charset="0"/>
                </a:endParaRPr>
              </a:p>
            </p:txBody>
          </p:sp>
        </mc:Choice>
        <mc:Fallback xmlns="">
          <p:sp>
            <p:nvSpPr>
              <p:cNvPr id="6" name="Rectangle 5">
                <a:extLst>
                  <a:ext uri="{FF2B5EF4-FFF2-40B4-BE49-F238E27FC236}">
                    <a16:creationId xmlns:a16="http://schemas.microsoft.com/office/drawing/2014/main" id="{262388F4-54BC-3EE5-5510-3F6BD4A97B62}"/>
                  </a:ext>
                </a:extLst>
              </p:cNvPr>
              <p:cNvSpPr>
                <a:spLocks noRot="1" noChangeAspect="1" noMove="1" noResize="1" noEditPoints="1" noAdjustHandles="1" noChangeArrowheads="1" noChangeShapeType="1" noTextEdit="1"/>
              </p:cNvSpPr>
              <p:nvPr/>
            </p:nvSpPr>
            <p:spPr bwMode="auto">
              <a:xfrm>
                <a:off x="1495524" y="4580321"/>
                <a:ext cx="12812058" cy="2086609"/>
              </a:xfrm>
              <a:prstGeom prst="rect">
                <a:avLst/>
              </a:prstGeom>
              <a:blipFill>
                <a:blip r:embed="rId2"/>
                <a:stretch>
                  <a:fillRect l="-428" t="-87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Tree>
    <p:extLst>
      <p:ext uri="{BB962C8B-B14F-4D97-AF65-F5344CB8AC3E}">
        <p14:creationId xmlns:p14="http://schemas.microsoft.com/office/powerpoint/2010/main" val="1159205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76F85F-270F-4045-F7CF-AD54AE0ECD16}"/>
            </a:ext>
          </a:extLst>
        </p:cNvPr>
        <p:cNvGrpSpPr/>
        <p:nvPr/>
      </p:nvGrpSpPr>
      <p:grpSpPr>
        <a:xfrm>
          <a:off x="0" y="0"/>
          <a:ext cx="0" cy="0"/>
          <a:chOff x="0" y="0"/>
          <a:chExt cx="0" cy="0"/>
        </a:xfrm>
      </p:grpSpPr>
      <p:sp>
        <p:nvSpPr>
          <p:cNvPr id="4" name="Text Box 3">
            <a:extLst>
              <a:ext uri="{FF2B5EF4-FFF2-40B4-BE49-F238E27FC236}">
                <a16:creationId xmlns:a16="http://schemas.microsoft.com/office/drawing/2014/main" id="{549EC032-82AB-2564-A0E1-DAE8BC8956CE}"/>
              </a:ext>
            </a:extLst>
          </p:cNvPr>
          <p:cNvSpPr txBox="1">
            <a:spLocks noChangeArrowheads="1"/>
          </p:cNvSpPr>
          <p:nvPr/>
        </p:nvSpPr>
        <p:spPr bwMode="auto">
          <a:xfrm>
            <a:off x="1320186" y="1802379"/>
            <a:ext cx="11942593" cy="76296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1106881"/>
            <a:r>
              <a:rPr lang="en-US" altLang="en-US" sz="4358" i="1" dirty="0">
                <a:solidFill>
                  <a:srgbClr val="0000FF"/>
                </a:solidFill>
                <a:latin typeface="Cambria" panose="02040503050406030204" pitchFamily="18" charset="0"/>
                <a:ea typeface="Cambria" panose="02040503050406030204" pitchFamily="18" charset="0"/>
              </a:rPr>
              <a:t>Histogram : Linear binning</a:t>
            </a:r>
          </a:p>
        </p:txBody>
      </p:sp>
      <p:sp>
        <p:nvSpPr>
          <p:cNvPr id="6" name="TextBox 5">
            <a:extLst>
              <a:ext uri="{FF2B5EF4-FFF2-40B4-BE49-F238E27FC236}">
                <a16:creationId xmlns:a16="http://schemas.microsoft.com/office/drawing/2014/main" id="{9735F862-D84E-8022-0112-F4AAA955F3F8}"/>
              </a:ext>
            </a:extLst>
          </p:cNvPr>
          <p:cNvSpPr txBox="1"/>
          <p:nvPr/>
        </p:nvSpPr>
        <p:spPr>
          <a:xfrm>
            <a:off x="2022653" y="3749245"/>
            <a:ext cx="11707917" cy="1955022"/>
          </a:xfrm>
          <a:prstGeom prst="rect">
            <a:avLst/>
          </a:prstGeom>
          <a:noFill/>
        </p:spPr>
        <p:txBody>
          <a:bodyPr wrap="square">
            <a:spAutoFit/>
          </a:bodyPr>
          <a:lstStyle/>
          <a:p>
            <a:pPr defTabSz="1106881"/>
            <a:r>
              <a:rPr lang="en-US" sz="2421" b="1" dirty="0">
                <a:solidFill>
                  <a:prstClr val="black"/>
                </a:solidFill>
                <a:latin typeface="Cambria" panose="02040503050406030204" pitchFamily="18" charset="0"/>
                <a:ea typeface="Cambria" panose="02040503050406030204" pitchFamily="18" charset="0"/>
              </a:rPr>
              <a:t>Applications</a:t>
            </a:r>
          </a:p>
          <a:p>
            <a:pPr defTabSz="1106881">
              <a:buFont typeface="Arial" panose="020B0604020202020204" pitchFamily="34" charset="0"/>
              <a:buChar char="•"/>
            </a:pPr>
            <a:r>
              <a:rPr lang="en-US" sz="2421" b="1" dirty="0">
                <a:solidFill>
                  <a:srgbClr val="0000FF"/>
                </a:solidFill>
                <a:latin typeface="Cambria" panose="02040503050406030204" pitchFamily="18" charset="0"/>
                <a:ea typeface="Cambria" panose="02040503050406030204" pitchFamily="18" charset="0"/>
              </a:rPr>
              <a:t>Histograms</a:t>
            </a:r>
            <a:r>
              <a:rPr lang="en-US" sz="2421" dirty="0">
                <a:solidFill>
                  <a:prstClr val="black"/>
                </a:solidFill>
                <a:latin typeface="Cambria" panose="02040503050406030204" pitchFamily="18" charset="0"/>
                <a:ea typeface="Cambria" panose="02040503050406030204" pitchFamily="18" charset="0"/>
              </a:rPr>
              <a:t>: To visualize the distribution of data.</a:t>
            </a:r>
          </a:p>
          <a:p>
            <a:pPr defTabSz="1106881">
              <a:buFont typeface="Arial" panose="020B0604020202020204" pitchFamily="34" charset="0"/>
              <a:buChar char="•"/>
            </a:pPr>
            <a:r>
              <a:rPr lang="en-US" sz="2421" b="1" dirty="0">
                <a:solidFill>
                  <a:srgbClr val="0000FF"/>
                </a:solidFill>
                <a:latin typeface="Cambria" panose="02040503050406030204" pitchFamily="18" charset="0"/>
                <a:ea typeface="Cambria" panose="02040503050406030204" pitchFamily="18" charset="0"/>
              </a:rPr>
              <a:t>Data Compression</a:t>
            </a:r>
            <a:r>
              <a:rPr lang="en-US" sz="2421" dirty="0">
                <a:solidFill>
                  <a:srgbClr val="0000FF"/>
                </a:solidFill>
                <a:latin typeface="Cambria" panose="02040503050406030204" pitchFamily="18" charset="0"/>
                <a:ea typeface="Cambria" panose="02040503050406030204" pitchFamily="18" charset="0"/>
              </a:rPr>
              <a:t>: </a:t>
            </a:r>
            <a:r>
              <a:rPr lang="en-US" sz="2421" dirty="0">
                <a:solidFill>
                  <a:prstClr val="black"/>
                </a:solidFill>
                <a:latin typeface="Cambria" panose="02040503050406030204" pitchFamily="18" charset="0"/>
                <a:ea typeface="Cambria" panose="02040503050406030204" pitchFamily="18" charset="0"/>
              </a:rPr>
              <a:t>Reducing the number of data points by grouping them into bins.</a:t>
            </a:r>
          </a:p>
          <a:p>
            <a:pPr defTabSz="1106881">
              <a:buFont typeface="Arial" panose="020B0604020202020204" pitchFamily="34" charset="0"/>
              <a:buChar char="•"/>
            </a:pPr>
            <a:r>
              <a:rPr lang="en-US" sz="2421" b="1" dirty="0">
                <a:solidFill>
                  <a:srgbClr val="0000FF"/>
                </a:solidFill>
                <a:latin typeface="Cambria" panose="02040503050406030204" pitchFamily="18" charset="0"/>
                <a:ea typeface="Cambria" panose="02040503050406030204" pitchFamily="18" charset="0"/>
              </a:rPr>
              <a:t>Signal Processing</a:t>
            </a:r>
            <a:r>
              <a:rPr lang="en-US" sz="2421" dirty="0">
                <a:solidFill>
                  <a:srgbClr val="0000FF"/>
                </a:solidFill>
                <a:latin typeface="Cambria" panose="02040503050406030204" pitchFamily="18" charset="0"/>
                <a:ea typeface="Cambria" panose="02040503050406030204" pitchFamily="18" charset="0"/>
              </a:rPr>
              <a:t>: </a:t>
            </a:r>
            <a:r>
              <a:rPr lang="en-US" sz="2421" dirty="0">
                <a:solidFill>
                  <a:prstClr val="black"/>
                </a:solidFill>
                <a:latin typeface="Cambria" panose="02040503050406030204" pitchFamily="18" charset="0"/>
                <a:ea typeface="Cambria" panose="02040503050406030204" pitchFamily="18" charset="0"/>
              </a:rPr>
              <a:t>Discretizing continuous signals.</a:t>
            </a:r>
          </a:p>
          <a:p>
            <a:pPr defTabSz="1106881">
              <a:buFont typeface="Arial" panose="020B0604020202020204" pitchFamily="34" charset="0"/>
              <a:buChar char="•"/>
            </a:pPr>
            <a:r>
              <a:rPr lang="en-US" sz="2421" b="1" dirty="0">
                <a:solidFill>
                  <a:srgbClr val="0000FF"/>
                </a:solidFill>
                <a:latin typeface="Cambria" panose="02040503050406030204" pitchFamily="18" charset="0"/>
                <a:ea typeface="Cambria" panose="02040503050406030204" pitchFamily="18" charset="0"/>
              </a:rPr>
              <a:t>Numerical Methods</a:t>
            </a:r>
            <a:r>
              <a:rPr lang="en-US" sz="2421" dirty="0">
                <a:solidFill>
                  <a:srgbClr val="0000FF"/>
                </a:solidFill>
                <a:latin typeface="Cambria" panose="02040503050406030204" pitchFamily="18" charset="0"/>
                <a:ea typeface="Cambria" panose="02040503050406030204" pitchFamily="18" charset="0"/>
              </a:rPr>
              <a:t>: </a:t>
            </a:r>
            <a:r>
              <a:rPr lang="en-US" sz="2421" dirty="0">
                <a:solidFill>
                  <a:prstClr val="black"/>
                </a:solidFill>
                <a:latin typeface="Cambria" panose="02040503050406030204" pitchFamily="18" charset="0"/>
                <a:ea typeface="Cambria" panose="02040503050406030204" pitchFamily="18" charset="0"/>
              </a:rPr>
              <a:t>Approximating functions or integrals.</a:t>
            </a:r>
          </a:p>
        </p:txBody>
      </p:sp>
    </p:spTree>
    <p:extLst>
      <p:ext uri="{BB962C8B-B14F-4D97-AF65-F5344CB8AC3E}">
        <p14:creationId xmlns:p14="http://schemas.microsoft.com/office/powerpoint/2010/main" val="15233508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03B20C-5EA4-C0B6-0889-0CD8F553E338}"/>
            </a:ext>
          </a:extLst>
        </p:cNvPr>
        <p:cNvGrpSpPr/>
        <p:nvPr/>
      </p:nvGrpSpPr>
      <p:grpSpPr>
        <a:xfrm>
          <a:off x="0" y="0"/>
          <a:ext cx="0" cy="0"/>
          <a:chOff x="0" y="0"/>
          <a:chExt cx="0" cy="0"/>
        </a:xfrm>
      </p:grpSpPr>
      <p:sp>
        <p:nvSpPr>
          <p:cNvPr id="4" name="Text Box 3">
            <a:extLst>
              <a:ext uri="{FF2B5EF4-FFF2-40B4-BE49-F238E27FC236}">
                <a16:creationId xmlns:a16="http://schemas.microsoft.com/office/drawing/2014/main" id="{4BFD3E40-9CEF-135E-0C69-E028F1B615C2}"/>
              </a:ext>
            </a:extLst>
          </p:cNvPr>
          <p:cNvSpPr txBox="1">
            <a:spLocks noChangeArrowheads="1"/>
          </p:cNvSpPr>
          <p:nvPr/>
        </p:nvSpPr>
        <p:spPr bwMode="auto">
          <a:xfrm>
            <a:off x="1320186" y="1802379"/>
            <a:ext cx="11942593" cy="76296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1106881"/>
            <a:r>
              <a:rPr lang="en-US" altLang="en-US" sz="4358" i="1" dirty="0">
                <a:solidFill>
                  <a:srgbClr val="0000FF"/>
                </a:solidFill>
                <a:latin typeface="Cambria" panose="02040503050406030204" pitchFamily="18" charset="0"/>
                <a:ea typeface="Cambria" panose="02040503050406030204" pitchFamily="18" charset="0"/>
              </a:rPr>
              <a:t>Histogram : Log binning</a:t>
            </a:r>
          </a:p>
        </p:txBody>
      </p:sp>
      <p:sp>
        <p:nvSpPr>
          <p:cNvPr id="6" name="TextBox 5">
            <a:extLst>
              <a:ext uri="{FF2B5EF4-FFF2-40B4-BE49-F238E27FC236}">
                <a16:creationId xmlns:a16="http://schemas.microsoft.com/office/drawing/2014/main" id="{3B6ECEA4-593B-7EF9-0E79-7A9B14EE79CB}"/>
              </a:ext>
            </a:extLst>
          </p:cNvPr>
          <p:cNvSpPr txBox="1"/>
          <p:nvPr/>
        </p:nvSpPr>
        <p:spPr>
          <a:xfrm>
            <a:off x="2022653" y="3749245"/>
            <a:ext cx="11707917" cy="2327560"/>
          </a:xfrm>
          <a:prstGeom prst="rect">
            <a:avLst/>
          </a:prstGeom>
          <a:noFill/>
        </p:spPr>
        <p:txBody>
          <a:bodyPr wrap="square">
            <a:spAutoFit/>
          </a:bodyPr>
          <a:lstStyle/>
          <a:p>
            <a:pPr marL="415080" indent="-415080" algn="just" defTabSz="1106881">
              <a:buFont typeface="Arial" panose="020B0604020202020204" pitchFamily="34" charset="0"/>
              <a:buChar char="•"/>
            </a:pPr>
            <a:r>
              <a:rPr lang="en-US" sz="2421" dirty="0">
                <a:solidFill>
                  <a:prstClr val="black"/>
                </a:solidFill>
                <a:latin typeface="Cambria" panose="02040503050406030204" pitchFamily="18" charset="0"/>
                <a:ea typeface="Cambria" panose="02040503050406030204" pitchFamily="18" charset="0"/>
              </a:rPr>
              <a:t>Log binning is a technique used in data analysis, particularly for dealing with data that </a:t>
            </a:r>
            <a:r>
              <a:rPr lang="en-US" sz="2421" dirty="0">
                <a:solidFill>
                  <a:srgbClr val="0000FF"/>
                </a:solidFill>
                <a:latin typeface="Cambria" panose="02040503050406030204" pitchFamily="18" charset="0"/>
                <a:ea typeface="Cambria" panose="02040503050406030204" pitchFamily="18" charset="0"/>
              </a:rPr>
              <a:t>spans several orders of magnitude, </a:t>
            </a:r>
            <a:r>
              <a:rPr lang="en-US" sz="2421" dirty="0">
                <a:solidFill>
                  <a:prstClr val="black"/>
                </a:solidFill>
                <a:latin typeface="Cambria" panose="02040503050406030204" pitchFamily="18" charset="0"/>
                <a:ea typeface="Cambria" panose="02040503050406030204" pitchFamily="18" charset="0"/>
              </a:rPr>
              <a:t>such as distributions that follow </a:t>
            </a:r>
            <a:r>
              <a:rPr lang="en-US" sz="2421" b="1" dirty="0">
                <a:solidFill>
                  <a:srgbClr val="0000FF"/>
                </a:solidFill>
                <a:latin typeface="Cambria" panose="02040503050406030204" pitchFamily="18" charset="0"/>
                <a:ea typeface="Cambria" panose="02040503050406030204" pitchFamily="18" charset="0"/>
              </a:rPr>
              <a:t>power laws</a:t>
            </a:r>
            <a:r>
              <a:rPr lang="en-US" sz="2421" dirty="0">
                <a:solidFill>
                  <a:prstClr val="black"/>
                </a:solidFill>
                <a:latin typeface="Cambria" panose="02040503050406030204" pitchFamily="18" charset="0"/>
                <a:ea typeface="Cambria" panose="02040503050406030204" pitchFamily="18" charset="0"/>
              </a:rPr>
              <a:t>. </a:t>
            </a:r>
          </a:p>
          <a:p>
            <a:pPr marL="415080" indent="-415080" algn="just" defTabSz="1106881">
              <a:buFont typeface="Arial" panose="020B0604020202020204" pitchFamily="34" charset="0"/>
              <a:buChar char="•"/>
            </a:pPr>
            <a:r>
              <a:rPr lang="en-US" sz="2421" dirty="0">
                <a:solidFill>
                  <a:prstClr val="black"/>
                </a:solidFill>
                <a:latin typeface="Cambria" panose="02040503050406030204" pitchFamily="18" charset="0"/>
                <a:ea typeface="Cambria" panose="02040503050406030204" pitchFamily="18" charset="0"/>
              </a:rPr>
              <a:t>Instead of using linear bin widths, the </a:t>
            </a:r>
            <a:r>
              <a:rPr lang="en-US" sz="2421" b="1" dirty="0">
                <a:solidFill>
                  <a:srgbClr val="0000FF"/>
                </a:solidFill>
                <a:latin typeface="Cambria" panose="02040503050406030204" pitchFamily="18" charset="0"/>
                <a:ea typeface="Cambria" panose="02040503050406030204" pitchFamily="18" charset="0"/>
              </a:rPr>
              <a:t>bins are spaced logarithmically</a:t>
            </a:r>
            <a:r>
              <a:rPr lang="en-US" sz="2421" dirty="0">
                <a:solidFill>
                  <a:prstClr val="black"/>
                </a:solidFill>
                <a:latin typeface="Cambria" panose="02040503050406030204" pitchFamily="18" charset="0"/>
                <a:ea typeface="Cambria" panose="02040503050406030204" pitchFamily="18" charset="0"/>
              </a:rPr>
              <a:t>, allowing better representation of data in cases where the frequency of occurrence decreases exponentially with increasing values.</a:t>
            </a:r>
          </a:p>
        </p:txBody>
      </p:sp>
    </p:spTree>
    <p:extLst>
      <p:ext uri="{BB962C8B-B14F-4D97-AF65-F5344CB8AC3E}">
        <p14:creationId xmlns:p14="http://schemas.microsoft.com/office/powerpoint/2010/main" val="1824619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3A9D9D-1FE9-BEF2-3E90-D16B9750F094}"/>
            </a:ext>
          </a:extLst>
        </p:cNvPr>
        <p:cNvGrpSpPr/>
        <p:nvPr/>
      </p:nvGrpSpPr>
      <p:grpSpPr>
        <a:xfrm>
          <a:off x="0" y="0"/>
          <a:ext cx="0" cy="0"/>
          <a:chOff x="0" y="0"/>
          <a:chExt cx="0" cy="0"/>
        </a:xfrm>
      </p:grpSpPr>
      <p:sp>
        <p:nvSpPr>
          <p:cNvPr id="4" name="Text Box 3">
            <a:extLst>
              <a:ext uri="{FF2B5EF4-FFF2-40B4-BE49-F238E27FC236}">
                <a16:creationId xmlns:a16="http://schemas.microsoft.com/office/drawing/2014/main" id="{A89DEECA-CCE1-37DC-F7A3-11E531F3CE57}"/>
              </a:ext>
            </a:extLst>
          </p:cNvPr>
          <p:cNvSpPr txBox="1">
            <a:spLocks noChangeArrowheads="1"/>
          </p:cNvSpPr>
          <p:nvPr/>
        </p:nvSpPr>
        <p:spPr bwMode="auto">
          <a:xfrm>
            <a:off x="1320186" y="1802379"/>
            <a:ext cx="11942593" cy="76296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1106881"/>
            <a:r>
              <a:rPr lang="en-US" altLang="en-US" sz="4358" i="1" dirty="0">
                <a:solidFill>
                  <a:srgbClr val="0000FF"/>
                </a:solidFill>
                <a:latin typeface="Cambria" panose="02040503050406030204" pitchFamily="18" charset="0"/>
                <a:ea typeface="Cambria" panose="02040503050406030204" pitchFamily="18" charset="0"/>
              </a:rPr>
              <a:t>Histogram : Log binning</a:t>
            </a:r>
          </a:p>
        </p:txBody>
      </p:sp>
      <p:sp>
        <p:nvSpPr>
          <p:cNvPr id="9" name="TextBox 8">
            <a:extLst>
              <a:ext uri="{FF2B5EF4-FFF2-40B4-BE49-F238E27FC236}">
                <a16:creationId xmlns:a16="http://schemas.microsoft.com/office/drawing/2014/main" id="{C5DF2F66-449F-8361-B718-9BD9B6D6A50A}"/>
              </a:ext>
            </a:extLst>
          </p:cNvPr>
          <p:cNvSpPr txBox="1"/>
          <p:nvPr/>
        </p:nvSpPr>
        <p:spPr>
          <a:xfrm>
            <a:off x="1600010" y="3104538"/>
            <a:ext cx="12065471" cy="3445815"/>
          </a:xfrm>
          <a:prstGeom prst="rect">
            <a:avLst/>
          </a:prstGeom>
          <a:noFill/>
        </p:spPr>
        <p:txBody>
          <a:bodyPr wrap="square">
            <a:spAutoFit/>
          </a:bodyPr>
          <a:lstStyle/>
          <a:p>
            <a:pPr defTabSz="1106881"/>
            <a:r>
              <a:rPr lang="en-US" sz="2179" b="1" dirty="0">
                <a:solidFill>
                  <a:srgbClr val="0000FF"/>
                </a:solidFill>
                <a:latin typeface="Cambria" panose="02040503050406030204" pitchFamily="18" charset="0"/>
                <a:ea typeface="Cambria" panose="02040503050406030204" pitchFamily="18" charset="0"/>
              </a:rPr>
              <a:t>Key Features of Log Binning:</a:t>
            </a:r>
          </a:p>
          <a:p>
            <a:pPr defTabSz="1106881">
              <a:buFont typeface="+mj-lt"/>
              <a:buAutoNum type="arabicPeriod"/>
            </a:pPr>
            <a:r>
              <a:rPr lang="en-US" sz="2179" b="1" dirty="0">
                <a:solidFill>
                  <a:srgbClr val="0000FF"/>
                </a:solidFill>
                <a:latin typeface="Cambria" panose="02040503050406030204" pitchFamily="18" charset="0"/>
                <a:ea typeface="Cambria" panose="02040503050406030204" pitchFamily="18" charset="0"/>
              </a:rPr>
              <a:t>Logarithmic Bin Widths</a:t>
            </a:r>
            <a:r>
              <a:rPr lang="en-US" sz="2179" dirty="0">
                <a:solidFill>
                  <a:srgbClr val="0000FF"/>
                </a:solidFill>
                <a:latin typeface="Cambria" panose="02040503050406030204" pitchFamily="18" charset="0"/>
                <a:ea typeface="Cambria" panose="02040503050406030204" pitchFamily="18" charset="0"/>
              </a:rPr>
              <a:t>:</a:t>
            </a:r>
          </a:p>
          <a:p>
            <a:pPr marL="899341" lvl="1" indent="-345900" defTabSz="1106881">
              <a:buFont typeface="+mj-lt"/>
              <a:buAutoNum type="arabicPeriod"/>
            </a:pPr>
            <a:r>
              <a:rPr lang="en-US" sz="2179" dirty="0">
                <a:solidFill>
                  <a:prstClr val="black"/>
                </a:solidFill>
                <a:latin typeface="Cambria" panose="02040503050406030204" pitchFamily="18" charset="0"/>
                <a:ea typeface="Cambria" panose="02040503050406030204" pitchFamily="18" charset="0"/>
              </a:rPr>
              <a:t>The width of the bins </a:t>
            </a:r>
            <a:r>
              <a:rPr lang="en-US" sz="2179" dirty="0">
                <a:solidFill>
                  <a:srgbClr val="0000FF"/>
                </a:solidFill>
                <a:latin typeface="Cambria" panose="02040503050406030204" pitchFamily="18" charset="0"/>
                <a:ea typeface="Cambria" panose="02040503050406030204" pitchFamily="18" charset="0"/>
              </a:rPr>
              <a:t>increases logarithmically</a:t>
            </a:r>
            <a:r>
              <a:rPr lang="en-US" sz="2179" dirty="0">
                <a:solidFill>
                  <a:prstClr val="black"/>
                </a:solidFill>
                <a:latin typeface="Cambria" panose="02040503050406030204" pitchFamily="18" charset="0"/>
                <a:ea typeface="Cambria" panose="02040503050406030204" pitchFamily="18" charset="0"/>
              </a:rPr>
              <a:t>, </a:t>
            </a:r>
            <a:r>
              <a:rPr lang="en-US" sz="2179" i="1" dirty="0">
                <a:solidFill>
                  <a:prstClr val="black"/>
                </a:solidFill>
                <a:latin typeface="Cambria" panose="02040503050406030204" pitchFamily="18" charset="0"/>
                <a:ea typeface="Cambria" panose="02040503050406030204" pitchFamily="18" charset="0"/>
              </a:rPr>
              <a:t>meaning the difference between bin boundaries grows as the values increase.</a:t>
            </a:r>
          </a:p>
          <a:p>
            <a:pPr marL="899341" lvl="1" indent="-345900" defTabSz="1106881">
              <a:buFont typeface="+mj-lt"/>
              <a:buAutoNum type="arabicPeriod"/>
            </a:pPr>
            <a:r>
              <a:rPr lang="en-US" sz="2179" dirty="0">
                <a:solidFill>
                  <a:prstClr val="black"/>
                </a:solidFill>
                <a:latin typeface="Cambria" panose="02040503050406030204" pitchFamily="18" charset="0"/>
                <a:ea typeface="Cambria" panose="02040503050406030204" pitchFamily="18" charset="0"/>
              </a:rPr>
              <a:t>For example, bin edges might be spaced like 1,10, 100, 1000 rather than 1,2,3,4.</a:t>
            </a:r>
          </a:p>
          <a:p>
            <a:pPr defTabSz="1106881">
              <a:buFont typeface="+mj-lt"/>
              <a:buAutoNum type="arabicPeriod"/>
            </a:pPr>
            <a:r>
              <a:rPr lang="en-US" sz="2179" b="1" dirty="0">
                <a:solidFill>
                  <a:srgbClr val="0000FF"/>
                </a:solidFill>
                <a:latin typeface="Cambria" panose="02040503050406030204" pitchFamily="18" charset="0"/>
                <a:ea typeface="Cambria" panose="02040503050406030204" pitchFamily="18" charset="0"/>
              </a:rPr>
              <a:t>Preserves Detail Across Scales</a:t>
            </a:r>
            <a:r>
              <a:rPr lang="en-US" sz="2179" dirty="0">
                <a:solidFill>
                  <a:srgbClr val="0000FF"/>
                </a:solidFill>
                <a:latin typeface="Cambria" panose="02040503050406030204" pitchFamily="18" charset="0"/>
                <a:ea typeface="Cambria" panose="02040503050406030204" pitchFamily="18" charset="0"/>
              </a:rPr>
              <a:t>:</a:t>
            </a:r>
          </a:p>
          <a:p>
            <a:pPr marL="899341" lvl="1" indent="-345900" defTabSz="1106881">
              <a:buFont typeface="+mj-lt"/>
              <a:buAutoNum type="arabicPeriod"/>
            </a:pPr>
            <a:r>
              <a:rPr lang="en-US" sz="2179" dirty="0">
                <a:solidFill>
                  <a:prstClr val="black"/>
                </a:solidFill>
                <a:latin typeface="Cambria" panose="02040503050406030204" pitchFamily="18" charset="0"/>
                <a:ea typeface="Cambria" panose="02040503050406030204" pitchFamily="18" charset="0"/>
              </a:rPr>
              <a:t>Small bins are used for low-value ranges, capturing fine details.</a:t>
            </a:r>
          </a:p>
          <a:p>
            <a:pPr marL="899341" lvl="1" indent="-345900" defTabSz="1106881">
              <a:buFont typeface="+mj-lt"/>
              <a:buAutoNum type="arabicPeriod"/>
            </a:pPr>
            <a:r>
              <a:rPr lang="en-US" sz="2179" dirty="0">
                <a:solidFill>
                  <a:prstClr val="black"/>
                </a:solidFill>
                <a:latin typeface="Cambria" panose="02040503050406030204" pitchFamily="18" charset="0"/>
                <a:ea typeface="Cambria" panose="02040503050406030204" pitchFamily="18" charset="0"/>
              </a:rPr>
              <a:t>Larger bins are used for high-value ranges, ensuring sparsely populated regions are still well-represented.</a:t>
            </a:r>
          </a:p>
          <a:p>
            <a:pPr defTabSz="1106881"/>
            <a:endParaRPr lang="en-US" sz="2179" dirty="0">
              <a:solidFill>
                <a:prstClr val="black"/>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59386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37284D-F403-9D5D-D4A3-7FE9FAC1DD0B}"/>
            </a:ext>
          </a:extLst>
        </p:cNvPr>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649BD8E6-FC07-3A45-8C9B-5D4FB1B30A7D}"/>
              </a:ext>
            </a:extLst>
          </p:cNvPr>
          <p:cNvPicPr>
            <a:picLocks noGrp="1" noChangeAspect="1"/>
          </p:cNvPicPr>
          <p:nvPr>
            <p:ph sz="half" idx="1"/>
          </p:nvPr>
        </p:nvPicPr>
        <p:blipFill>
          <a:blip r:embed="rId2"/>
          <a:stretch>
            <a:fillRect/>
          </a:stretch>
        </p:blipFill>
        <p:spPr>
          <a:xfrm>
            <a:off x="1042789" y="1367433"/>
            <a:ext cx="5970313" cy="7416824"/>
          </a:xfrm>
          <a:prstGeom prst="rect">
            <a:avLst/>
          </a:prstGeom>
        </p:spPr>
      </p:pic>
      <p:sp>
        <p:nvSpPr>
          <p:cNvPr id="5" name="Date Placeholder 4">
            <a:extLst>
              <a:ext uri="{FF2B5EF4-FFF2-40B4-BE49-F238E27FC236}">
                <a16:creationId xmlns:a16="http://schemas.microsoft.com/office/drawing/2014/main" id="{8DA28E9E-4264-511D-A7AA-56E7768A5D51}"/>
              </a:ext>
            </a:extLst>
          </p:cNvPr>
          <p:cNvSpPr>
            <a:spLocks noGrp="1"/>
          </p:cNvSpPr>
          <p:nvPr>
            <p:ph type="dt" sz="half" idx="10"/>
          </p:nvPr>
        </p:nvSpPr>
        <p:spPr/>
        <p:txBody>
          <a:bodyPr/>
          <a:lstStyle/>
          <a:p>
            <a:fld id="{72BFFCF7-B551-4D50-89EB-7AB401F37E16}" type="datetime1">
              <a:rPr lang="en-US" smtClean="0"/>
              <a:pPr/>
              <a:t>8/22/2025</a:t>
            </a:fld>
            <a:endParaRPr lang="en-IN"/>
          </a:p>
        </p:txBody>
      </p:sp>
      <p:pic>
        <p:nvPicPr>
          <p:cNvPr id="3" name="Picture 2">
            <a:extLst>
              <a:ext uri="{FF2B5EF4-FFF2-40B4-BE49-F238E27FC236}">
                <a16:creationId xmlns:a16="http://schemas.microsoft.com/office/drawing/2014/main" id="{C103BD25-80DB-E957-66B5-9F948AC0B827}"/>
              </a:ext>
            </a:extLst>
          </p:cNvPr>
          <p:cNvPicPr>
            <a:picLocks noChangeAspect="1"/>
          </p:cNvPicPr>
          <p:nvPr/>
        </p:nvPicPr>
        <p:blipFill>
          <a:blip r:embed="rId3"/>
          <a:stretch>
            <a:fillRect/>
          </a:stretch>
        </p:blipFill>
        <p:spPr>
          <a:xfrm>
            <a:off x="7365533" y="1383191"/>
            <a:ext cx="7080318" cy="4320480"/>
          </a:xfrm>
          <a:prstGeom prst="rect">
            <a:avLst/>
          </a:prstGeom>
        </p:spPr>
      </p:pic>
      <p:pic>
        <p:nvPicPr>
          <p:cNvPr id="6" name="Picture 5">
            <a:extLst>
              <a:ext uri="{FF2B5EF4-FFF2-40B4-BE49-F238E27FC236}">
                <a16:creationId xmlns:a16="http://schemas.microsoft.com/office/drawing/2014/main" id="{2C9E00D8-2A54-3734-456F-273242BF6386}"/>
              </a:ext>
            </a:extLst>
          </p:cNvPr>
          <p:cNvPicPr>
            <a:picLocks noChangeAspect="1"/>
          </p:cNvPicPr>
          <p:nvPr/>
        </p:nvPicPr>
        <p:blipFill>
          <a:blip r:embed="rId4"/>
          <a:stretch>
            <a:fillRect/>
          </a:stretch>
        </p:blipFill>
        <p:spPr>
          <a:xfrm>
            <a:off x="7073947" y="6320228"/>
            <a:ext cx="7704911" cy="3096344"/>
          </a:xfrm>
          <a:prstGeom prst="rect">
            <a:avLst/>
          </a:prstGeom>
        </p:spPr>
      </p:pic>
    </p:spTree>
    <p:extLst>
      <p:ext uri="{BB962C8B-B14F-4D97-AF65-F5344CB8AC3E}">
        <p14:creationId xmlns:p14="http://schemas.microsoft.com/office/powerpoint/2010/main" val="40304826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1663B2-E590-25BA-AF9B-6AF733D2174B}"/>
            </a:ext>
          </a:extLst>
        </p:cNvPr>
        <p:cNvGrpSpPr/>
        <p:nvPr/>
      </p:nvGrpSpPr>
      <p:grpSpPr>
        <a:xfrm>
          <a:off x="0" y="0"/>
          <a:ext cx="0" cy="0"/>
          <a:chOff x="0" y="0"/>
          <a:chExt cx="0" cy="0"/>
        </a:xfrm>
      </p:grpSpPr>
      <p:sp>
        <p:nvSpPr>
          <p:cNvPr id="4" name="Text Box 3">
            <a:extLst>
              <a:ext uri="{FF2B5EF4-FFF2-40B4-BE49-F238E27FC236}">
                <a16:creationId xmlns:a16="http://schemas.microsoft.com/office/drawing/2014/main" id="{C8CCB587-8C12-2AB8-0821-DF1D88781F98}"/>
              </a:ext>
            </a:extLst>
          </p:cNvPr>
          <p:cNvSpPr txBox="1">
            <a:spLocks noChangeArrowheads="1"/>
          </p:cNvSpPr>
          <p:nvPr/>
        </p:nvSpPr>
        <p:spPr bwMode="auto">
          <a:xfrm>
            <a:off x="1320186" y="1802379"/>
            <a:ext cx="11942593" cy="76296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1106881"/>
            <a:r>
              <a:rPr lang="en-US" altLang="en-US" sz="4358" i="1" dirty="0">
                <a:solidFill>
                  <a:srgbClr val="0000FF"/>
                </a:solidFill>
                <a:latin typeface="Cambria" panose="02040503050406030204" pitchFamily="18" charset="0"/>
                <a:ea typeface="Cambria" panose="02040503050406030204" pitchFamily="18" charset="0"/>
              </a:rPr>
              <a:t>Histogram : Log binning</a:t>
            </a:r>
          </a:p>
        </p:txBody>
      </p:sp>
      <p:sp>
        <p:nvSpPr>
          <p:cNvPr id="9" name="TextBox 8">
            <a:extLst>
              <a:ext uri="{FF2B5EF4-FFF2-40B4-BE49-F238E27FC236}">
                <a16:creationId xmlns:a16="http://schemas.microsoft.com/office/drawing/2014/main" id="{A77BD830-3947-3633-04B6-CE12CAEF5780}"/>
              </a:ext>
            </a:extLst>
          </p:cNvPr>
          <p:cNvSpPr txBox="1"/>
          <p:nvPr/>
        </p:nvSpPr>
        <p:spPr>
          <a:xfrm>
            <a:off x="1600010" y="3104538"/>
            <a:ext cx="12065471" cy="5457904"/>
          </a:xfrm>
          <a:prstGeom prst="rect">
            <a:avLst/>
          </a:prstGeom>
          <a:noFill/>
        </p:spPr>
        <p:txBody>
          <a:bodyPr wrap="square">
            <a:spAutoFit/>
          </a:bodyPr>
          <a:lstStyle/>
          <a:p>
            <a:pPr defTabSz="1106881"/>
            <a:r>
              <a:rPr lang="en-US" sz="2179" b="1" dirty="0">
                <a:solidFill>
                  <a:srgbClr val="0000FF"/>
                </a:solidFill>
                <a:latin typeface="Cambria" panose="02040503050406030204" pitchFamily="18" charset="0"/>
                <a:ea typeface="Cambria" panose="02040503050406030204" pitchFamily="18" charset="0"/>
              </a:rPr>
              <a:t>Key Features of Log Binning:</a:t>
            </a:r>
          </a:p>
          <a:p>
            <a:pPr defTabSz="1106881">
              <a:buFont typeface="+mj-lt"/>
              <a:buAutoNum type="arabicPeriod"/>
            </a:pPr>
            <a:r>
              <a:rPr lang="en-US" sz="2179" b="1" dirty="0">
                <a:solidFill>
                  <a:srgbClr val="0000FF"/>
                </a:solidFill>
                <a:latin typeface="Cambria" panose="02040503050406030204" pitchFamily="18" charset="0"/>
                <a:ea typeface="Cambria" panose="02040503050406030204" pitchFamily="18" charset="0"/>
              </a:rPr>
              <a:t>Logarithmic Bin Widths</a:t>
            </a:r>
            <a:r>
              <a:rPr lang="en-US" sz="2179" dirty="0">
                <a:solidFill>
                  <a:srgbClr val="0000FF"/>
                </a:solidFill>
                <a:latin typeface="Cambria" panose="02040503050406030204" pitchFamily="18" charset="0"/>
                <a:ea typeface="Cambria" panose="02040503050406030204" pitchFamily="18" charset="0"/>
              </a:rPr>
              <a:t>:</a:t>
            </a:r>
          </a:p>
          <a:p>
            <a:pPr marL="899341" lvl="1" indent="-345900" defTabSz="1106881">
              <a:buFont typeface="+mj-lt"/>
              <a:buAutoNum type="arabicPeriod"/>
            </a:pPr>
            <a:r>
              <a:rPr lang="en-US" sz="2179" dirty="0">
                <a:solidFill>
                  <a:prstClr val="black"/>
                </a:solidFill>
                <a:latin typeface="Cambria" panose="02040503050406030204" pitchFamily="18" charset="0"/>
                <a:ea typeface="Cambria" panose="02040503050406030204" pitchFamily="18" charset="0"/>
              </a:rPr>
              <a:t>The width of the bins </a:t>
            </a:r>
            <a:r>
              <a:rPr lang="en-US" sz="2179" dirty="0">
                <a:solidFill>
                  <a:srgbClr val="0000FF"/>
                </a:solidFill>
                <a:latin typeface="Cambria" panose="02040503050406030204" pitchFamily="18" charset="0"/>
                <a:ea typeface="Cambria" panose="02040503050406030204" pitchFamily="18" charset="0"/>
              </a:rPr>
              <a:t>increases logarithmically</a:t>
            </a:r>
            <a:r>
              <a:rPr lang="en-US" sz="2179" dirty="0">
                <a:solidFill>
                  <a:prstClr val="black"/>
                </a:solidFill>
                <a:latin typeface="Cambria" panose="02040503050406030204" pitchFamily="18" charset="0"/>
                <a:ea typeface="Cambria" panose="02040503050406030204" pitchFamily="18" charset="0"/>
              </a:rPr>
              <a:t>, </a:t>
            </a:r>
            <a:r>
              <a:rPr lang="en-US" sz="2179" i="1" dirty="0">
                <a:solidFill>
                  <a:prstClr val="black"/>
                </a:solidFill>
                <a:latin typeface="Cambria" panose="02040503050406030204" pitchFamily="18" charset="0"/>
                <a:ea typeface="Cambria" panose="02040503050406030204" pitchFamily="18" charset="0"/>
              </a:rPr>
              <a:t>meaning the difference between bin boundaries grows as the values increase.</a:t>
            </a:r>
          </a:p>
          <a:p>
            <a:pPr marL="899341" lvl="1" indent="-345900" defTabSz="1106881">
              <a:buFont typeface="+mj-lt"/>
              <a:buAutoNum type="arabicPeriod"/>
            </a:pPr>
            <a:r>
              <a:rPr lang="en-US" sz="2179" dirty="0">
                <a:solidFill>
                  <a:prstClr val="black"/>
                </a:solidFill>
                <a:latin typeface="Cambria" panose="02040503050406030204" pitchFamily="18" charset="0"/>
                <a:ea typeface="Cambria" panose="02040503050406030204" pitchFamily="18" charset="0"/>
              </a:rPr>
              <a:t>For example, bin edges might be spaced like 1,10, 100, 1000 rather than 1,2,3,4.</a:t>
            </a:r>
          </a:p>
          <a:p>
            <a:pPr defTabSz="1106881">
              <a:buFont typeface="+mj-lt"/>
              <a:buAutoNum type="arabicPeriod"/>
            </a:pPr>
            <a:r>
              <a:rPr lang="en-US" sz="2179" b="1" dirty="0">
                <a:solidFill>
                  <a:srgbClr val="0000FF"/>
                </a:solidFill>
                <a:latin typeface="Cambria" panose="02040503050406030204" pitchFamily="18" charset="0"/>
                <a:ea typeface="Cambria" panose="02040503050406030204" pitchFamily="18" charset="0"/>
              </a:rPr>
              <a:t>Preserves Detail Across Scales</a:t>
            </a:r>
            <a:r>
              <a:rPr lang="en-US" sz="2179" dirty="0">
                <a:solidFill>
                  <a:srgbClr val="0000FF"/>
                </a:solidFill>
                <a:latin typeface="Cambria" panose="02040503050406030204" pitchFamily="18" charset="0"/>
                <a:ea typeface="Cambria" panose="02040503050406030204" pitchFamily="18" charset="0"/>
              </a:rPr>
              <a:t>:</a:t>
            </a:r>
          </a:p>
          <a:p>
            <a:pPr marL="899341" lvl="1" indent="-345900" defTabSz="1106881">
              <a:buFont typeface="+mj-lt"/>
              <a:buAutoNum type="arabicPeriod"/>
            </a:pPr>
            <a:r>
              <a:rPr lang="en-US" sz="2179" dirty="0">
                <a:solidFill>
                  <a:prstClr val="black"/>
                </a:solidFill>
                <a:latin typeface="Cambria" panose="02040503050406030204" pitchFamily="18" charset="0"/>
                <a:ea typeface="Cambria" panose="02040503050406030204" pitchFamily="18" charset="0"/>
              </a:rPr>
              <a:t>Small bins are used for low-value ranges, capturing fine details.</a:t>
            </a:r>
          </a:p>
          <a:p>
            <a:pPr marL="899341" lvl="1" indent="-345900" defTabSz="1106881">
              <a:buFont typeface="+mj-lt"/>
              <a:buAutoNum type="arabicPeriod"/>
            </a:pPr>
            <a:r>
              <a:rPr lang="en-US" sz="2179" dirty="0">
                <a:solidFill>
                  <a:prstClr val="black"/>
                </a:solidFill>
                <a:latin typeface="Cambria" panose="02040503050406030204" pitchFamily="18" charset="0"/>
                <a:ea typeface="Cambria" panose="02040503050406030204" pitchFamily="18" charset="0"/>
              </a:rPr>
              <a:t>Larger bins are used for high-value ranges, ensuring sparsely populated regions are still well-represented.</a:t>
            </a:r>
          </a:p>
          <a:p>
            <a:pPr defTabSz="1106881">
              <a:buFont typeface="+mj-lt"/>
              <a:buAutoNum type="arabicPeriod"/>
            </a:pPr>
            <a:r>
              <a:rPr lang="en-US" sz="2179" b="1" dirty="0">
                <a:solidFill>
                  <a:srgbClr val="0000FF"/>
                </a:solidFill>
                <a:latin typeface="Cambria" panose="02040503050406030204" pitchFamily="18" charset="0"/>
                <a:ea typeface="Cambria" panose="02040503050406030204" pitchFamily="18" charset="0"/>
              </a:rPr>
              <a:t>Reduces Noise</a:t>
            </a:r>
            <a:r>
              <a:rPr lang="en-US" sz="2179" dirty="0">
                <a:solidFill>
                  <a:srgbClr val="0000FF"/>
                </a:solidFill>
                <a:latin typeface="Cambria" panose="02040503050406030204" pitchFamily="18" charset="0"/>
                <a:ea typeface="Cambria" panose="02040503050406030204" pitchFamily="18" charset="0"/>
              </a:rPr>
              <a:t>:</a:t>
            </a:r>
          </a:p>
          <a:p>
            <a:pPr marL="899341" lvl="1" indent="-345900" defTabSz="1106881">
              <a:buFont typeface="+mj-lt"/>
              <a:buAutoNum type="arabicPeriod"/>
            </a:pPr>
            <a:r>
              <a:rPr lang="en-US" sz="2179" dirty="0">
                <a:solidFill>
                  <a:prstClr val="black"/>
                </a:solidFill>
                <a:latin typeface="Cambria" panose="02040503050406030204" pitchFamily="18" charset="0"/>
                <a:ea typeface="Cambria" panose="02040503050406030204" pitchFamily="18" charset="0"/>
              </a:rPr>
              <a:t>In distributions with a long tail (e.g., power-law distributions), linear binning can lead to sparse or empty bins for large values. Log binning aggregates these values more effectively, reducing statistical noise.</a:t>
            </a:r>
          </a:p>
          <a:p>
            <a:pPr defTabSz="1106881">
              <a:buFont typeface="+mj-lt"/>
              <a:buAutoNum type="arabicPeriod"/>
            </a:pPr>
            <a:r>
              <a:rPr lang="en-US" sz="2179" b="1" dirty="0">
                <a:solidFill>
                  <a:srgbClr val="0000FF"/>
                </a:solidFill>
                <a:latin typeface="Cambria" panose="02040503050406030204" pitchFamily="18" charset="0"/>
                <a:ea typeface="Cambria" panose="02040503050406030204" pitchFamily="18" charset="0"/>
              </a:rPr>
              <a:t>Logarithmic Representation</a:t>
            </a:r>
            <a:r>
              <a:rPr lang="en-US" sz="2179" dirty="0">
                <a:solidFill>
                  <a:srgbClr val="0000FF"/>
                </a:solidFill>
                <a:latin typeface="Cambria" panose="02040503050406030204" pitchFamily="18" charset="0"/>
                <a:ea typeface="Cambria" panose="02040503050406030204" pitchFamily="18" charset="0"/>
              </a:rPr>
              <a:t>:</a:t>
            </a:r>
          </a:p>
          <a:p>
            <a:pPr marL="899341" lvl="1" indent="-345900" defTabSz="1106881">
              <a:buFont typeface="+mj-lt"/>
              <a:buAutoNum type="arabicPeriod"/>
            </a:pPr>
            <a:r>
              <a:rPr lang="en-US" sz="2179" dirty="0">
                <a:solidFill>
                  <a:prstClr val="black"/>
                </a:solidFill>
                <a:latin typeface="Cambria" panose="02040503050406030204" pitchFamily="18" charset="0"/>
                <a:ea typeface="Cambria" panose="02040503050406030204" pitchFamily="18" charset="0"/>
              </a:rPr>
              <a:t>Data is often plotted on a log-log scale for visualization. The x-axis represents the bin range, and the y-axis shows the frequency or probability density.</a:t>
            </a:r>
          </a:p>
        </p:txBody>
      </p:sp>
    </p:spTree>
    <p:extLst>
      <p:ext uri="{BB962C8B-B14F-4D97-AF65-F5344CB8AC3E}">
        <p14:creationId xmlns:p14="http://schemas.microsoft.com/office/powerpoint/2010/main" val="39018679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59082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39DD06-74E3-496C-8BCE-06AD0F340BB7}"/>
            </a:ext>
          </a:extLst>
        </p:cNvPr>
        <p:cNvGrpSpPr/>
        <p:nvPr/>
      </p:nvGrpSpPr>
      <p:grpSpPr>
        <a:xfrm>
          <a:off x="0" y="0"/>
          <a:ext cx="0" cy="0"/>
          <a:chOff x="0" y="0"/>
          <a:chExt cx="0" cy="0"/>
        </a:xfrm>
      </p:grpSpPr>
      <p:sp>
        <p:nvSpPr>
          <p:cNvPr id="4" name="Text Box 3">
            <a:extLst>
              <a:ext uri="{FF2B5EF4-FFF2-40B4-BE49-F238E27FC236}">
                <a16:creationId xmlns:a16="http://schemas.microsoft.com/office/drawing/2014/main" id="{20A48414-DD28-68E9-A516-A0DBCAB3DCB9}"/>
              </a:ext>
            </a:extLst>
          </p:cNvPr>
          <p:cNvSpPr txBox="1">
            <a:spLocks noChangeArrowheads="1"/>
          </p:cNvSpPr>
          <p:nvPr/>
        </p:nvSpPr>
        <p:spPr bwMode="auto">
          <a:xfrm>
            <a:off x="1320186" y="1802379"/>
            <a:ext cx="11942593" cy="76296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1106881"/>
            <a:r>
              <a:rPr lang="en-US" altLang="en-US" sz="4358" i="1" dirty="0">
                <a:solidFill>
                  <a:srgbClr val="0000FF"/>
                </a:solidFill>
                <a:latin typeface="Cambria" panose="02040503050406030204" pitchFamily="18" charset="0"/>
                <a:ea typeface="Cambria" panose="02040503050406030204" pitchFamily="18" charset="0"/>
              </a:rPr>
              <a:t>Histogram (US population)</a:t>
            </a:r>
          </a:p>
        </p:txBody>
      </p:sp>
      <p:pic>
        <p:nvPicPr>
          <p:cNvPr id="7" name="Picture 6" descr="A graph of a function&#10;&#10;Description automatically generated">
            <a:extLst>
              <a:ext uri="{FF2B5EF4-FFF2-40B4-BE49-F238E27FC236}">
                <a16:creationId xmlns:a16="http://schemas.microsoft.com/office/drawing/2014/main" id="{087907B7-F371-BF31-AD80-61413B8ADD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1481" y="3111399"/>
            <a:ext cx="7299760" cy="5534620"/>
          </a:xfrm>
          <a:prstGeom prst="rect">
            <a:avLst/>
          </a:prstGeom>
        </p:spPr>
      </p:pic>
      <p:sp>
        <p:nvSpPr>
          <p:cNvPr id="9" name="Text Box 3">
            <a:extLst>
              <a:ext uri="{FF2B5EF4-FFF2-40B4-BE49-F238E27FC236}">
                <a16:creationId xmlns:a16="http://schemas.microsoft.com/office/drawing/2014/main" id="{5CE740C3-16E2-49D1-166F-3852D3297E84}"/>
              </a:ext>
            </a:extLst>
          </p:cNvPr>
          <p:cNvSpPr txBox="1">
            <a:spLocks noChangeArrowheads="1"/>
          </p:cNvSpPr>
          <p:nvPr/>
        </p:nvSpPr>
        <p:spPr bwMode="auto">
          <a:xfrm>
            <a:off x="56104" y="2762362"/>
            <a:ext cx="7728785" cy="53937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1106881"/>
            <a:r>
              <a:rPr lang="en-US" altLang="en-US" sz="2905" dirty="0">
                <a:solidFill>
                  <a:srgbClr val="0000FF"/>
                </a:solidFill>
                <a:latin typeface="Cambria" panose="02040503050406030204" pitchFamily="18" charset="0"/>
                <a:ea typeface="Cambria" panose="02040503050406030204" pitchFamily="18" charset="0"/>
              </a:rPr>
              <a:t>Linear binning  and log of the binned data</a:t>
            </a:r>
          </a:p>
        </p:txBody>
      </p:sp>
      <p:grpSp>
        <p:nvGrpSpPr>
          <p:cNvPr id="12" name="Group 11">
            <a:extLst>
              <a:ext uri="{FF2B5EF4-FFF2-40B4-BE49-F238E27FC236}">
                <a16:creationId xmlns:a16="http://schemas.microsoft.com/office/drawing/2014/main" id="{453A643A-A236-70A7-7E0F-1E9985BC2AF7}"/>
              </a:ext>
            </a:extLst>
          </p:cNvPr>
          <p:cNvGrpSpPr/>
          <p:nvPr/>
        </p:nvGrpSpPr>
        <p:grpSpPr>
          <a:xfrm>
            <a:off x="321935" y="3321231"/>
            <a:ext cx="7010161" cy="5534620"/>
            <a:chOff x="232391" y="1596043"/>
            <a:chExt cx="5790904" cy="4572000"/>
          </a:xfrm>
        </p:grpSpPr>
        <p:pic>
          <p:nvPicPr>
            <p:cNvPr id="5" name="Picture 4" descr="A graph with numbers and lines&#10;&#10;Description automatically generated">
              <a:extLst>
                <a:ext uri="{FF2B5EF4-FFF2-40B4-BE49-F238E27FC236}">
                  <a16:creationId xmlns:a16="http://schemas.microsoft.com/office/drawing/2014/main" id="{81D723D3-82D5-1024-B43B-AB6DD0BA2D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082" y="1596043"/>
              <a:ext cx="5666213" cy="4572000"/>
            </a:xfrm>
            <a:prstGeom prst="rect">
              <a:avLst/>
            </a:prstGeom>
          </p:spPr>
        </p:pic>
        <p:sp>
          <p:nvSpPr>
            <p:cNvPr id="10" name="Rectangle 9">
              <a:extLst>
                <a:ext uri="{FF2B5EF4-FFF2-40B4-BE49-F238E27FC236}">
                  <a16:creationId xmlns:a16="http://schemas.microsoft.com/office/drawing/2014/main" id="{F79DF8E9-24FF-5025-0104-CE4A3BBCADB5}"/>
                </a:ext>
              </a:extLst>
            </p:cNvPr>
            <p:cNvSpPr/>
            <p:nvPr/>
          </p:nvSpPr>
          <p:spPr>
            <a:xfrm rot="16200000">
              <a:off x="183545" y="4043110"/>
              <a:ext cx="646331" cy="54864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defTabSz="1106881"/>
              <a:r>
                <a:rPr lang="en-US" sz="2905" dirty="0">
                  <a:solidFill>
                    <a:prstClr val="black"/>
                  </a:solidFill>
                  <a:latin typeface="Calibri" panose="020F0502020204030204"/>
                </a:rPr>
                <a:t>log</a:t>
              </a:r>
              <a:endParaRPr lang="en-IN" sz="2905" dirty="0">
                <a:solidFill>
                  <a:prstClr val="black"/>
                </a:solidFill>
                <a:latin typeface="Calibri" panose="020F0502020204030204"/>
              </a:endParaRPr>
            </a:p>
          </p:txBody>
        </p:sp>
      </p:grpSp>
      <p:sp>
        <p:nvSpPr>
          <p:cNvPr id="11" name="Text Box 3">
            <a:extLst>
              <a:ext uri="{FF2B5EF4-FFF2-40B4-BE49-F238E27FC236}">
                <a16:creationId xmlns:a16="http://schemas.microsoft.com/office/drawing/2014/main" id="{1AEA2734-438A-ADA2-0DB4-61E4B50F1866}"/>
              </a:ext>
            </a:extLst>
          </p:cNvPr>
          <p:cNvSpPr txBox="1">
            <a:spLocks noChangeArrowheads="1"/>
          </p:cNvSpPr>
          <p:nvPr/>
        </p:nvSpPr>
        <p:spPr bwMode="auto">
          <a:xfrm>
            <a:off x="7372711" y="2762363"/>
            <a:ext cx="7728785" cy="53937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1106881"/>
            <a:r>
              <a:rPr lang="en-US" altLang="en-US" sz="2905" dirty="0">
                <a:solidFill>
                  <a:srgbClr val="0000FF"/>
                </a:solidFill>
                <a:latin typeface="Cambria" panose="02040503050406030204" pitchFamily="18" charset="0"/>
                <a:ea typeface="Cambria" panose="02040503050406030204" pitchFamily="18" charset="0"/>
              </a:rPr>
              <a:t>Linear binning  and log-scale</a:t>
            </a:r>
          </a:p>
        </p:txBody>
      </p:sp>
    </p:spTree>
    <p:extLst>
      <p:ext uri="{BB962C8B-B14F-4D97-AF65-F5344CB8AC3E}">
        <p14:creationId xmlns:p14="http://schemas.microsoft.com/office/powerpoint/2010/main" val="21425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D2235A-211D-2183-EE13-5350C77C1BD3}"/>
            </a:ext>
          </a:extLst>
        </p:cNvPr>
        <p:cNvGrpSpPr/>
        <p:nvPr/>
      </p:nvGrpSpPr>
      <p:grpSpPr>
        <a:xfrm>
          <a:off x="0" y="0"/>
          <a:ext cx="0" cy="0"/>
          <a:chOff x="0" y="0"/>
          <a:chExt cx="0" cy="0"/>
        </a:xfrm>
      </p:grpSpPr>
      <p:sp>
        <p:nvSpPr>
          <p:cNvPr id="4" name="Text Box 3">
            <a:extLst>
              <a:ext uri="{FF2B5EF4-FFF2-40B4-BE49-F238E27FC236}">
                <a16:creationId xmlns:a16="http://schemas.microsoft.com/office/drawing/2014/main" id="{39AD697E-B4B9-CB6F-3210-D02193434B2C}"/>
              </a:ext>
            </a:extLst>
          </p:cNvPr>
          <p:cNvSpPr txBox="1">
            <a:spLocks noChangeArrowheads="1"/>
          </p:cNvSpPr>
          <p:nvPr/>
        </p:nvSpPr>
        <p:spPr bwMode="auto">
          <a:xfrm>
            <a:off x="1320186" y="1802379"/>
            <a:ext cx="11942593" cy="76296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1106881"/>
            <a:r>
              <a:rPr lang="en-US" altLang="en-US" sz="4358" i="1" dirty="0">
                <a:solidFill>
                  <a:srgbClr val="0000FF"/>
                </a:solidFill>
                <a:latin typeface="Cambria" panose="02040503050406030204" pitchFamily="18" charset="0"/>
                <a:ea typeface="Cambria" panose="02040503050406030204" pitchFamily="18" charset="0"/>
              </a:rPr>
              <a:t>Histogram (US population)</a:t>
            </a:r>
          </a:p>
        </p:txBody>
      </p:sp>
      <p:pic>
        <p:nvPicPr>
          <p:cNvPr id="7" name="Picture 6" descr="A graph of a function&#10;&#10;Description automatically generated">
            <a:extLst>
              <a:ext uri="{FF2B5EF4-FFF2-40B4-BE49-F238E27FC236}">
                <a16:creationId xmlns:a16="http://schemas.microsoft.com/office/drawing/2014/main" id="{42A46CDF-672B-C29F-444C-470B911704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1481" y="3111399"/>
            <a:ext cx="7299760" cy="5534620"/>
          </a:xfrm>
          <a:prstGeom prst="rect">
            <a:avLst/>
          </a:prstGeom>
        </p:spPr>
      </p:pic>
      <p:sp>
        <p:nvSpPr>
          <p:cNvPr id="9" name="Text Box 3">
            <a:extLst>
              <a:ext uri="{FF2B5EF4-FFF2-40B4-BE49-F238E27FC236}">
                <a16:creationId xmlns:a16="http://schemas.microsoft.com/office/drawing/2014/main" id="{0BB78FEF-DF9E-4F57-891E-1E6315E6B3FE}"/>
              </a:ext>
            </a:extLst>
          </p:cNvPr>
          <p:cNvSpPr txBox="1">
            <a:spLocks noChangeArrowheads="1"/>
          </p:cNvSpPr>
          <p:nvPr/>
        </p:nvSpPr>
        <p:spPr bwMode="auto">
          <a:xfrm>
            <a:off x="4146893" y="2392431"/>
            <a:ext cx="7728785" cy="53937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1106881"/>
            <a:r>
              <a:rPr lang="en-US" altLang="en-US" sz="2905" dirty="0">
                <a:solidFill>
                  <a:srgbClr val="0000FF"/>
                </a:solidFill>
                <a:latin typeface="Cambria" panose="02040503050406030204" pitchFamily="18" charset="0"/>
                <a:ea typeface="Cambria" panose="02040503050406030204" pitchFamily="18" charset="0"/>
              </a:rPr>
              <a:t>Log binning  and log scale</a:t>
            </a:r>
          </a:p>
        </p:txBody>
      </p:sp>
      <p:grpSp>
        <p:nvGrpSpPr>
          <p:cNvPr id="12" name="Group 11">
            <a:extLst>
              <a:ext uri="{FF2B5EF4-FFF2-40B4-BE49-F238E27FC236}">
                <a16:creationId xmlns:a16="http://schemas.microsoft.com/office/drawing/2014/main" id="{9712DCD5-61A2-7B2D-469D-F1497C938BA7}"/>
              </a:ext>
            </a:extLst>
          </p:cNvPr>
          <p:cNvGrpSpPr/>
          <p:nvPr/>
        </p:nvGrpSpPr>
        <p:grpSpPr>
          <a:xfrm>
            <a:off x="321935" y="3321231"/>
            <a:ext cx="7010161" cy="5534620"/>
            <a:chOff x="232391" y="1596043"/>
            <a:chExt cx="5790904" cy="4572000"/>
          </a:xfrm>
        </p:grpSpPr>
        <p:pic>
          <p:nvPicPr>
            <p:cNvPr id="5" name="Picture 4" descr="A graph with numbers and lines&#10;&#10;Description automatically generated">
              <a:extLst>
                <a:ext uri="{FF2B5EF4-FFF2-40B4-BE49-F238E27FC236}">
                  <a16:creationId xmlns:a16="http://schemas.microsoft.com/office/drawing/2014/main" id="{0CE9FDF7-ABFE-CB70-52AB-7CD8FFDF85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082" y="1596043"/>
              <a:ext cx="5666213" cy="4572000"/>
            </a:xfrm>
            <a:prstGeom prst="rect">
              <a:avLst/>
            </a:prstGeom>
          </p:spPr>
        </p:pic>
        <p:sp>
          <p:nvSpPr>
            <p:cNvPr id="10" name="Rectangle 9">
              <a:extLst>
                <a:ext uri="{FF2B5EF4-FFF2-40B4-BE49-F238E27FC236}">
                  <a16:creationId xmlns:a16="http://schemas.microsoft.com/office/drawing/2014/main" id="{EFF4363A-67F8-3EDD-F26E-2F2ABF8D6390}"/>
                </a:ext>
              </a:extLst>
            </p:cNvPr>
            <p:cNvSpPr/>
            <p:nvPr/>
          </p:nvSpPr>
          <p:spPr>
            <a:xfrm rot="16200000">
              <a:off x="183545" y="4043110"/>
              <a:ext cx="646331" cy="54864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defTabSz="1106881"/>
              <a:r>
                <a:rPr lang="en-US" sz="2905" dirty="0">
                  <a:solidFill>
                    <a:prstClr val="black"/>
                  </a:solidFill>
                  <a:latin typeface="Calibri" panose="020F0502020204030204"/>
                </a:rPr>
                <a:t>log</a:t>
              </a:r>
              <a:endParaRPr lang="en-IN" sz="2905" dirty="0">
                <a:solidFill>
                  <a:prstClr val="black"/>
                </a:solidFill>
                <a:latin typeface="Calibri" panose="020F0502020204030204"/>
              </a:endParaRPr>
            </a:p>
          </p:txBody>
        </p:sp>
      </p:grpSp>
      <p:pic>
        <p:nvPicPr>
          <p:cNvPr id="3" name="Picture 2" descr="A graph with a red line and blue dots&#10;&#10;Description automatically generated">
            <a:extLst>
              <a:ext uri="{FF2B5EF4-FFF2-40B4-BE49-F238E27FC236}">
                <a16:creationId xmlns:a16="http://schemas.microsoft.com/office/drawing/2014/main" id="{47A4DA09-7A41-A1BB-3DEA-611F5EA49A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1060" y="2763156"/>
            <a:ext cx="8304618" cy="6439447"/>
          </a:xfrm>
          <a:prstGeom prst="rect">
            <a:avLst/>
          </a:prstGeom>
        </p:spPr>
      </p:pic>
    </p:spTree>
    <p:extLst>
      <p:ext uri="{BB962C8B-B14F-4D97-AF65-F5344CB8AC3E}">
        <p14:creationId xmlns:p14="http://schemas.microsoft.com/office/powerpoint/2010/main" val="38479226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66603-C616-3F94-60DF-580FEFE2F382}"/>
            </a:ext>
          </a:extLst>
        </p:cNvPr>
        <p:cNvGrpSpPr/>
        <p:nvPr/>
      </p:nvGrpSpPr>
      <p:grpSpPr>
        <a:xfrm>
          <a:off x="0" y="0"/>
          <a:ext cx="0" cy="0"/>
          <a:chOff x="0" y="0"/>
          <a:chExt cx="0" cy="0"/>
        </a:xfrm>
      </p:grpSpPr>
      <p:sp>
        <p:nvSpPr>
          <p:cNvPr id="4" name="Text Box 3">
            <a:extLst>
              <a:ext uri="{FF2B5EF4-FFF2-40B4-BE49-F238E27FC236}">
                <a16:creationId xmlns:a16="http://schemas.microsoft.com/office/drawing/2014/main" id="{4F4CDFAA-3394-E1EF-52CF-FA1F95E8FDA1}"/>
              </a:ext>
            </a:extLst>
          </p:cNvPr>
          <p:cNvSpPr txBox="1">
            <a:spLocks noChangeArrowheads="1"/>
          </p:cNvSpPr>
          <p:nvPr/>
        </p:nvSpPr>
        <p:spPr bwMode="auto">
          <a:xfrm>
            <a:off x="1320186" y="1802379"/>
            <a:ext cx="11942593" cy="76296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1106881"/>
            <a:r>
              <a:rPr lang="en-US" altLang="en-US" sz="4358" i="1" dirty="0">
                <a:solidFill>
                  <a:srgbClr val="0000FF"/>
                </a:solidFill>
                <a:latin typeface="Cambria" panose="02040503050406030204" pitchFamily="18" charset="0"/>
                <a:ea typeface="Cambria" panose="02040503050406030204" pitchFamily="18" charset="0"/>
              </a:rPr>
              <a:t>Histogram : Log binning</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3189E5C-FCD7-0B0B-FF05-F343D2DC1424}"/>
                  </a:ext>
                </a:extLst>
              </p:cNvPr>
              <p:cNvSpPr txBox="1"/>
              <p:nvPr/>
            </p:nvSpPr>
            <p:spPr>
              <a:xfrm>
                <a:off x="1096860" y="3238766"/>
                <a:ext cx="12961075" cy="5457904"/>
              </a:xfrm>
              <a:prstGeom prst="rect">
                <a:avLst/>
              </a:prstGeom>
              <a:noFill/>
            </p:spPr>
            <p:txBody>
              <a:bodyPr wrap="square">
                <a:spAutoFit/>
              </a:bodyPr>
              <a:lstStyle/>
              <a:p>
                <a:pPr defTabSz="1106881">
                  <a:buFont typeface="+mj-lt"/>
                  <a:buAutoNum type="arabicPeriod"/>
                </a:pPr>
                <a:r>
                  <a:rPr lang="en-US" sz="2179" b="1" dirty="0">
                    <a:solidFill>
                      <a:srgbClr val="0000FF"/>
                    </a:solidFill>
                    <a:latin typeface="Cambria" panose="02040503050406030204" pitchFamily="18" charset="0"/>
                    <a:ea typeface="Cambria" panose="02040503050406030204" pitchFamily="18" charset="0"/>
                  </a:rPr>
                  <a:t>Choose the Base of the Logarithm</a:t>
                </a:r>
                <a:r>
                  <a:rPr lang="en-US" sz="2179" dirty="0">
                    <a:solidFill>
                      <a:srgbClr val="0000FF"/>
                    </a:solidFill>
                    <a:latin typeface="Cambria" panose="02040503050406030204" pitchFamily="18" charset="0"/>
                    <a:ea typeface="Cambria" panose="02040503050406030204" pitchFamily="18" charset="0"/>
                  </a:rPr>
                  <a:t>: </a:t>
                </a:r>
                <a:r>
                  <a:rPr lang="en-US" sz="2179" dirty="0">
                    <a:solidFill>
                      <a:prstClr val="black"/>
                    </a:solidFill>
                    <a:latin typeface="Cambria" panose="02040503050406030204" pitchFamily="18" charset="0"/>
                    <a:ea typeface="Cambria" panose="02040503050406030204" pitchFamily="18" charset="0"/>
                  </a:rPr>
                  <a:t>Decide the base for your logarithmic binning (e.g., base-2, base-10, or natural log). This determines the width of the bins.</a:t>
                </a:r>
              </a:p>
              <a:p>
                <a:pPr defTabSz="1106881">
                  <a:buFont typeface="+mj-lt"/>
                  <a:buAutoNum type="arabicPeriod"/>
                </a:pPr>
                <a:r>
                  <a:rPr lang="en-US" sz="2179" b="1" dirty="0">
                    <a:solidFill>
                      <a:srgbClr val="0000FF"/>
                    </a:solidFill>
                    <a:latin typeface="Cambria" panose="02040503050406030204" pitchFamily="18" charset="0"/>
                    <a:ea typeface="Cambria" panose="02040503050406030204" pitchFamily="18" charset="0"/>
                  </a:rPr>
                  <a:t>Determine the Range of Data</a:t>
                </a:r>
                <a:r>
                  <a:rPr lang="en-US" sz="2179" dirty="0">
                    <a:solidFill>
                      <a:srgbClr val="0000FF"/>
                    </a:solidFill>
                    <a:latin typeface="Cambria" panose="02040503050406030204" pitchFamily="18" charset="0"/>
                    <a:ea typeface="Cambria" panose="02040503050406030204" pitchFamily="18" charset="0"/>
                  </a:rPr>
                  <a:t>: </a:t>
                </a:r>
                <a:r>
                  <a:rPr lang="en-US" sz="2179" dirty="0">
                    <a:solidFill>
                      <a:prstClr val="black"/>
                    </a:solidFill>
                    <a:latin typeface="Cambria" panose="02040503050406030204" pitchFamily="18" charset="0"/>
                    <a:ea typeface="Cambria" panose="02040503050406030204" pitchFamily="18" charset="0"/>
                  </a:rPr>
                  <a:t>Identify the minimum and maximum values of the dataset. These will define the range for your bins.</a:t>
                </a:r>
              </a:p>
              <a:p>
                <a:pPr defTabSz="1106881">
                  <a:buFont typeface="+mj-lt"/>
                  <a:buAutoNum type="arabicPeriod"/>
                </a:pPr>
                <a:r>
                  <a:rPr lang="en-US" sz="2179" b="1" dirty="0">
                    <a:solidFill>
                      <a:srgbClr val="0000FF"/>
                    </a:solidFill>
                    <a:latin typeface="Cambria" panose="02040503050406030204" pitchFamily="18" charset="0"/>
                    <a:ea typeface="Cambria" panose="02040503050406030204" pitchFamily="18" charset="0"/>
                  </a:rPr>
                  <a:t>Define the Bin Edges</a:t>
                </a:r>
                <a:r>
                  <a:rPr lang="en-US" sz="2179" dirty="0">
                    <a:solidFill>
                      <a:srgbClr val="0000FF"/>
                    </a:solidFill>
                    <a:latin typeface="Cambria" panose="02040503050406030204" pitchFamily="18" charset="0"/>
                    <a:ea typeface="Cambria" panose="02040503050406030204" pitchFamily="18" charset="0"/>
                  </a:rPr>
                  <a:t>: </a:t>
                </a:r>
                <a:r>
                  <a:rPr lang="en-US" sz="2179" dirty="0">
                    <a:solidFill>
                      <a:prstClr val="black"/>
                    </a:solidFill>
                    <a:latin typeface="Cambria" panose="02040503050406030204" pitchFamily="18" charset="0"/>
                    <a:ea typeface="Cambria" panose="02040503050406030204" pitchFamily="18" charset="0"/>
                  </a:rPr>
                  <a:t>Create bin edges using logarithmic intervals. For instance, if the base is 10:</a:t>
                </a:r>
              </a:p>
              <a:p>
                <a:pPr defTabSz="1106881"/>
                <a:r>
                  <a:rPr lang="en-US" sz="2179" dirty="0">
                    <a:solidFill>
                      <a:prstClr val="black"/>
                    </a:solidFill>
                    <a:latin typeface="Cambria" panose="02040503050406030204" pitchFamily="18" charset="0"/>
                    <a:ea typeface="Cambria" panose="02040503050406030204" pitchFamily="18" charset="0"/>
                  </a:rPr>
                  <a:t>Bin edges = </a:t>
                </a:r>
                <a:r>
                  <a:rPr lang="en-US" sz="2179" dirty="0">
                    <a:solidFill>
                      <a:prstClr val="black"/>
                    </a:solidFill>
                    <a:latin typeface="Calibri Light" panose="020F0302020204030204"/>
                    <a:ea typeface="Cambria" panose="02040503050406030204" pitchFamily="18" charset="0"/>
                  </a:rPr>
                  <a:t>{</a:t>
                </a:r>
                <a14:m>
                  <m:oMath xmlns:m="http://schemas.openxmlformats.org/officeDocument/2006/math">
                    <m:sSup>
                      <m:sSupPr>
                        <m:ctrlPr>
                          <a:rPr lang="en-US" sz="2179" i="1" dirty="0">
                            <a:solidFill>
                              <a:prstClr val="black"/>
                            </a:solidFill>
                            <a:latin typeface="Cambria Math" panose="02040503050406030204" pitchFamily="18" charset="0"/>
                            <a:ea typeface="Cambria" panose="02040503050406030204" pitchFamily="18" charset="0"/>
                          </a:rPr>
                        </m:ctrlPr>
                      </m:sSupPr>
                      <m:e>
                        <m:r>
                          <a:rPr lang="en-US" sz="2179" i="1" dirty="0">
                            <a:solidFill>
                              <a:prstClr val="black"/>
                            </a:solidFill>
                            <a:latin typeface="Cambria Math" panose="02040503050406030204" pitchFamily="18" charset="0"/>
                            <a:ea typeface="Cambria" panose="02040503050406030204" pitchFamily="18" charset="0"/>
                          </a:rPr>
                          <m:t>10</m:t>
                        </m:r>
                      </m:e>
                      <m:sup>
                        <m:r>
                          <a:rPr lang="en-US" sz="2179" i="1" dirty="0">
                            <a:solidFill>
                              <a:prstClr val="black"/>
                            </a:solidFill>
                            <a:latin typeface="Cambria Math" panose="02040503050406030204" pitchFamily="18" charset="0"/>
                            <a:ea typeface="Cambria" panose="02040503050406030204" pitchFamily="18" charset="0"/>
                          </a:rPr>
                          <m:t>0</m:t>
                        </m:r>
                      </m:sup>
                    </m:sSup>
                    <m:r>
                      <a:rPr lang="en-US" sz="2179" i="1" dirty="0">
                        <a:solidFill>
                          <a:prstClr val="black"/>
                        </a:solidFill>
                        <a:latin typeface="Cambria Math" panose="02040503050406030204" pitchFamily="18" charset="0"/>
                        <a:ea typeface="Cambria" panose="02040503050406030204" pitchFamily="18" charset="0"/>
                      </a:rPr>
                      <m:t>, </m:t>
                    </m:r>
                    <m:sSup>
                      <m:sSupPr>
                        <m:ctrlPr>
                          <a:rPr lang="en-US" sz="2179" i="1" dirty="0">
                            <a:solidFill>
                              <a:prstClr val="black"/>
                            </a:solidFill>
                            <a:latin typeface="Cambria Math" panose="02040503050406030204" pitchFamily="18" charset="0"/>
                            <a:ea typeface="Cambria" panose="02040503050406030204" pitchFamily="18" charset="0"/>
                          </a:rPr>
                        </m:ctrlPr>
                      </m:sSupPr>
                      <m:e>
                        <m:r>
                          <a:rPr lang="en-US" sz="2179" i="1" dirty="0">
                            <a:solidFill>
                              <a:prstClr val="black"/>
                            </a:solidFill>
                            <a:latin typeface="Cambria Math" panose="02040503050406030204" pitchFamily="18" charset="0"/>
                            <a:ea typeface="Cambria" panose="02040503050406030204" pitchFamily="18" charset="0"/>
                          </a:rPr>
                          <m:t>10</m:t>
                        </m:r>
                      </m:e>
                      <m:sup>
                        <m:r>
                          <a:rPr lang="en-US" sz="2179" i="1" dirty="0">
                            <a:solidFill>
                              <a:prstClr val="black"/>
                            </a:solidFill>
                            <a:latin typeface="Cambria Math" panose="02040503050406030204" pitchFamily="18" charset="0"/>
                            <a:ea typeface="Cambria" panose="02040503050406030204" pitchFamily="18" charset="0"/>
                          </a:rPr>
                          <m:t>1</m:t>
                        </m:r>
                      </m:sup>
                    </m:sSup>
                    <m:r>
                      <a:rPr lang="en-US" sz="2179" i="1" dirty="0">
                        <a:solidFill>
                          <a:prstClr val="black"/>
                        </a:solidFill>
                        <a:latin typeface="Cambria Math" panose="02040503050406030204" pitchFamily="18" charset="0"/>
                        <a:ea typeface="Cambria" panose="02040503050406030204" pitchFamily="18" charset="0"/>
                      </a:rPr>
                      <m:t>, </m:t>
                    </m:r>
                    <m:sSup>
                      <m:sSupPr>
                        <m:ctrlPr>
                          <a:rPr lang="en-US" sz="2179" i="1" dirty="0">
                            <a:solidFill>
                              <a:prstClr val="black"/>
                            </a:solidFill>
                            <a:latin typeface="Cambria Math" panose="02040503050406030204" pitchFamily="18" charset="0"/>
                            <a:ea typeface="Cambria" panose="02040503050406030204" pitchFamily="18" charset="0"/>
                          </a:rPr>
                        </m:ctrlPr>
                      </m:sSupPr>
                      <m:e>
                        <m:r>
                          <a:rPr lang="en-US" sz="2179" i="1" dirty="0">
                            <a:solidFill>
                              <a:prstClr val="black"/>
                            </a:solidFill>
                            <a:latin typeface="Cambria Math" panose="02040503050406030204" pitchFamily="18" charset="0"/>
                            <a:ea typeface="Cambria" panose="02040503050406030204" pitchFamily="18" charset="0"/>
                          </a:rPr>
                          <m:t>10</m:t>
                        </m:r>
                      </m:e>
                      <m:sup>
                        <m:r>
                          <a:rPr lang="en-US" sz="2179" i="1" dirty="0">
                            <a:solidFill>
                              <a:prstClr val="black"/>
                            </a:solidFill>
                            <a:latin typeface="Cambria Math" panose="02040503050406030204" pitchFamily="18" charset="0"/>
                            <a:ea typeface="Cambria" panose="02040503050406030204" pitchFamily="18" charset="0"/>
                          </a:rPr>
                          <m:t>2</m:t>
                        </m:r>
                      </m:sup>
                    </m:sSup>
                    <m:r>
                      <a:rPr lang="en-US" sz="2179" i="1" dirty="0">
                        <a:solidFill>
                          <a:prstClr val="black"/>
                        </a:solidFill>
                        <a:latin typeface="Cambria Math" panose="02040503050406030204" pitchFamily="18" charset="0"/>
                        <a:ea typeface="Cambria" panose="02040503050406030204" pitchFamily="18" charset="0"/>
                      </a:rPr>
                      <m:t>, ….} </m:t>
                    </m:r>
                  </m:oMath>
                </a14:m>
                <a:endParaRPr lang="en-US" sz="2179" dirty="0">
                  <a:solidFill>
                    <a:prstClr val="black"/>
                  </a:solidFill>
                  <a:latin typeface="Cambria" panose="02040503050406030204" pitchFamily="18" charset="0"/>
                  <a:ea typeface="Cambria" panose="02040503050406030204" pitchFamily="18" charset="0"/>
                </a:endParaRPr>
              </a:p>
              <a:p>
                <a:pPr defTabSz="1106881"/>
                <a:r>
                  <a:rPr lang="en-US" sz="2179" dirty="0">
                    <a:solidFill>
                      <a:prstClr val="black"/>
                    </a:solidFill>
                    <a:latin typeface="Cambria" panose="02040503050406030204" pitchFamily="18" charset="0"/>
                    <a:ea typeface="Cambria" panose="02040503050406030204" pitchFamily="18" charset="0"/>
                  </a:rPr>
                  <a:t>Or, for smaller steps:</a:t>
                </a:r>
              </a:p>
              <a:p>
                <a:pPr defTabSz="1106881"/>
                <a:r>
                  <a:rPr lang="en-US" sz="2179" dirty="0">
                    <a:solidFill>
                      <a:prstClr val="black"/>
                    </a:solidFill>
                    <a:latin typeface="Cambria" panose="02040503050406030204" pitchFamily="18" charset="0"/>
                    <a:ea typeface="Cambria" panose="02040503050406030204" pitchFamily="18" charset="0"/>
                  </a:rPr>
                  <a:t>Bin edges = {</a:t>
                </a:r>
                <a14:m>
                  <m:oMath xmlns:m="http://schemas.openxmlformats.org/officeDocument/2006/math">
                    <m:sSup>
                      <m:sSupPr>
                        <m:ctrlPr>
                          <a:rPr lang="en-US" sz="2179" i="1" dirty="0">
                            <a:solidFill>
                              <a:prstClr val="black"/>
                            </a:solidFill>
                            <a:latin typeface="Cambria Math" panose="02040503050406030204" pitchFamily="18" charset="0"/>
                            <a:ea typeface="Cambria" panose="02040503050406030204" pitchFamily="18" charset="0"/>
                          </a:rPr>
                        </m:ctrlPr>
                      </m:sSupPr>
                      <m:e>
                        <m:r>
                          <a:rPr lang="en-US" sz="2179" i="1" dirty="0">
                            <a:solidFill>
                              <a:prstClr val="black"/>
                            </a:solidFill>
                            <a:latin typeface="Cambria Math" panose="02040503050406030204" pitchFamily="18" charset="0"/>
                            <a:ea typeface="Cambria" panose="02040503050406030204" pitchFamily="18" charset="0"/>
                          </a:rPr>
                          <m:t>10</m:t>
                        </m:r>
                      </m:e>
                      <m:sup>
                        <m:r>
                          <a:rPr lang="en-US" sz="2179" i="1" dirty="0">
                            <a:solidFill>
                              <a:prstClr val="black"/>
                            </a:solidFill>
                            <a:latin typeface="Cambria Math" panose="02040503050406030204" pitchFamily="18" charset="0"/>
                            <a:ea typeface="Cambria" panose="02040503050406030204" pitchFamily="18" charset="0"/>
                          </a:rPr>
                          <m:t>0</m:t>
                        </m:r>
                      </m:sup>
                    </m:sSup>
                    <m:r>
                      <a:rPr lang="en-US" sz="2179" i="1" dirty="0">
                        <a:solidFill>
                          <a:prstClr val="black"/>
                        </a:solidFill>
                        <a:latin typeface="Cambria Math" panose="02040503050406030204" pitchFamily="18" charset="0"/>
                        <a:ea typeface="Cambria" panose="02040503050406030204" pitchFamily="18" charset="0"/>
                      </a:rPr>
                      <m:t>, </m:t>
                    </m:r>
                    <m:sSup>
                      <m:sSupPr>
                        <m:ctrlPr>
                          <a:rPr lang="en-US" sz="2179" i="1" dirty="0">
                            <a:solidFill>
                              <a:prstClr val="black"/>
                            </a:solidFill>
                            <a:latin typeface="Cambria Math" panose="02040503050406030204" pitchFamily="18" charset="0"/>
                            <a:ea typeface="Cambria" panose="02040503050406030204" pitchFamily="18" charset="0"/>
                          </a:rPr>
                        </m:ctrlPr>
                      </m:sSupPr>
                      <m:e>
                        <m:r>
                          <a:rPr lang="en-US" sz="2179" i="1" dirty="0">
                            <a:solidFill>
                              <a:prstClr val="black"/>
                            </a:solidFill>
                            <a:latin typeface="Cambria Math" panose="02040503050406030204" pitchFamily="18" charset="0"/>
                            <a:ea typeface="Cambria" panose="02040503050406030204" pitchFamily="18" charset="0"/>
                          </a:rPr>
                          <m:t>10</m:t>
                        </m:r>
                      </m:e>
                      <m:sup>
                        <m:r>
                          <a:rPr lang="en-US" sz="2179" i="1" dirty="0">
                            <a:solidFill>
                              <a:prstClr val="black"/>
                            </a:solidFill>
                            <a:latin typeface="Cambria Math" panose="02040503050406030204" pitchFamily="18" charset="0"/>
                            <a:ea typeface="Cambria" panose="02040503050406030204" pitchFamily="18" charset="0"/>
                          </a:rPr>
                          <m:t>0.1</m:t>
                        </m:r>
                      </m:sup>
                    </m:sSup>
                    <m:r>
                      <a:rPr lang="en-US" sz="2179" i="1" dirty="0">
                        <a:solidFill>
                          <a:prstClr val="black"/>
                        </a:solidFill>
                        <a:latin typeface="Cambria Math" panose="02040503050406030204" pitchFamily="18" charset="0"/>
                        <a:ea typeface="Cambria" panose="02040503050406030204" pitchFamily="18" charset="0"/>
                      </a:rPr>
                      <m:t>, </m:t>
                    </m:r>
                    <m:sSup>
                      <m:sSupPr>
                        <m:ctrlPr>
                          <a:rPr lang="en-US" sz="2179" i="1" dirty="0">
                            <a:solidFill>
                              <a:prstClr val="black"/>
                            </a:solidFill>
                            <a:latin typeface="Cambria Math" panose="02040503050406030204" pitchFamily="18" charset="0"/>
                            <a:ea typeface="Cambria" panose="02040503050406030204" pitchFamily="18" charset="0"/>
                          </a:rPr>
                        </m:ctrlPr>
                      </m:sSupPr>
                      <m:e>
                        <m:r>
                          <a:rPr lang="en-US" sz="2179" i="1" dirty="0">
                            <a:solidFill>
                              <a:prstClr val="black"/>
                            </a:solidFill>
                            <a:latin typeface="Cambria Math" panose="02040503050406030204" pitchFamily="18" charset="0"/>
                            <a:ea typeface="Cambria" panose="02040503050406030204" pitchFamily="18" charset="0"/>
                          </a:rPr>
                          <m:t>10</m:t>
                        </m:r>
                      </m:e>
                      <m:sup>
                        <m:r>
                          <a:rPr lang="en-US" sz="2179" i="1" dirty="0">
                            <a:solidFill>
                              <a:prstClr val="black"/>
                            </a:solidFill>
                            <a:latin typeface="Cambria Math" panose="02040503050406030204" pitchFamily="18" charset="0"/>
                            <a:ea typeface="Cambria" panose="02040503050406030204" pitchFamily="18" charset="0"/>
                          </a:rPr>
                          <m:t>0.2</m:t>
                        </m:r>
                      </m:sup>
                    </m:sSup>
                    <m:r>
                      <a:rPr lang="en-US" sz="2179" i="1" dirty="0">
                        <a:solidFill>
                          <a:prstClr val="black"/>
                        </a:solidFill>
                        <a:latin typeface="Cambria Math" panose="02040503050406030204" pitchFamily="18" charset="0"/>
                        <a:ea typeface="Cambria" panose="02040503050406030204" pitchFamily="18" charset="0"/>
                      </a:rPr>
                      <m:t>,…..}</m:t>
                    </m:r>
                  </m:oMath>
                </a14:m>
                <a:endParaRPr lang="en-US" sz="2179" dirty="0">
                  <a:solidFill>
                    <a:prstClr val="black"/>
                  </a:solidFill>
                  <a:latin typeface="Cambria" panose="02040503050406030204" pitchFamily="18" charset="0"/>
                  <a:ea typeface="Cambria" panose="02040503050406030204" pitchFamily="18" charset="0"/>
                </a:endParaRPr>
              </a:p>
              <a:p>
                <a:pPr defTabSz="1106881"/>
                <a:r>
                  <a:rPr lang="en-US" sz="2179" b="1" dirty="0">
                    <a:solidFill>
                      <a:srgbClr val="0000FF"/>
                    </a:solidFill>
                    <a:latin typeface="Cambria" panose="02040503050406030204" pitchFamily="18" charset="0"/>
                    <a:ea typeface="Cambria" panose="02040503050406030204" pitchFamily="18" charset="0"/>
                  </a:rPr>
                  <a:t>4. Assign Data Points to Bins</a:t>
                </a:r>
                <a:r>
                  <a:rPr lang="en-US" sz="2179" dirty="0">
                    <a:solidFill>
                      <a:srgbClr val="0000FF"/>
                    </a:solidFill>
                    <a:latin typeface="Cambria" panose="02040503050406030204" pitchFamily="18" charset="0"/>
                    <a:ea typeface="Cambria" panose="02040503050406030204" pitchFamily="18" charset="0"/>
                  </a:rPr>
                  <a:t>: </a:t>
                </a:r>
                <a:r>
                  <a:rPr lang="en-US" sz="2179" dirty="0">
                    <a:solidFill>
                      <a:prstClr val="black"/>
                    </a:solidFill>
                    <a:latin typeface="Cambria" panose="02040503050406030204" pitchFamily="18" charset="0"/>
                    <a:ea typeface="Cambria" panose="02040503050406030204" pitchFamily="18" charset="0"/>
                  </a:rPr>
                  <a:t>For each data point, determine which bin it belongs to by comparing its value to the bin edges. In practice, you can use algorithms for efficient bin allocation.</a:t>
                </a:r>
              </a:p>
              <a:p>
                <a:pPr defTabSz="1106881"/>
                <a:r>
                  <a:rPr lang="en-US" sz="2179" b="1" dirty="0">
                    <a:solidFill>
                      <a:srgbClr val="0000FF"/>
                    </a:solidFill>
                    <a:latin typeface="Cambria" panose="02040503050406030204" pitchFamily="18" charset="0"/>
                    <a:ea typeface="Cambria" panose="02040503050406030204" pitchFamily="18" charset="0"/>
                  </a:rPr>
                  <a:t>5. Count Data Points in Each Bin</a:t>
                </a:r>
                <a:r>
                  <a:rPr lang="en-US" sz="2179" dirty="0">
                    <a:solidFill>
                      <a:srgbClr val="0000FF"/>
                    </a:solidFill>
                    <a:latin typeface="Cambria" panose="02040503050406030204" pitchFamily="18" charset="0"/>
                    <a:ea typeface="Cambria" panose="02040503050406030204" pitchFamily="18" charset="0"/>
                  </a:rPr>
                  <a:t>: </a:t>
                </a:r>
                <a:r>
                  <a:rPr lang="en-US" sz="2179" dirty="0">
                    <a:solidFill>
                      <a:prstClr val="black"/>
                    </a:solidFill>
                    <a:latin typeface="Cambria" panose="02040503050406030204" pitchFamily="18" charset="0"/>
                    <a:ea typeface="Cambria" panose="02040503050406030204" pitchFamily="18" charset="0"/>
                  </a:rPr>
                  <a:t>After assigning all data points to bins, count the number of points in each bin.</a:t>
                </a:r>
              </a:p>
              <a:p>
                <a:pPr defTabSz="1106881"/>
                <a:r>
                  <a:rPr lang="en-US" sz="2179" b="1" dirty="0">
                    <a:solidFill>
                      <a:srgbClr val="0000FF"/>
                    </a:solidFill>
                    <a:latin typeface="Cambria" panose="02040503050406030204" pitchFamily="18" charset="0"/>
                    <a:ea typeface="Cambria" panose="02040503050406030204" pitchFamily="18" charset="0"/>
                  </a:rPr>
                  <a:t>6. Normalize Bin Counts</a:t>
                </a:r>
                <a:r>
                  <a:rPr lang="en-US" sz="2179" dirty="0">
                    <a:solidFill>
                      <a:srgbClr val="0000FF"/>
                    </a:solidFill>
                    <a:latin typeface="Cambria" panose="02040503050406030204" pitchFamily="18" charset="0"/>
                    <a:ea typeface="Cambria" panose="02040503050406030204" pitchFamily="18" charset="0"/>
                  </a:rPr>
                  <a:t> : </a:t>
                </a:r>
                <a:r>
                  <a:rPr lang="en-US" sz="2179" dirty="0">
                    <a:solidFill>
                      <a:prstClr val="black"/>
                    </a:solidFill>
                    <a:latin typeface="Cambria" panose="02040503050406030204" pitchFamily="18" charset="0"/>
                    <a:ea typeface="Cambria" panose="02040503050406030204" pitchFamily="18" charset="0"/>
                  </a:rPr>
                  <a:t>Normalize the bin counts by the bin width to account for the fact that the bin sizes grow logarithmically.</a:t>
                </a:r>
              </a:p>
              <a:p>
                <a:pPr defTabSz="1106881"/>
                <a:r>
                  <a:rPr lang="en-US" sz="2179" b="1" dirty="0">
                    <a:solidFill>
                      <a:srgbClr val="0000FF"/>
                    </a:solidFill>
                    <a:latin typeface="Cambria" panose="02040503050406030204" pitchFamily="18" charset="0"/>
                    <a:ea typeface="Cambria" panose="02040503050406030204" pitchFamily="18" charset="0"/>
                  </a:rPr>
                  <a:t>7. Plot the Results</a:t>
                </a:r>
                <a:r>
                  <a:rPr lang="en-US" sz="2179" dirty="0">
                    <a:solidFill>
                      <a:srgbClr val="0000FF"/>
                    </a:solidFill>
                    <a:latin typeface="Cambria" panose="02040503050406030204" pitchFamily="18" charset="0"/>
                    <a:ea typeface="Cambria" panose="02040503050406030204" pitchFamily="18" charset="0"/>
                  </a:rPr>
                  <a:t>: </a:t>
                </a:r>
                <a:r>
                  <a:rPr lang="en-US" sz="2179" dirty="0">
                    <a:solidFill>
                      <a:prstClr val="black"/>
                    </a:solidFill>
                    <a:latin typeface="Cambria" panose="02040503050406030204" pitchFamily="18" charset="0"/>
                    <a:ea typeface="Cambria" panose="02040503050406030204" pitchFamily="18" charset="0"/>
                  </a:rPr>
                  <a:t>Plot the histogram, often using a log-log scale to reveal power-law behavior or other patterns.</a:t>
                </a:r>
              </a:p>
            </p:txBody>
          </p:sp>
        </mc:Choice>
        <mc:Fallback xmlns="">
          <p:sp>
            <p:nvSpPr>
              <p:cNvPr id="3" name="TextBox 2">
                <a:extLst>
                  <a:ext uri="{FF2B5EF4-FFF2-40B4-BE49-F238E27FC236}">
                    <a16:creationId xmlns:a16="http://schemas.microsoft.com/office/drawing/2014/main" id="{A3189E5C-FCD7-0B0B-FF05-F343D2DC1424}"/>
                  </a:ext>
                </a:extLst>
              </p:cNvPr>
              <p:cNvSpPr txBox="1">
                <a:spLocks noRot="1" noChangeAspect="1" noMove="1" noResize="1" noEditPoints="1" noAdjustHandles="1" noChangeArrowheads="1" noChangeShapeType="1" noTextEdit="1"/>
              </p:cNvSpPr>
              <p:nvPr/>
            </p:nvSpPr>
            <p:spPr>
              <a:xfrm>
                <a:off x="1096860" y="3238766"/>
                <a:ext cx="12961075" cy="5457904"/>
              </a:xfrm>
              <a:prstGeom prst="rect">
                <a:avLst/>
              </a:prstGeom>
              <a:blipFill>
                <a:blip r:embed="rId2"/>
                <a:stretch>
                  <a:fillRect l="-611" t="-670" r="-941" b="-1116"/>
                </a:stretch>
              </a:blipFill>
            </p:spPr>
            <p:txBody>
              <a:bodyPr/>
              <a:lstStyle/>
              <a:p>
                <a:r>
                  <a:rPr lang="en-IN">
                    <a:noFill/>
                  </a:rPr>
                  <a:t> </a:t>
                </a:r>
              </a:p>
            </p:txBody>
          </p:sp>
        </mc:Fallback>
      </mc:AlternateContent>
    </p:spTree>
    <p:extLst>
      <p:ext uri="{BB962C8B-B14F-4D97-AF65-F5344CB8AC3E}">
        <p14:creationId xmlns:p14="http://schemas.microsoft.com/office/powerpoint/2010/main" val="3129234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Effect transition="in" filter="fade">
                                      <p:cBhvr>
                                        <p:cTn id="41" dur="1000"/>
                                        <p:tgtEl>
                                          <p:spTgt spid="3">
                                            <p:txEl>
                                              <p:pRg st="6" end="6"/>
                                            </p:txEl>
                                          </p:spTgt>
                                        </p:tgtEl>
                                      </p:cBhvr>
                                    </p:animEffect>
                                    <p:anim calcmode="lin" valueType="num">
                                      <p:cBhvr>
                                        <p:cTn id="4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1000"/>
                                        <p:tgtEl>
                                          <p:spTgt spid="3">
                                            <p:txEl>
                                              <p:pRg st="8" end="8"/>
                                            </p:txEl>
                                          </p:spTgt>
                                        </p:tgtEl>
                                      </p:cBhvr>
                                    </p:animEffect>
                                    <p:anim calcmode="lin" valueType="num">
                                      <p:cBhvr>
                                        <p:cTn id="5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3">
                                            <p:txEl>
                                              <p:pRg st="9" end="9"/>
                                            </p:txEl>
                                          </p:spTgt>
                                        </p:tgtEl>
                                        <p:attrNameLst>
                                          <p:attrName>style.visibility</p:attrName>
                                        </p:attrNameLst>
                                      </p:cBhvr>
                                      <p:to>
                                        <p:strVal val="visible"/>
                                      </p:to>
                                    </p:set>
                                    <p:animEffect transition="in" filter="fade">
                                      <p:cBhvr>
                                        <p:cTn id="58" dur="1000"/>
                                        <p:tgtEl>
                                          <p:spTgt spid="3">
                                            <p:txEl>
                                              <p:pRg st="9" end="9"/>
                                            </p:txEl>
                                          </p:spTgt>
                                        </p:tgtEl>
                                      </p:cBhvr>
                                    </p:animEffect>
                                    <p:anim calcmode="lin" valueType="num">
                                      <p:cBhvr>
                                        <p:cTn id="59"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0"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B8CA8C-C144-5348-AF01-0D6D2E4E3746}"/>
              </a:ext>
            </a:extLst>
          </p:cNvPr>
          <p:cNvSpPr txBox="1"/>
          <p:nvPr/>
        </p:nvSpPr>
        <p:spPr>
          <a:xfrm>
            <a:off x="858433" y="3003562"/>
            <a:ext cx="13746188" cy="427681"/>
          </a:xfrm>
          <a:prstGeom prst="rect">
            <a:avLst/>
          </a:prstGeom>
          <a:noFill/>
        </p:spPr>
        <p:txBody>
          <a:bodyPr wrap="square">
            <a:spAutoFit/>
          </a:bodyPr>
          <a:lstStyle/>
          <a:p>
            <a:pPr defTabSz="1106881"/>
            <a:r>
              <a:rPr lang="en-US" sz="2179" dirty="0">
                <a:solidFill>
                  <a:srgbClr val="0000FF"/>
                </a:solidFill>
                <a:latin typeface="Cambria" panose="02040503050406030204" pitchFamily="18" charset="0"/>
                <a:ea typeface="Cambria" panose="02040503050406030204" pitchFamily="18" charset="0"/>
              </a:rPr>
              <a:t>Task : </a:t>
            </a:r>
            <a:r>
              <a:rPr lang="en-US" sz="2179" dirty="0">
                <a:solidFill>
                  <a:prstClr val="black"/>
                </a:solidFill>
                <a:latin typeface="Cambria" panose="02040503050406030204" pitchFamily="18" charset="0"/>
                <a:ea typeface="Cambria" panose="02040503050406030204" pitchFamily="18" charset="0"/>
              </a:rPr>
              <a:t>Histogram of the set of random numbers which will have a power-law distribution with </a:t>
            </a:r>
            <a:r>
              <a:rPr lang="en-IN" sz="2179" dirty="0">
                <a:solidFill>
                  <a:prstClr val="black"/>
                </a:solidFill>
                <a:latin typeface="Cambria" panose="02040503050406030204" pitchFamily="18" charset="0"/>
                <a:ea typeface="Cambria" panose="02040503050406030204" pitchFamily="18" charset="0"/>
              </a:rPr>
              <a:t>exponent </a:t>
            </a:r>
            <a:r>
              <a:rPr lang="el-GR" sz="2179" dirty="0">
                <a:solidFill>
                  <a:prstClr val="black"/>
                </a:solidFill>
                <a:latin typeface="Cambria" panose="02040503050406030204" pitchFamily="18" charset="0"/>
                <a:ea typeface="Cambria" panose="02040503050406030204" pitchFamily="18" charset="0"/>
              </a:rPr>
              <a:t>α = 2.5.</a:t>
            </a:r>
            <a:endParaRPr lang="en-IN" sz="2179" dirty="0">
              <a:solidFill>
                <a:prstClr val="black"/>
              </a:solidFill>
              <a:latin typeface="Cambria" panose="02040503050406030204" pitchFamily="18" charset="0"/>
              <a:ea typeface="Cambria" panose="02040503050406030204" pitchFamily="18" charset="0"/>
            </a:endParaRPr>
          </a:p>
        </p:txBody>
      </p:sp>
      <p:sp>
        <p:nvSpPr>
          <p:cNvPr id="4" name="Text Box 3">
            <a:extLst>
              <a:ext uri="{FF2B5EF4-FFF2-40B4-BE49-F238E27FC236}">
                <a16:creationId xmlns:a16="http://schemas.microsoft.com/office/drawing/2014/main" id="{7C56DC31-13AF-4DC0-C3D6-82E554D03056}"/>
              </a:ext>
            </a:extLst>
          </p:cNvPr>
          <p:cNvSpPr txBox="1">
            <a:spLocks noChangeArrowheads="1"/>
          </p:cNvSpPr>
          <p:nvPr/>
        </p:nvSpPr>
        <p:spPr bwMode="auto">
          <a:xfrm>
            <a:off x="1320186" y="1802379"/>
            <a:ext cx="11942593" cy="76296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1106881"/>
            <a:r>
              <a:rPr lang="en-US" altLang="en-US" sz="4358" i="1" dirty="0">
                <a:solidFill>
                  <a:srgbClr val="0000FF"/>
                </a:solidFill>
                <a:latin typeface="Cambria" panose="02040503050406030204" pitchFamily="18" charset="0"/>
                <a:ea typeface="Cambria" panose="02040503050406030204" pitchFamily="18" charset="0"/>
              </a:rPr>
              <a:t>Histogram : Linear binning and Log binning</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2763F5F-9EB8-ECEB-FB2F-47ED01678E23}"/>
                  </a:ext>
                </a:extLst>
              </p:cNvPr>
              <p:cNvSpPr txBox="1"/>
              <p:nvPr/>
            </p:nvSpPr>
            <p:spPr>
              <a:xfrm>
                <a:off x="982677" y="4987159"/>
                <a:ext cx="13204023" cy="3687291"/>
              </a:xfrm>
              <a:prstGeom prst="rect">
                <a:avLst/>
              </a:prstGeom>
              <a:noFill/>
            </p:spPr>
            <p:txBody>
              <a:bodyPr wrap="square">
                <a:spAutoFit/>
              </a:bodyPr>
              <a:lstStyle/>
              <a:p>
                <a:pPr defTabSz="1106881"/>
                <a:r>
                  <a:rPr lang="en-US" sz="2905" b="1" dirty="0">
                    <a:solidFill>
                      <a:prstClr val="black"/>
                    </a:solidFill>
                    <a:latin typeface="Cambria" panose="02040503050406030204" pitchFamily="18" charset="0"/>
                    <a:ea typeface="Cambria" panose="02040503050406030204" pitchFamily="18" charset="0"/>
                  </a:rPr>
                  <a:t>Use transformation method. </a:t>
                </a:r>
              </a:p>
              <a:p>
                <a:pPr defTabSz="1106881"/>
                <a:endParaRPr lang="en-US" sz="2905" b="1" dirty="0">
                  <a:solidFill>
                    <a:prstClr val="black"/>
                  </a:solidFill>
                  <a:latin typeface="Cambria" panose="02040503050406030204" pitchFamily="18" charset="0"/>
                  <a:ea typeface="Cambria" panose="02040503050406030204" pitchFamily="18" charset="0"/>
                </a:endParaRPr>
              </a:p>
              <a:p>
                <a:pPr defTabSz="1106881"/>
                <a:r>
                  <a:rPr lang="en-US" sz="2905" dirty="0">
                    <a:solidFill>
                      <a:prstClr val="black"/>
                    </a:solidFill>
                    <a:latin typeface="Cambria" panose="02040503050406030204" pitchFamily="18" charset="0"/>
                    <a:ea typeface="Cambria" panose="02040503050406030204" pitchFamily="18" charset="0"/>
                  </a:rPr>
                  <a:t>Generate a random real number </a:t>
                </a:r>
                <a14:m>
                  <m:oMath xmlns:m="http://schemas.openxmlformats.org/officeDocument/2006/math">
                    <m:r>
                      <a:rPr lang="en-US" sz="2905" i="1" dirty="0">
                        <a:solidFill>
                          <a:prstClr val="black"/>
                        </a:solidFill>
                        <a:latin typeface="Cambria Math" panose="02040503050406030204" pitchFamily="18" charset="0"/>
                        <a:ea typeface="Cambria" panose="02040503050406030204" pitchFamily="18" charset="0"/>
                      </a:rPr>
                      <m:t>𝑟</m:t>
                    </m:r>
                  </m:oMath>
                </a14:m>
                <a:r>
                  <a:rPr lang="en-US" sz="2905" dirty="0">
                    <a:solidFill>
                      <a:prstClr val="black"/>
                    </a:solidFill>
                    <a:latin typeface="Cambria" panose="02040503050406030204" pitchFamily="18" charset="0"/>
                    <a:ea typeface="Cambria" panose="02040503050406030204" pitchFamily="18" charset="0"/>
                  </a:rPr>
                  <a:t> uniformly distributed in the range </a:t>
                </a:r>
                <a14:m>
                  <m:oMath xmlns:m="http://schemas.openxmlformats.org/officeDocument/2006/math">
                    <m:r>
                      <a:rPr lang="en-US" sz="2905" i="1" dirty="0">
                        <a:solidFill>
                          <a:srgbClr val="0000FF"/>
                        </a:solidFill>
                        <a:latin typeface="Cambria Math" panose="02040503050406030204" pitchFamily="18" charset="0"/>
                        <a:ea typeface="Cambria" panose="02040503050406030204" pitchFamily="18" charset="0"/>
                      </a:rPr>
                      <m:t>0</m:t>
                    </m:r>
                    <m:r>
                      <a:rPr lang="en-US" sz="2905" i="1" dirty="0">
                        <a:solidFill>
                          <a:srgbClr val="0000FF"/>
                        </a:solidFill>
                        <a:latin typeface="Cambria Math" panose="02040503050406030204" pitchFamily="18" charset="0"/>
                        <a:ea typeface="Cambria" panose="02040503050406030204" pitchFamily="18" charset="0"/>
                      </a:rPr>
                      <m:t> ≤ </m:t>
                    </m:r>
                    <m:r>
                      <a:rPr lang="en-US" sz="2905" i="1" dirty="0">
                        <a:solidFill>
                          <a:srgbClr val="0000FF"/>
                        </a:solidFill>
                        <a:latin typeface="Cambria Math" panose="02040503050406030204" pitchFamily="18" charset="0"/>
                        <a:ea typeface="Cambria" panose="02040503050406030204" pitchFamily="18" charset="0"/>
                      </a:rPr>
                      <m:t>𝑟</m:t>
                    </m:r>
                    <m:r>
                      <a:rPr lang="en-US" sz="2905" i="1" dirty="0">
                        <a:solidFill>
                          <a:srgbClr val="0000FF"/>
                        </a:solidFill>
                        <a:latin typeface="Cambria Math" panose="02040503050406030204" pitchFamily="18" charset="0"/>
                        <a:ea typeface="Cambria" panose="02040503050406030204" pitchFamily="18" charset="0"/>
                      </a:rPr>
                      <m:t> &lt; </m:t>
                    </m:r>
                    <m:r>
                      <a:rPr lang="en-US" sz="2905" i="1" dirty="0">
                        <a:solidFill>
                          <a:srgbClr val="0000FF"/>
                        </a:solidFill>
                        <a:latin typeface="Cambria Math" panose="02040503050406030204" pitchFamily="18" charset="0"/>
                        <a:ea typeface="Cambria" panose="02040503050406030204" pitchFamily="18" charset="0"/>
                      </a:rPr>
                      <m:t>1</m:t>
                    </m:r>
                  </m:oMath>
                </a14:m>
                <a:r>
                  <a:rPr lang="en-US" sz="2905" dirty="0">
                    <a:solidFill>
                      <a:srgbClr val="0000FF"/>
                    </a:solidFill>
                    <a:latin typeface="Cambria" panose="02040503050406030204" pitchFamily="18" charset="0"/>
                    <a:ea typeface="Cambria" panose="02040503050406030204" pitchFamily="18" charset="0"/>
                  </a:rPr>
                  <a:t>, </a:t>
                </a:r>
                <a:endParaRPr lang="en-US" sz="2905" dirty="0">
                  <a:solidFill>
                    <a:prstClr val="black"/>
                  </a:solidFill>
                  <a:latin typeface="Cambria" panose="02040503050406030204" pitchFamily="18" charset="0"/>
                  <a:ea typeface="Cambria" panose="02040503050406030204" pitchFamily="18" charset="0"/>
                </a:endParaRPr>
              </a:p>
              <a:p>
                <a:pPr defTabSz="1106881"/>
                <a:r>
                  <a:rPr lang="en-US" sz="2905" dirty="0">
                    <a:solidFill>
                      <a:prstClr val="black"/>
                    </a:solidFill>
                    <a:latin typeface="Cambria" panose="02040503050406030204" pitchFamily="18" charset="0"/>
                    <a:ea typeface="Cambria" panose="02040503050406030204" pitchFamily="18" charset="0"/>
                  </a:rPr>
                  <a:t>then </a:t>
                </a:r>
                <a14:m>
                  <m:oMath xmlns:m="http://schemas.openxmlformats.org/officeDocument/2006/math">
                    <m:r>
                      <a:rPr lang="en-US" sz="2905" i="1" dirty="0">
                        <a:solidFill>
                          <a:srgbClr val="0000FF"/>
                        </a:solidFill>
                        <a:latin typeface="Cambria Math" panose="02040503050406030204" pitchFamily="18" charset="0"/>
                        <a:ea typeface="Cambria" panose="02040503050406030204" pitchFamily="18" charset="0"/>
                      </a:rPr>
                      <m:t>𝑥</m:t>
                    </m:r>
                    <m:r>
                      <a:rPr lang="en-US" sz="2905" i="1" dirty="0">
                        <a:solidFill>
                          <a:srgbClr val="0000FF"/>
                        </a:solidFill>
                        <a:latin typeface="Cambria Math" panose="02040503050406030204" pitchFamily="18" charset="0"/>
                        <a:ea typeface="Cambria" panose="02040503050406030204" pitchFamily="18" charset="0"/>
                      </a:rPr>
                      <m:t> = </m:t>
                    </m:r>
                    <m:sSub>
                      <m:sSubPr>
                        <m:ctrlPr>
                          <a:rPr lang="en-US" sz="2905" i="1" dirty="0">
                            <a:solidFill>
                              <a:srgbClr val="0000FF"/>
                            </a:solidFill>
                            <a:latin typeface="Cambria Math" panose="02040503050406030204" pitchFamily="18" charset="0"/>
                            <a:ea typeface="Cambria" panose="02040503050406030204" pitchFamily="18" charset="0"/>
                          </a:rPr>
                        </m:ctrlPr>
                      </m:sSubPr>
                      <m:e>
                        <m:r>
                          <a:rPr lang="en-US" sz="2905" i="1" dirty="0" err="1">
                            <a:solidFill>
                              <a:srgbClr val="0000FF"/>
                            </a:solidFill>
                            <a:latin typeface="Cambria Math" panose="02040503050406030204" pitchFamily="18" charset="0"/>
                            <a:ea typeface="Cambria" panose="02040503050406030204" pitchFamily="18" charset="0"/>
                          </a:rPr>
                          <m:t>𝑥</m:t>
                        </m:r>
                      </m:e>
                      <m:sub>
                        <m:r>
                          <m:rPr>
                            <m:sty m:val="p"/>
                          </m:rPr>
                          <a:rPr lang="en-US" sz="2905" dirty="0">
                            <a:solidFill>
                              <a:srgbClr val="0000FF"/>
                            </a:solidFill>
                            <a:latin typeface="Cambria Math" panose="02040503050406030204" pitchFamily="18" charset="0"/>
                            <a:ea typeface="Cambria" panose="02040503050406030204" pitchFamily="18" charset="0"/>
                          </a:rPr>
                          <m:t>min</m:t>
                        </m:r>
                      </m:sub>
                    </m:sSub>
                    <m:sSup>
                      <m:sSupPr>
                        <m:ctrlPr>
                          <a:rPr lang="en-US" sz="2905" i="1" dirty="0">
                            <a:solidFill>
                              <a:srgbClr val="0000FF"/>
                            </a:solidFill>
                            <a:latin typeface="Cambria Math" panose="02040503050406030204" pitchFamily="18" charset="0"/>
                            <a:ea typeface="Cambria" panose="02040503050406030204" pitchFamily="18" charset="0"/>
                          </a:rPr>
                        </m:ctrlPr>
                      </m:sSupPr>
                      <m:e>
                        <m:d>
                          <m:dPr>
                            <m:ctrlPr>
                              <a:rPr lang="en-US" sz="2905" i="1" dirty="0">
                                <a:solidFill>
                                  <a:srgbClr val="0000FF"/>
                                </a:solidFill>
                                <a:latin typeface="Cambria Math" panose="02040503050406030204" pitchFamily="18" charset="0"/>
                                <a:ea typeface="Cambria" panose="02040503050406030204" pitchFamily="18" charset="0"/>
                              </a:rPr>
                            </m:ctrlPr>
                          </m:dPr>
                          <m:e>
                            <m:r>
                              <a:rPr lang="en-US" sz="2905" i="1" dirty="0">
                                <a:solidFill>
                                  <a:srgbClr val="0000FF"/>
                                </a:solidFill>
                                <a:latin typeface="Cambria Math" panose="02040503050406030204" pitchFamily="18" charset="0"/>
                                <a:ea typeface="Cambria" panose="02040503050406030204" pitchFamily="18" charset="0"/>
                              </a:rPr>
                              <m:t>1</m:t>
                            </m:r>
                            <m:r>
                              <a:rPr lang="en-US" sz="2905" i="1" dirty="0">
                                <a:solidFill>
                                  <a:srgbClr val="0000FF"/>
                                </a:solidFill>
                                <a:latin typeface="Cambria Math" panose="02040503050406030204" pitchFamily="18" charset="0"/>
                                <a:ea typeface="Cambria" panose="02040503050406030204" pitchFamily="18" charset="0"/>
                              </a:rPr>
                              <m:t> − </m:t>
                            </m:r>
                            <m:r>
                              <a:rPr lang="en-US" sz="2905" i="1" dirty="0">
                                <a:solidFill>
                                  <a:srgbClr val="0000FF"/>
                                </a:solidFill>
                                <a:latin typeface="Cambria Math" panose="02040503050406030204" pitchFamily="18" charset="0"/>
                                <a:ea typeface="Cambria" panose="02040503050406030204" pitchFamily="18" charset="0"/>
                              </a:rPr>
                              <m:t>𝑟</m:t>
                            </m:r>
                          </m:e>
                        </m:d>
                      </m:e>
                      <m:sup>
                        <m:r>
                          <a:rPr lang="en-US" sz="2905" i="1" dirty="0">
                            <a:solidFill>
                              <a:srgbClr val="0000FF"/>
                            </a:solidFill>
                            <a:latin typeface="Cambria Math" panose="02040503050406030204" pitchFamily="18" charset="0"/>
                            <a:ea typeface="Cambria" panose="02040503050406030204" pitchFamily="18" charset="0"/>
                          </a:rPr>
                          <m:t>−</m:t>
                        </m:r>
                        <m:r>
                          <a:rPr lang="en-US" sz="2905" i="1" dirty="0">
                            <a:solidFill>
                              <a:srgbClr val="0000FF"/>
                            </a:solidFill>
                            <a:latin typeface="Cambria Math" panose="02040503050406030204" pitchFamily="18" charset="0"/>
                            <a:ea typeface="Cambria" panose="02040503050406030204" pitchFamily="18" charset="0"/>
                          </a:rPr>
                          <m:t>1</m:t>
                        </m:r>
                        <m:r>
                          <a:rPr lang="en-US" sz="2905" i="1" dirty="0">
                            <a:solidFill>
                              <a:srgbClr val="0000FF"/>
                            </a:solidFill>
                            <a:latin typeface="Cambria Math" panose="02040503050406030204" pitchFamily="18" charset="0"/>
                            <a:ea typeface="Cambria" panose="02040503050406030204" pitchFamily="18" charset="0"/>
                          </a:rPr>
                          <m:t>/(</m:t>
                        </m:r>
                        <m:r>
                          <a:rPr lang="en-US" sz="2905" i="1" dirty="0">
                            <a:solidFill>
                              <a:srgbClr val="0000FF"/>
                            </a:solidFill>
                            <a:latin typeface="Cambria Math" panose="02040503050406030204" pitchFamily="18" charset="0"/>
                            <a:ea typeface="Cambria" panose="02040503050406030204" pitchFamily="18" charset="0"/>
                          </a:rPr>
                          <m:t>𝛼</m:t>
                        </m:r>
                        <m:r>
                          <a:rPr lang="en-US" sz="2905" i="1" dirty="0">
                            <a:solidFill>
                              <a:srgbClr val="0000FF"/>
                            </a:solidFill>
                            <a:latin typeface="Cambria Math" panose="02040503050406030204" pitchFamily="18" charset="0"/>
                            <a:ea typeface="Cambria" panose="02040503050406030204" pitchFamily="18" charset="0"/>
                          </a:rPr>
                          <m:t>−</m:t>
                        </m:r>
                        <m:r>
                          <a:rPr lang="en-US" sz="2905" i="1" dirty="0">
                            <a:solidFill>
                              <a:srgbClr val="0000FF"/>
                            </a:solidFill>
                            <a:latin typeface="Cambria Math" panose="02040503050406030204" pitchFamily="18" charset="0"/>
                            <a:ea typeface="Cambria" panose="02040503050406030204" pitchFamily="18" charset="0"/>
                          </a:rPr>
                          <m:t>1</m:t>
                        </m:r>
                        <m:r>
                          <a:rPr lang="en-US" sz="2905" i="1" dirty="0">
                            <a:solidFill>
                              <a:srgbClr val="0000FF"/>
                            </a:solidFill>
                            <a:latin typeface="Cambria Math" panose="02040503050406030204" pitchFamily="18" charset="0"/>
                            <a:ea typeface="Cambria" panose="02040503050406030204" pitchFamily="18" charset="0"/>
                          </a:rPr>
                          <m:t>)</m:t>
                        </m:r>
                      </m:sup>
                    </m:sSup>
                    <m:r>
                      <a:rPr lang="en-US" sz="1211" i="1" dirty="0">
                        <a:solidFill>
                          <a:srgbClr val="0000FF"/>
                        </a:solidFill>
                        <a:latin typeface="Cambria Math" panose="02040503050406030204" pitchFamily="18" charset="0"/>
                        <a:ea typeface="Cambria" panose="02040503050406030204" pitchFamily="18" charset="0"/>
                      </a:rPr>
                      <m:t> </m:t>
                    </m:r>
                  </m:oMath>
                </a14:m>
                <a:r>
                  <a:rPr lang="en-US" sz="2905" dirty="0">
                    <a:solidFill>
                      <a:prstClr val="black"/>
                    </a:solidFill>
                    <a:latin typeface="Cambria" panose="02040503050406030204" pitchFamily="18" charset="0"/>
                    <a:ea typeface="Cambria" panose="02040503050406030204" pitchFamily="18" charset="0"/>
                  </a:rPr>
                  <a:t>is a random power-law-distributed real number</a:t>
                </a:r>
              </a:p>
              <a:p>
                <a:pPr defTabSz="1106881"/>
                <a:r>
                  <a:rPr lang="en-US" sz="2905" dirty="0">
                    <a:solidFill>
                      <a:prstClr val="black"/>
                    </a:solidFill>
                    <a:latin typeface="Cambria" panose="02040503050406030204" pitchFamily="18" charset="0"/>
                    <a:ea typeface="Cambria" panose="02040503050406030204" pitchFamily="18" charset="0"/>
                  </a:rPr>
                  <a:t> in the range </a:t>
                </a:r>
                <a14:m>
                  <m:oMath xmlns:m="http://schemas.openxmlformats.org/officeDocument/2006/math">
                    <m:sSub>
                      <m:sSubPr>
                        <m:ctrlPr>
                          <a:rPr lang="en-US" sz="2905" i="1" dirty="0">
                            <a:solidFill>
                              <a:prstClr val="black"/>
                            </a:solidFill>
                            <a:latin typeface="Cambria Math" panose="02040503050406030204" pitchFamily="18" charset="0"/>
                            <a:ea typeface="Cambria" panose="02040503050406030204" pitchFamily="18" charset="0"/>
                          </a:rPr>
                        </m:ctrlPr>
                      </m:sSubPr>
                      <m:e>
                        <m:r>
                          <a:rPr lang="en-US" sz="2905" i="1" dirty="0">
                            <a:solidFill>
                              <a:prstClr val="black"/>
                            </a:solidFill>
                            <a:latin typeface="Cambria Math" panose="02040503050406030204" pitchFamily="18" charset="0"/>
                            <a:ea typeface="Cambria" panose="02040503050406030204" pitchFamily="18" charset="0"/>
                          </a:rPr>
                          <m:t>𝑥</m:t>
                        </m:r>
                      </m:e>
                      <m:sub>
                        <m:r>
                          <m:rPr>
                            <m:sty m:val="p"/>
                          </m:rPr>
                          <a:rPr lang="en-US" sz="2905" dirty="0">
                            <a:solidFill>
                              <a:prstClr val="black"/>
                            </a:solidFill>
                            <a:latin typeface="Cambria Math" panose="02040503050406030204" pitchFamily="18" charset="0"/>
                            <a:ea typeface="Cambria" panose="02040503050406030204" pitchFamily="18" charset="0"/>
                          </a:rPr>
                          <m:t>min</m:t>
                        </m:r>
                      </m:sub>
                    </m:sSub>
                    <m:r>
                      <a:rPr lang="en-US" sz="1211" i="1" dirty="0">
                        <a:solidFill>
                          <a:prstClr val="black"/>
                        </a:solidFill>
                        <a:latin typeface="Cambria Math" panose="02040503050406030204" pitchFamily="18" charset="0"/>
                        <a:ea typeface="Cambria" panose="02040503050406030204" pitchFamily="18" charset="0"/>
                      </a:rPr>
                      <m:t> </m:t>
                    </m:r>
                    <m:r>
                      <a:rPr lang="en-US" sz="2905" i="1" dirty="0">
                        <a:solidFill>
                          <a:prstClr val="black"/>
                        </a:solidFill>
                        <a:latin typeface="Cambria Math" panose="02040503050406030204" pitchFamily="18" charset="0"/>
                        <a:ea typeface="Cambria" panose="02040503050406030204" pitchFamily="18" charset="0"/>
                      </a:rPr>
                      <m:t>≤ </m:t>
                    </m:r>
                    <m:r>
                      <a:rPr lang="en-US" sz="2905" i="1" dirty="0">
                        <a:solidFill>
                          <a:prstClr val="black"/>
                        </a:solidFill>
                        <a:latin typeface="Cambria Math" panose="02040503050406030204" pitchFamily="18" charset="0"/>
                        <a:ea typeface="Cambria" panose="02040503050406030204" pitchFamily="18" charset="0"/>
                      </a:rPr>
                      <m:t>𝑥</m:t>
                    </m:r>
                    <m:r>
                      <a:rPr lang="en-US" sz="2905" i="1" dirty="0">
                        <a:solidFill>
                          <a:prstClr val="black"/>
                        </a:solidFill>
                        <a:latin typeface="Cambria Math" panose="02040503050406030204" pitchFamily="18" charset="0"/>
                        <a:ea typeface="Cambria" panose="02040503050406030204" pitchFamily="18" charset="0"/>
                      </a:rPr>
                      <m:t> &lt; </m:t>
                    </m:r>
                    <m:r>
                      <a:rPr lang="en-US" sz="2905" i="1" dirty="0">
                        <a:solidFill>
                          <a:prstClr val="black"/>
                        </a:solidFill>
                        <a:latin typeface="Cambria Math" panose="02040503050406030204" pitchFamily="18" charset="0"/>
                        <a:ea typeface="Cambria" panose="02040503050406030204" pitchFamily="18" charset="0"/>
                      </a:rPr>
                      <m:t>∞</m:t>
                    </m:r>
                    <m:r>
                      <a:rPr lang="en-US" sz="2905" i="1" dirty="0">
                        <a:solidFill>
                          <a:prstClr val="black"/>
                        </a:solidFill>
                        <a:latin typeface="Cambria Math" panose="02040503050406030204" pitchFamily="18" charset="0"/>
                        <a:ea typeface="Cambria" panose="02040503050406030204" pitchFamily="18" charset="0"/>
                      </a:rPr>
                      <m:t> </m:t>
                    </m:r>
                  </m:oMath>
                </a14:m>
                <a:r>
                  <a:rPr lang="en-US" sz="2905" dirty="0">
                    <a:solidFill>
                      <a:prstClr val="black"/>
                    </a:solidFill>
                    <a:latin typeface="Cambria" panose="02040503050406030204" pitchFamily="18" charset="0"/>
                    <a:ea typeface="Cambria" panose="02040503050406030204" pitchFamily="18" charset="0"/>
                  </a:rPr>
                  <a:t>with exponent </a:t>
                </a:r>
                <a14:m>
                  <m:oMath xmlns:m="http://schemas.openxmlformats.org/officeDocument/2006/math">
                    <m:r>
                      <a:rPr lang="en-US" sz="2905" i="1">
                        <a:solidFill>
                          <a:prstClr val="black"/>
                        </a:solidFill>
                        <a:latin typeface="Cambria Math" panose="02040503050406030204" pitchFamily="18" charset="0"/>
                        <a:ea typeface="Cambria" panose="02040503050406030204" pitchFamily="18" charset="0"/>
                      </a:rPr>
                      <m:t>𝛼</m:t>
                    </m:r>
                  </m:oMath>
                </a14:m>
                <a:r>
                  <a:rPr lang="en-US" sz="2905" dirty="0">
                    <a:solidFill>
                      <a:prstClr val="black"/>
                    </a:solidFill>
                    <a:latin typeface="Cambria" panose="02040503050406030204" pitchFamily="18" charset="0"/>
                    <a:ea typeface="Cambria" panose="02040503050406030204" pitchFamily="18" charset="0"/>
                  </a:rPr>
                  <a:t>. </a:t>
                </a:r>
              </a:p>
              <a:p>
                <a:pPr defTabSz="1106881"/>
                <a:endParaRPr lang="en-US" sz="2905" dirty="0">
                  <a:solidFill>
                    <a:prstClr val="black"/>
                  </a:solidFill>
                  <a:latin typeface="Cambria" panose="02040503050406030204" pitchFamily="18" charset="0"/>
                  <a:ea typeface="Cambria" panose="02040503050406030204" pitchFamily="18" charset="0"/>
                </a:endParaRPr>
              </a:p>
              <a:p>
                <a:pPr defTabSz="1106881"/>
                <a:r>
                  <a:rPr lang="en-US" sz="2905" dirty="0">
                    <a:solidFill>
                      <a:prstClr val="black"/>
                    </a:solidFill>
                    <a:latin typeface="Cambria" panose="02040503050406030204" pitchFamily="18" charset="0"/>
                    <a:ea typeface="Cambria" panose="02040503050406030204" pitchFamily="18" charset="0"/>
                  </a:rPr>
                  <a:t>Note that there has to be a lower limit </a:t>
                </a:r>
                <a14:m>
                  <m:oMath xmlns:m="http://schemas.openxmlformats.org/officeDocument/2006/math">
                    <m:sSub>
                      <m:sSubPr>
                        <m:ctrlPr>
                          <a:rPr lang="en-US" sz="2905" i="1" dirty="0">
                            <a:solidFill>
                              <a:prstClr val="black"/>
                            </a:solidFill>
                            <a:latin typeface="Cambria Math" panose="02040503050406030204" pitchFamily="18" charset="0"/>
                            <a:ea typeface="Cambria" panose="02040503050406030204" pitchFamily="18" charset="0"/>
                          </a:rPr>
                        </m:ctrlPr>
                      </m:sSubPr>
                      <m:e>
                        <m:r>
                          <a:rPr lang="en-US" sz="2905" i="1" dirty="0" err="1">
                            <a:solidFill>
                              <a:prstClr val="black"/>
                            </a:solidFill>
                            <a:latin typeface="Cambria Math" panose="02040503050406030204" pitchFamily="18" charset="0"/>
                            <a:ea typeface="Cambria" panose="02040503050406030204" pitchFamily="18" charset="0"/>
                          </a:rPr>
                          <m:t>𝑥</m:t>
                        </m:r>
                      </m:e>
                      <m:sub>
                        <m:r>
                          <m:rPr>
                            <m:sty m:val="p"/>
                          </m:rPr>
                          <a:rPr lang="en-US" sz="2905" dirty="0">
                            <a:solidFill>
                              <a:prstClr val="black"/>
                            </a:solidFill>
                            <a:latin typeface="Cambria Math" panose="02040503050406030204" pitchFamily="18" charset="0"/>
                            <a:ea typeface="Cambria" panose="02040503050406030204" pitchFamily="18" charset="0"/>
                          </a:rPr>
                          <m:t>min</m:t>
                        </m:r>
                      </m:sub>
                    </m:sSub>
                  </m:oMath>
                </a14:m>
                <a:r>
                  <a:rPr lang="en-US" sz="1211" dirty="0">
                    <a:solidFill>
                      <a:prstClr val="black"/>
                    </a:solidFill>
                    <a:latin typeface="Cambria" panose="02040503050406030204" pitchFamily="18" charset="0"/>
                    <a:ea typeface="Cambria" panose="02040503050406030204" pitchFamily="18" charset="0"/>
                  </a:rPr>
                  <a:t> </a:t>
                </a:r>
                <a:r>
                  <a:rPr lang="en-US" sz="2905" dirty="0">
                    <a:solidFill>
                      <a:prstClr val="black"/>
                    </a:solidFill>
                    <a:latin typeface="Cambria" panose="02040503050406030204" pitchFamily="18" charset="0"/>
                    <a:ea typeface="Cambria" panose="02040503050406030204" pitchFamily="18" charset="0"/>
                  </a:rPr>
                  <a:t>on the range; the power-law distribution diverges as </a:t>
                </a:r>
                <a14:m>
                  <m:oMath xmlns:m="http://schemas.openxmlformats.org/officeDocument/2006/math">
                    <m:r>
                      <a:rPr lang="en-US" sz="2905" i="1" dirty="0">
                        <a:solidFill>
                          <a:prstClr val="black"/>
                        </a:solidFill>
                        <a:latin typeface="Cambria Math" panose="02040503050406030204" pitchFamily="18" charset="0"/>
                        <a:ea typeface="Cambria" panose="02040503050406030204" pitchFamily="18" charset="0"/>
                      </a:rPr>
                      <m:t>𝑥</m:t>
                    </m:r>
                    <m:r>
                      <a:rPr lang="en-US" sz="2905" i="1" dirty="0">
                        <a:solidFill>
                          <a:prstClr val="black"/>
                        </a:solidFill>
                        <a:latin typeface="Cambria Math" panose="02040503050406030204" pitchFamily="18" charset="0"/>
                        <a:ea typeface="Cambria" panose="02040503050406030204" pitchFamily="18" charset="0"/>
                      </a:rPr>
                      <m:t> → </m:t>
                    </m:r>
                    <m:r>
                      <a:rPr lang="en-US" sz="2905" i="1" dirty="0">
                        <a:solidFill>
                          <a:prstClr val="black"/>
                        </a:solidFill>
                        <a:latin typeface="Cambria Math" panose="02040503050406030204" pitchFamily="18" charset="0"/>
                        <a:ea typeface="Cambria" panose="02040503050406030204" pitchFamily="18" charset="0"/>
                      </a:rPr>
                      <m:t>0</m:t>
                    </m:r>
                  </m:oMath>
                </a14:m>
                <a:endParaRPr lang="en-IN" sz="2905" dirty="0">
                  <a:solidFill>
                    <a:prstClr val="black"/>
                  </a:solidFill>
                  <a:latin typeface="Cambria" panose="02040503050406030204" pitchFamily="18" charset="0"/>
                  <a:ea typeface="Cambria" panose="02040503050406030204" pitchFamily="18" charset="0"/>
                </a:endParaRPr>
              </a:p>
            </p:txBody>
          </p:sp>
        </mc:Choice>
        <mc:Fallback xmlns="">
          <p:sp>
            <p:nvSpPr>
              <p:cNvPr id="6" name="TextBox 5">
                <a:extLst>
                  <a:ext uri="{FF2B5EF4-FFF2-40B4-BE49-F238E27FC236}">
                    <a16:creationId xmlns:a16="http://schemas.microsoft.com/office/drawing/2014/main" id="{D2763F5F-9EB8-ECEB-FB2F-47ED01678E23}"/>
                  </a:ext>
                </a:extLst>
              </p:cNvPr>
              <p:cNvSpPr txBox="1">
                <a:spLocks noRot="1" noChangeAspect="1" noMove="1" noResize="1" noEditPoints="1" noAdjustHandles="1" noChangeArrowheads="1" noChangeShapeType="1" noTextEdit="1"/>
              </p:cNvSpPr>
              <p:nvPr/>
            </p:nvSpPr>
            <p:spPr>
              <a:xfrm>
                <a:off x="982677" y="4987159"/>
                <a:ext cx="13204023" cy="3687291"/>
              </a:xfrm>
              <a:prstGeom prst="rect">
                <a:avLst/>
              </a:prstGeom>
              <a:blipFill>
                <a:blip r:embed="rId2"/>
                <a:stretch>
                  <a:fillRect l="-1016" t="-1818" b="-3967"/>
                </a:stretch>
              </a:blipFill>
            </p:spPr>
            <p:txBody>
              <a:bodyPr/>
              <a:lstStyle/>
              <a:p>
                <a:r>
                  <a:rPr lang="en-IN">
                    <a:noFill/>
                  </a:rPr>
                  <a:t> </a:t>
                </a:r>
              </a:p>
            </p:txBody>
          </p:sp>
        </mc:Fallback>
      </mc:AlternateContent>
      <p:pic>
        <p:nvPicPr>
          <p:cNvPr id="2" name="Picture 1">
            <a:extLst>
              <a:ext uri="{FF2B5EF4-FFF2-40B4-BE49-F238E27FC236}">
                <a16:creationId xmlns:a16="http://schemas.microsoft.com/office/drawing/2014/main" id="{56A386A3-4813-D0E2-5AEF-A7CC7F11848F}"/>
              </a:ext>
            </a:extLst>
          </p:cNvPr>
          <p:cNvPicPr>
            <a:picLocks noChangeAspect="1"/>
          </p:cNvPicPr>
          <p:nvPr/>
        </p:nvPicPr>
        <p:blipFill>
          <a:blip r:embed="rId3"/>
          <a:stretch>
            <a:fillRect/>
          </a:stretch>
        </p:blipFill>
        <p:spPr>
          <a:xfrm>
            <a:off x="6214090" y="3581980"/>
            <a:ext cx="4075359" cy="1273855"/>
          </a:xfrm>
          <a:prstGeom prst="rect">
            <a:avLst/>
          </a:prstGeom>
        </p:spPr>
      </p:pic>
    </p:spTree>
    <p:extLst>
      <p:ext uri="{BB962C8B-B14F-4D97-AF65-F5344CB8AC3E}">
        <p14:creationId xmlns:p14="http://schemas.microsoft.com/office/powerpoint/2010/main" val="3793715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B8CA8C-C144-5348-AF01-0D6D2E4E3746}"/>
              </a:ext>
            </a:extLst>
          </p:cNvPr>
          <p:cNvSpPr txBox="1"/>
          <p:nvPr/>
        </p:nvSpPr>
        <p:spPr>
          <a:xfrm>
            <a:off x="858433" y="3003562"/>
            <a:ext cx="13746188" cy="427681"/>
          </a:xfrm>
          <a:prstGeom prst="rect">
            <a:avLst/>
          </a:prstGeom>
          <a:noFill/>
        </p:spPr>
        <p:txBody>
          <a:bodyPr wrap="square">
            <a:spAutoFit/>
          </a:bodyPr>
          <a:lstStyle/>
          <a:p>
            <a:pPr defTabSz="1106881"/>
            <a:r>
              <a:rPr lang="en-US" sz="2179" dirty="0">
                <a:solidFill>
                  <a:srgbClr val="0000FF"/>
                </a:solidFill>
                <a:latin typeface="Cambria" panose="02040503050406030204" pitchFamily="18" charset="0"/>
                <a:ea typeface="Cambria" panose="02040503050406030204" pitchFamily="18" charset="0"/>
              </a:rPr>
              <a:t>Task : </a:t>
            </a:r>
            <a:r>
              <a:rPr lang="en-US" sz="2179" dirty="0">
                <a:solidFill>
                  <a:prstClr val="black"/>
                </a:solidFill>
                <a:latin typeface="Cambria" panose="02040503050406030204" pitchFamily="18" charset="0"/>
                <a:ea typeface="Cambria" panose="02040503050406030204" pitchFamily="18" charset="0"/>
              </a:rPr>
              <a:t>Histogram of the set of random numbers which will have a power-law distribution with </a:t>
            </a:r>
            <a:r>
              <a:rPr lang="en-IN" sz="2179" dirty="0">
                <a:solidFill>
                  <a:prstClr val="black"/>
                </a:solidFill>
                <a:latin typeface="Cambria" panose="02040503050406030204" pitchFamily="18" charset="0"/>
                <a:ea typeface="Cambria" panose="02040503050406030204" pitchFamily="18" charset="0"/>
              </a:rPr>
              <a:t>exponent </a:t>
            </a:r>
            <a:r>
              <a:rPr lang="el-GR" sz="2179" dirty="0">
                <a:solidFill>
                  <a:prstClr val="black"/>
                </a:solidFill>
                <a:latin typeface="Cambria" panose="02040503050406030204" pitchFamily="18" charset="0"/>
                <a:ea typeface="Cambria" panose="02040503050406030204" pitchFamily="18" charset="0"/>
              </a:rPr>
              <a:t>α = 2.5.</a:t>
            </a:r>
            <a:endParaRPr lang="en-IN" sz="2179" dirty="0">
              <a:solidFill>
                <a:prstClr val="black"/>
              </a:solidFill>
              <a:latin typeface="Cambria" panose="02040503050406030204" pitchFamily="18" charset="0"/>
              <a:ea typeface="Cambria" panose="02040503050406030204" pitchFamily="18" charset="0"/>
            </a:endParaRPr>
          </a:p>
        </p:txBody>
      </p:sp>
      <p:sp>
        <p:nvSpPr>
          <p:cNvPr id="4" name="Text Box 3">
            <a:extLst>
              <a:ext uri="{FF2B5EF4-FFF2-40B4-BE49-F238E27FC236}">
                <a16:creationId xmlns:a16="http://schemas.microsoft.com/office/drawing/2014/main" id="{7C56DC31-13AF-4DC0-C3D6-82E554D03056}"/>
              </a:ext>
            </a:extLst>
          </p:cNvPr>
          <p:cNvSpPr txBox="1">
            <a:spLocks noChangeArrowheads="1"/>
          </p:cNvSpPr>
          <p:nvPr/>
        </p:nvSpPr>
        <p:spPr bwMode="auto">
          <a:xfrm>
            <a:off x="1320186" y="1802379"/>
            <a:ext cx="11942593" cy="143359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1106881"/>
            <a:r>
              <a:rPr lang="en-US" altLang="en-US" sz="4358" i="1" dirty="0">
                <a:solidFill>
                  <a:srgbClr val="0000FF"/>
                </a:solidFill>
                <a:latin typeface="Cambria" panose="02040503050406030204" pitchFamily="18" charset="0"/>
                <a:ea typeface="Cambria" panose="02040503050406030204" pitchFamily="18" charset="0"/>
              </a:rPr>
              <a:t>Histogram : Linear binning vs Log binning</a:t>
            </a:r>
          </a:p>
          <a:p>
            <a:pPr algn="ctr" defTabSz="1106881"/>
            <a:r>
              <a:rPr lang="en-US" altLang="en-US" sz="4358" i="1" dirty="0">
                <a:solidFill>
                  <a:srgbClr val="0000FF"/>
                </a:solidFill>
                <a:latin typeface="Cambria" panose="02040503050406030204" pitchFamily="18" charset="0"/>
                <a:ea typeface="Cambria" panose="02040503050406030204" pitchFamily="18" charset="0"/>
              </a:rPr>
              <a:t>(Synthetic data)</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2763F5F-9EB8-ECEB-FB2F-47ED01678E23}"/>
                  </a:ext>
                </a:extLst>
              </p:cNvPr>
              <p:cNvSpPr txBox="1"/>
              <p:nvPr/>
            </p:nvSpPr>
            <p:spPr>
              <a:xfrm>
                <a:off x="689004" y="3869424"/>
                <a:ext cx="5865153" cy="3795206"/>
              </a:xfrm>
              <a:prstGeom prst="rect">
                <a:avLst/>
              </a:prstGeom>
              <a:noFill/>
            </p:spPr>
            <p:txBody>
              <a:bodyPr wrap="square">
                <a:spAutoFit/>
              </a:bodyPr>
              <a:lstStyle/>
              <a:p>
                <a:pPr defTabSz="1106881"/>
                <a:r>
                  <a:rPr lang="en-US" sz="2179" b="1" dirty="0">
                    <a:solidFill>
                      <a:prstClr val="black"/>
                    </a:solidFill>
                    <a:latin typeface="Cambria" panose="02040503050406030204" pitchFamily="18" charset="0"/>
                    <a:ea typeface="Cambria" panose="02040503050406030204" pitchFamily="18" charset="0"/>
                  </a:rPr>
                  <a:t>Use transformation method. </a:t>
                </a:r>
              </a:p>
              <a:p>
                <a:pPr defTabSz="1106881"/>
                <a:endParaRPr lang="en-US" sz="2179" b="1" dirty="0">
                  <a:solidFill>
                    <a:prstClr val="black"/>
                  </a:solidFill>
                  <a:latin typeface="Cambria" panose="02040503050406030204" pitchFamily="18" charset="0"/>
                  <a:ea typeface="Cambria" panose="02040503050406030204" pitchFamily="18" charset="0"/>
                </a:endParaRPr>
              </a:p>
              <a:p>
                <a:pPr defTabSz="1106881"/>
                <a:r>
                  <a:rPr lang="en-US" sz="2179" dirty="0">
                    <a:solidFill>
                      <a:prstClr val="black"/>
                    </a:solidFill>
                    <a:latin typeface="Cambria" panose="02040503050406030204" pitchFamily="18" charset="0"/>
                    <a:ea typeface="Cambria" panose="02040503050406030204" pitchFamily="18" charset="0"/>
                  </a:rPr>
                  <a:t>Generate a random real number </a:t>
                </a:r>
                <a14:m>
                  <m:oMath xmlns:m="http://schemas.openxmlformats.org/officeDocument/2006/math">
                    <m:r>
                      <a:rPr lang="en-US" sz="2179" i="1" dirty="0">
                        <a:solidFill>
                          <a:prstClr val="black"/>
                        </a:solidFill>
                        <a:latin typeface="Cambria Math" panose="02040503050406030204" pitchFamily="18" charset="0"/>
                        <a:ea typeface="Cambria" panose="02040503050406030204" pitchFamily="18" charset="0"/>
                      </a:rPr>
                      <m:t>𝑟</m:t>
                    </m:r>
                  </m:oMath>
                </a14:m>
                <a:r>
                  <a:rPr lang="en-US" sz="2179" dirty="0">
                    <a:solidFill>
                      <a:prstClr val="black"/>
                    </a:solidFill>
                    <a:latin typeface="Cambria" panose="02040503050406030204" pitchFamily="18" charset="0"/>
                    <a:ea typeface="Cambria" panose="02040503050406030204" pitchFamily="18" charset="0"/>
                  </a:rPr>
                  <a:t> uniformly distributed in the range </a:t>
                </a:r>
                <a14:m>
                  <m:oMath xmlns:m="http://schemas.openxmlformats.org/officeDocument/2006/math">
                    <m:r>
                      <a:rPr lang="en-US" sz="2179" i="1" dirty="0">
                        <a:solidFill>
                          <a:srgbClr val="0000FF"/>
                        </a:solidFill>
                        <a:latin typeface="Cambria Math" panose="02040503050406030204" pitchFamily="18" charset="0"/>
                        <a:ea typeface="Cambria" panose="02040503050406030204" pitchFamily="18" charset="0"/>
                      </a:rPr>
                      <m:t>0</m:t>
                    </m:r>
                    <m:r>
                      <a:rPr lang="en-US" sz="2179" i="1" dirty="0">
                        <a:solidFill>
                          <a:srgbClr val="0000FF"/>
                        </a:solidFill>
                        <a:latin typeface="Cambria Math" panose="02040503050406030204" pitchFamily="18" charset="0"/>
                        <a:ea typeface="Cambria" panose="02040503050406030204" pitchFamily="18" charset="0"/>
                      </a:rPr>
                      <m:t> ≤ </m:t>
                    </m:r>
                    <m:r>
                      <a:rPr lang="en-US" sz="2179" i="1" dirty="0">
                        <a:solidFill>
                          <a:srgbClr val="0000FF"/>
                        </a:solidFill>
                        <a:latin typeface="Cambria Math" panose="02040503050406030204" pitchFamily="18" charset="0"/>
                        <a:ea typeface="Cambria" panose="02040503050406030204" pitchFamily="18" charset="0"/>
                      </a:rPr>
                      <m:t>𝑟</m:t>
                    </m:r>
                    <m:r>
                      <a:rPr lang="en-US" sz="2179" i="1" dirty="0">
                        <a:solidFill>
                          <a:srgbClr val="0000FF"/>
                        </a:solidFill>
                        <a:latin typeface="Cambria Math" panose="02040503050406030204" pitchFamily="18" charset="0"/>
                        <a:ea typeface="Cambria" panose="02040503050406030204" pitchFamily="18" charset="0"/>
                      </a:rPr>
                      <m:t> &lt; </m:t>
                    </m:r>
                    <m:r>
                      <a:rPr lang="en-US" sz="2179" i="1" dirty="0">
                        <a:solidFill>
                          <a:srgbClr val="0000FF"/>
                        </a:solidFill>
                        <a:latin typeface="Cambria Math" panose="02040503050406030204" pitchFamily="18" charset="0"/>
                        <a:ea typeface="Cambria" panose="02040503050406030204" pitchFamily="18" charset="0"/>
                      </a:rPr>
                      <m:t>1</m:t>
                    </m:r>
                  </m:oMath>
                </a14:m>
                <a:r>
                  <a:rPr lang="en-US" sz="2179" dirty="0">
                    <a:solidFill>
                      <a:srgbClr val="0000FF"/>
                    </a:solidFill>
                    <a:latin typeface="Cambria" panose="02040503050406030204" pitchFamily="18" charset="0"/>
                    <a:ea typeface="Cambria" panose="02040503050406030204" pitchFamily="18" charset="0"/>
                  </a:rPr>
                  <a:t>, </a:t>
                </a:r>
                <a:endParaRPr lang="en-US" sz="2179" dirty="0">
                  <a:solidFill>
                    <a:prstClr val="black"/>
                  </a:solidFill>
                  <a:latin typeface="Cambria" panose="02040503050406030204" pitchFamily="18" charset="0"/>
                  <a:ea typeface="Cambria" panose="02040503050406030204" pitchFamily="18" charset="0"/>
                </a:endParaRPr>
              </a:p>
              <a:p>
                <a:pPr defTabSz="1106881"/>
                <a:r>
                  <a:rPr lang="en-US" sz="2179" dirty="0">
                    <a:solidFill>
                      <a:prstClr val="black"/>
                    </a:solidFill>
                    <a:latin typeface="Cambria" panose="02040503050406030204" pitchFamily="18" charset="0"/>
                    <a:ea typeface="Cambria" panose="02040503050406030204" pitchFamily="18" charset="0"/>
                  </a:rPr>
                  <a:t>then </a:t>
                </a:r>
                <a14:m>
                  <m:oMath xmlns:m="http://schemas.openxmlformats.org/officeDocument/2006/math">
                    <m:r>
                      <a:rPr lang="en-US" sz="2179" i="1" dirty="0">
                        <a:solidFill>
                          <a:srgbClr val="0000FF"/>
                        </a:solidFill>
                        <a:latin typeface="Cambria Math" panose="02040503050406030204" pitchFamily="18" charset="0"/>
                        <a:ea typeface="Cambria" panose="02040503050406030204" pitchFamily="18" charset="0"/>
                      </a:rPr>
                      <m:t>𝑥</m:t>
                    </m:r>
                    <m:r>
                      <a:rPr lang="en-US" sz="2179" i="1" dirty="0">
                        <a:solidFill>
                          <a:srgbClr val="0000FF"/>
                        </a:solidFill>
                        <a:latin typeface="Cambria Math" panose="02040503050406030204" pitchFamily="18" charset="0"/>
                        <a:ea typeface="Cambria" panose="02040503050406030204" pitchFamily="18" charset="0"/>
                      </a:rPr>
                      <m:t> = </m:t>
                    </m:r>
                    <m:sSub>
                      <m:sSubPr>
                        <m:ctrlPr>
                          <a:rPr lang="en-US" sz="2179" i="1" dirty="0">
                            <a:solidFill>
                              <a:srgbClr val="0000FF"/>
                            </a:solidFill>
                            <a:latin typeface="Cambria Math" panose="02040503050406030204" pitchFamily="18" charset="0"/>
                            <a:ea typeface="Cambria" panose="02040503050406030204" pitchFamily="18" charset="0"/>
                          </a:rPr>
                        </m:ctrlPr>
                      </m:sSubPr>
                      <m:e>
                        <m:r>
                          <a:rPr lang="en-US" sz="2179" i="1" dirty="0" err="1">
                            <a:solidFill>
                              <a:srgbClr val="0000FF"/>
                            </a:solidFill>
                            <a:latin typeface="Cambria Math" panose="02040503050406030204" pitchFamily="18" charset="0"/>
                            <a:ea typeface="Cambria" panose="02040503050406030204" pitchFamily="18" charset="0"/>
                          </a:rPr>
                          <m:t>𝑥</m:t>
                        </m:r>
                      </m:e>
                      <m:sub>
                        <m:r>
                          <m:rPr>
                            <m:sty m:val="p"/>
                          </m:rPr>
                          <a:rPr lang="en-US" sz="2179" dirty="0">
                            <a:solidFill>
                              <a:srgbClr val="0000FF"/>
                            </a:solidFill>
                            <a:latin typeface="Cambria Math" panose="02040503050406030204" pitchFamily="18" charset="0"/>
                            <a:ea typeface="Cambria" panose="02040503050406030204" pitchFamily="18" charset="0"/>
                          </a:rPr>
                          <m:t>min</m:t>
                        </m:r>
                      </m:sub>
                    </m:sSub>
                    <m:sSup>
                      <m:sSupPr>
                        <m:ctrlPr>
                          <a:rPr lang="en-US" sz="2179" i="1" dirty="0">
                            <a:solidFill>
                              <a:srgbClr val="0000FF"/>
                            </a:solidFill>
                            <a:latin typeface="Cambria Math" panose="02040503050406030204" pitchFamily="18" charset="0"/>
                            <a:ea typeface="Cambria" panose="02040503050406030204" pitchFamily="18" charset="0"/>
                          </a:rPr>
                        </m:ctrlPr>
                      </m:sSupPr>
                      <m:e>
                        <m:d>
                          <m:dPr>
                            <m:ctrlPr>
                              <a:rPr lang="en-US" sz="2179" i="1" dirty="0">
                                <a:solidFill>
                                  <a:srgbClr val="0000FF"/>
                                </a:solidFill>
                                <a:latin typeface="Cambria Math" panose="02040503050406030204" pitchFamily="18" charset="0"/>
                                <a:ea typeface="Cambria" panose="02040503050406030204" pitchFamily="18" charset="0"/>
                              </a:rPr>
                            </m:ctrlPr>
                          </m:dPr>
                          <m:e>
                            <m:r>
                              <a:rPr lang="en-US" sz="2179" i="1" dirty="0">
                                <a:solidFill>
                                  <a:srgbClr val="0000FF"/>
                                </a:solidFill>
                                <a:latin typeface="Cambria Math" panose="02040503050406030204" pitchFamily="18" charset="0"/>
                                <a:ea typeface="Cambria" panose="02040503050406030204" pitchFamily="18" charset="0"/>
                              </a:rPr>
                              <m:t>1</m:t>
                            </m:r>
                            <m:r>
                              <a:rPr lang="en-US" sz="2179" i="1" dirty="0">
                                <a:solidFill>
                                  <a:srgbClr val="0000FF"/>
                                </a:solidFill>
                                <a:latin typeface="Cambria Math" panose="02040503050406030204" pitchFamily="18" charset="0"/>
                                <a:ea typeface="Cambria" panose="02040503050406030204" pitchFamily="18" charset="0"/>
                              </a:rPr>
                              <m:t> − </m:t>
                            </m:r>
                            <m:r>
                              <a:rPr lang="en-US" sz="2179" i="1" dirty="0">
                                <a:solidFill>
                                  <a:srgbClr val="0000FF"/>
                                </a:solidFill>
                                <a:latin typeface="Cambria Math" panose="02040503050406030204" pitchFamily="18" charset="0"/>
                                <a:ea typeface="Cambria" panose="02040503050406030204" pitchFamily="18" charset="0"/>
                              </a:rPr>
                              <m:t>𝑟</m:t>
                            </m:r>
                          </m:e>
                        </m:d>
                      </m:e>
                      <m:sup>
                        <m:r>
                          <a:rPr lang="en-US" sz="2179" i="1" dirty="0">
                            <a:solidFill>
                              <a:srgbClr val="0000FF"/>
                            </a:solidFill>
                            <a:latin typeface="Cambria Math" panose="02040503050406030204" pitchFamily="18" charset="0"/>
                            <a:ea typeface="Cambria" panose="02040503050406030204" pitchFamily="18" charset="0"/>
                          </a:rPr>
                          <m:t>−</m:t>
                        </m:r>
                        <m:r>
                          <a:rPr lang="en-US" sz="2179" i="1" dirty="0">
                            <a:solidFill>
                              <a:srgbClr val="0000FF"/>
                            </a:solidFill>
                            <a:latin typeface="Cambria Math" panose="02040503050406030204" pitchFamily="18" charset="0"/>
                            <a:ea typeface="Cambria" panose="02040503050406030204" pitchFamily="18" charset="0"/>
                          </a:rPr>
                          <m:t>1</m:t>
                        </m:r>
                        <m:r>
                          <a:rPr lang="en-US" sz="2179" i="1" dirty="0">
                            <a:solidFill>
                              <a:srgbClr val="0000FF"/>
                            </a:solidFill>
                            <a:latin typeface="Cambria Math" panose="02040503050406030204" pitchFamily="18" charset="0"/>
                            <a:ea typeface="Cambria" panose="02040503050406030204" pitchFamily="18" charset="0"/>
                          </a:rPr>
                          <m:t>/(</m:t>
                        </m:r>
                        <m:r>
                          <a:rPr lang="en-US" sz="2179" i="1" dirty="0">
                            <a:solidFill>
                              <a:srgbClr val="0000FF"/>
                            </a:solidFill>
                            <a:latin typeface="Cambria Math" panose="02040503050406030204" pitchFamily="18" charset="0"/>
                            <a:ea typeface="Cambria" panose="02040503050406030204" pitchFamily="18" charset="0"/>
                          </a:rPr>
                          <m:t>𝛼</m:t>
                        </m:r>
                        <m:r>
                          <a:rPr lang="en-US" sz="2179" i="1" dirty="0">
                            <a:solidFill>
                              <a:srgbClr val="0000FF"/>
                            </a:solidFill>
                            <a:latin typeface="Cambria Math" panose="02040503050406030204" pitchFamily="18" charset="0"/>
                            <a:ea typeface="Cambria" panose="02040503050406030204" pitchFamily="18" charset="0"/>
                          </a:rPr>
                          <m:t>−</m:t>
                        </m:r>
                        <m:r>
                          <a:rPr lang="en-US" sz="2179" i="1" dirty="0">
                            <a:solidFill>
                              <a:srgbClr val="0000FF"/>
                            </a:solidFill>
                            <a:latin typeface="Cambria Math" panose="02040503050406030204" pitchFamily="18" charset="0"/>
                            <a:ea typeface="Cambria" panose="02040503050406030204" pitchFamily="18" charset="0"/>
                          </a:rPr>
                          <m:t>1</m:t>
                        </m:r>
                        <m:r>
                          <a:rPr lang="en-US" sz="2179" i="1" dirty="0">
                            <a:solidFill>
                              <a:srgbClr val="0000FF"/>
                            </a:solidFill>
                            <a:latin typeface="Cambria Math" panose="02040503050406030204" pitchFamily="18" charset="0"/>
                            <a:ea typeface="Cambria" panose="02040503050406030204" pitchFamily="18" charset="0"/>
                          </a:rPr>
                          <m:t>)</m:t>
                        </m:r>
                      </m:sup>
                    </m:sSup>
                    <m:r>
                      <a:rPr lang="en-US" sz="968" i="1" dirty="0">
                        <a:solidFill>
                          <a:srgbClr val="0000FF"/>
                        </a:solidFill>
                        <a:latin typeface="Cambria Math" panose="02040503050406030204" pitchFamily="18" charset="0"/>
                        <a:ea typeface="Cambria" panose="02040503050406030204" pitchFamily="18" charset="0"/>
                      </a:rPr>
                      <m:t> </m:t>
                    </m:r>
                  </m:oMath>
                </a14:m>
                <a:r>
                  <a:rPr lang="en-US" sz="2179" dirty="0">
                    <a:solidFill>
                      <a:prstClr val="black"/>
                    </a:solidFill>
                    <a:latin typeface="Cambria" panose="02040503050406030204" pitchFamily="18" charset="0"/>
                    <a:ea typeface="Cambria" panose="02040503050406030204" pitchFamily="18" charset="0"/>
                  </a:rPr>
                  <a:t>is a random power-law-distributed real number</a:t>
                </a:r>
              </a:p>
              <a:p>
                <a:pPr defTabSz="1106881"/>
                <a:r>
                  <a:rPr lang="en-US" sz="2179" dirty="0">
                    <a:solidFill>
                      <a:prstClr val="black"/>
                    </a:solidFill>
                    <a:latin typeface="Cambria" panose="02040503050406030204" pitchFamily="18" charset="0"/>
                    <a:ea typeface="Cambria" panose="02040503050406030204" pitchFamily="18" charset="0"/>
                  </a:rPr>
                  <a:t> in the range </a:t>
                </a:r>
                <a14:m>
                  <m:oMath xmlns:m="http://schemas.openxmlformats.org/officeDocument/2006/math">
                    <m:sSub>
                      <m:sSubPr>
                        <m:ctrlPr>
                          <a:rPr lang="en-US" sz="2179" i="1" dirty="0">
                            <a:solidFill>
                              <a:prstClr val="black"/>
                            </a:solidFill>
                            <a:latin typeface="Cambria Math" panose="02040503050406030204" pitchFamily="18" charset="0"/>
                            <a:ea typeface="Cambria" panose="02040503050406030204" pitchFamily="18" charset="0"/>
                          </a:rPr>
                        </m:ctrlPr>
                      </m:sSubPr>
                      <m:e>
                        <m:r>
                          <a:rPr lang="en-US" sz="2179" i="1" dirty="0">
                            <a:solidFill>
                              <a:prstClr val="black"/>
                            </a:solidFill>
                            <a:latin typeface="Cambria Math" panose="02040503050406030204" pitchFamily="18" charset="0"/>
                            <a:ea typeface="Cambria" panose="02040503050406030204" pitchFamily="18" charset="0"/>
                          </a:rPr>
                          <m:t>𝑥</m:t>
                        </m:r>
                      </m:e>
                      <m:sub>
                        <m:r>
                          <m:rPr>
                            <m:sty m:val="p"/>
                          </m:rPr>
                          <a:rPr lang="en-US" sz="2179" dirty="0">
                            <a:solidFill>
                              <a:prstClr val="black"/>
                            </a:solidFill>
                            <a:latin typeface="Cambria Math" panose="02040503050406030204" pitchFamily="18" charset="0"/>
                            <a:ea typeface="Cambria" panose="02040503050406030204" pitchFamily="18" charset="0"/>
                          </a:rPr>
                          <m:t>min</m:t>
                        </m:r>
                      </m:sub>
                    </m:sSub>
                    <m:r>
                      <a:rPr lang="en-US" sz="968" i="1" dirty="0">
                        <a:solidFill>
                          <a:prstClr val="black"/>
                        </a:solidFill>
                        <a:latin typeface="Cambria Math" panose="02040503050406030204" pitchFamily="18" charset="0"/>
                        <a:ea typeface="Cambria" panose="02040503050406030204" pitchFamily="18" charset="0"/>
                      </a:rPr>
                      <m:t> </m:t>
                    </m:r>
                    <m:r>
                      <a:rPr lang="en-US" sz="2179" i="1" dirty="0">
                        <a:solidFill>
                          <a:prstClr val="black"/>
                        </a:solidFill>
                        <a:latin typeface="Cambria Math" panose="02040503050406030204" pitchFamily="18" charset="0"/>
                        <a:ea typeface="Cambria" panose="02040503050406030204" pitchFamily="18" charset="0"/>
                      </a:rPr>
                      <m:t>≤ </m:t>
                    </m:r>
                    <m:r>
                      <a:rPr lang="en-US" sz="2179" i="1" dirty="0">
                        <a:solidFill>
                          <a:prstClr val="black"/>
                        </a:solidFill>
                        <a:latin typeface="Cambria Math" panose="02040503050406030204" pitchFamily="18" charset="0"/>
                        <a:ea typeface="Cambria" panose="02040503050406030204" pitchFamily="18" charset="0"/>
                      </a:rPr>
                      <m:t>𝑥</m:t>
                    </m:r>
                    <m:r>
                      <a:rPr lang="en-US" sz="2179" i="1" dirty="0">
                        <a:solidFill>
                          <a:prstClr val="black"/>
                        </a:solidFill>
                        <a:latin typeface="Cambria Math" panose="02040503050406030204" pitchFamily="18" charset="0"/>
                        <a:ea typeface="Cambria" panose="02040503050406030204" pitchFamily="18" charset="0"/>
                      </a:rPr>
                      <m:t> &lt; </m:t>
                    </m:r>
                    <m:r>
                      <a:rPr lang="en-US" sz="2179" i="1" dirty="0">
                        <a:solidFill>
                          <a:prstClr val="black"/>
                        </a:solidFill>
                        <a:latin typeface="Cambria Math" panose="02040503050406030204" pitchFamily="18" charset="0"/>
                        <a:ea typeface="Cambria" panose="02040503050406030204" pitchFamily="18" charset="0"/>
                      </a:rPr>
                      <m:t>∞</m:t>
                    </m:r>
                    <m:r>
                      <a:rPr lang="en-US" sz="2179" i="1" dirty="0">
                        <a:solidFill>
                          <a:prstClr val="black"/>
                        </a:solidFill>
                        <a:latin typeface="Cambria Math" panose="02040503050406030204" pitchFamily="18" charset="0"/>
                        <a:ea typeface="Cambria" panose="02040503050406030204" pitchFamily="18" charset="0"/>
                      </a:rPr>
                      <m:t> </m:t>
                    </m:r>
                  </m:oMath>
                </a14:m>
                <a:r>
                  <a:rPr lang="en-US" sz="2179" dirty="0">
                    <a:solidFill>
                      <a:prstClr val="black"/>
                    </a:solidFill>
                    <a:latin typeface="Cambria" panose="02040503050406030204" pitchFamily="18" charset="0"/>
                    <a:ea typeface="Cambria" panose="02040503050406030204" pitchFamily="18" charset="0"/>
                  </a:rPr>
                  <a:t>with exponent </a:t>
                </a:r>
                <a14:m>
                  <m:oMath xmlns:m="http://schemas.openxmlformats.org/officeDocument/2006/math">
                    <m:r>
                      <a:rPr lang="en-US" sz="2179" i="1">
                        <a:solidFill>
                          <a:prstClr val="black"/>
                        </a:solidFill>
                        <a:latin typeface="Cambria Math" panose="02040503050406030204" pitchFamily="18" charset="0"/>
                        <a:ea typeface="Cambria" panose="02040503050406030204" pitchFamily="18" charset="0"/>
                      </a:rPr>
                      <m:t>𝛼</m:t>
                    </m:r>
                  </m:oMath>
                </a14:m>
                <a:r>
                  <a:rPr lang="en-US" sz="2179" dirty="0">
                    <a:solidFill>
                      <a:prstClr val="black"/>
                    </a:solidFill>
                    <a:latin typeface="Cambria" panose="02040503050406030204" pitchFamily="18" charset="0"/>
                    <a:ea typeface="Cambria" panose="02040503050406030204" pitchFamily="18" charset="0"/>
                  </a:rPr>
                  <a:t>. </a:t>
                </a:r>
              </a:p>
              <a:p>
                <a:pPr defTabSz="1106881"/>
                <a:endParaRPr lang="en-US" sz="2179" dirty="0">
                  <a:solidFill>
                    <a:prstClr val="black"/>
                  </a:solidFill>
                  <a:latin typeface="Cambria" panose="02040503050406030204" pitchFamily="18" charset="0"/>
                  <a:ea typeface="Cambria" panose="02040503050406030204" pitchFamily="18" charset="0"/>
                </a:endParaRPr>
              </a:p>
              <a:p>
                <a:pPr defTabSz="1106881"/>
                <a:r>
                  <a:rPr lang="en-US" sz="2179" dirty="0">
                    <a:solidFill>
                      <a:prstClr val="black"/>
                    </a:solidFill>
                    <a:latin typeface="Cambria" panose="02040503050406030204" pitchFamily="18" charset="0"/>
                    <a:ea typeface="Cambria" panose="02040503050406030204" pitchFamily="18" charset="0"/>
                  </a:rPr>
                  <a:t>Note that there has to be a lower limit </a:t>
                </a:r>
                <a14:m>
                  <m:oMath xmlns:m="http://schemas.openxmlformats.org/officeDocument/2006/math">
                    <m:sSub>
                      <m:sSubPr>
                        <m:ctrlPr>
                          <a:rPr lang="en-US" sz="2179" i="1" dirty="0">
                            <a:solidFill>
                              <a:prstClr val="black"/>
                            </a:solidFill>
                            <a:latin typeface="Cambria Math" panose="02040503050406030204" pitchFamily="18" charset="0"/>
                            <a:ea typeface="Cambria" panose="02040503050406030204" pitchFamily="18" charset="0"/>
                          </a:rPr>
                        </m:ctrlPr>
                      </m:sSubPr>
                      <m:e>
                        <m:r>
                          <a:rPr lang="en-US" sz="2179" i="1" dirty="0" err="1">
                            <a:solidFill>
                              <a:prstClr val="black"/>
                            </a:solidFill>
                            <a:latin typeface="Cambria Math" panose="02040503050406030204" pitchFamily="18" charset="0"/>
                            <a:ea typeface="Cambria" panose="02040503050406030204" pitchFamily="18" charset="0"/>
                          </a:rPr>
                          <m:t>𝑥</m:t>
                        </m:r>
                      </m:e>
                      <m:sub>
                        <m:r>
                          <m:rPr>
                            <m:sty m:val="p"/>
                          </m:rPr>
                          <a:rPr lang="en-US" sz="2179" dirty="0">
                            <a:solidFill>
                              <a:prstClr val="black"/>
                            </a:solidFill>
                            <a:latin typeface="Cambria Math" panose="02040503050406030204" pitchFamily="18" charset="0"/>
                            <a:ea typeface="Cambria" panose="02040503050406030204" pitchFamily="18" charset="0"/>
                          </a:rPr>
                          <m:t>min</m:t>
                        </m:r>
                      </m:sub>
                    </m:sSub>
                  </m:oMath>
                </a14:m>
                <a:r>
                  <a:rPr lang="en-US" sz="968" dirty="0">
                    <a:solidFill>
                      <a:prstClr val="black"/>
                    </a:solidFill>
                    <a:latin typeface="Cambria" panose="02040503050406030204" pitchFamily="18" charset="0"/>
                    <a:ea typeface="Cambria" panose="02040503050406030204" pitchFamily="18" charset="0"/>
                  </a:rPr>
                  <a:t> </a:t>
                </a:r>
                <a:r>
                  <a:rPr lang="en-US" sz="2179" dirty="0">
                    <a:solidFill>
                      <a:prstClr val="black"/>
                    </a:solidFill>
                    <a:latin typeface="Cambria" panose="02040503050406030204" pitchFamily="18" charset="0"/>
                    <a:ea typeface="Cambria" panose="02040503050406030204" pitchFamily="18" charset="0"/>
                  </a:rPr>
                  <a:t>on the range; the power-law distribution diverges as </a:t>
                </a:r>
                <a14:m>
                  <m:oMath xmlns:m="http://schemas.openxmlformats.org/officeDocument/2006/math">
                    <m:r>
                      <a:rPr lang="en-US" sz="2179" i="1" dirty="0">
                        <a:solidFill>
                          <a:prstClr val="black"/>
                        </a:solidFill>
                        <a:latin typeface="Cambria Math" panose="02040503050406030204" pitchFamily="18" charset="0"/>
                        <a:ea typeface="Cambria" panose="02040503050406030204" pitchFamily="18" charset="0"/>
                      </a:rPr>
                      <m:t>𝑥</m:t>
                    </m:r>
                    <m:r>
                      <a:rPr lang="en-US" sz="2179" i="1" dirty="0">
                        <a:solidFill>
                          <a:prstClr val="black"/>
                        </a:solidFill>
                        <a:latin typeface="Cambria Math" panose="02040503050406030204" pitchFamily="18" charset="0"/>
                        <a:ea typeface="Cambria" panose="02040503050406030204" pitchFamily="18" charset="0"/>
                      </a:rPr>
                      <m:t> → </m:t>
                    </m:r>
                    <m:r>
                      <a:rPr lang="en-US" sz="2179" i="1" dirty="0">
                        <a:solidFill>
                          <a:prstClr val="black"/>
                        </a:solidFill>
                        <a:latin typeface="Cambria Math" panose="02040503050406030204" pitchFamily="18" charset="0"/>
                        <a:ea typeface="Cambria" panose="02040503050406030204" pitchFamily="18" charset="0"/>
                      </a:rPr>
                      <m:t>0</m:t>
                    </m:r>
                  </m:oMath>
                </a14:m>
                <a:endParaRPr lang="en-IN" sz="2179" dirty="0">
                  <a:solidFill>
                    <a:prstClr val="black"/>
                  </a:solidFill>
                  <a:latin typeface="Cambria" panose="02040503050406030204" pitchFamily="18" charset="0"/>
                  <a:ea typeface="Cambria" panose="02040503050406030204" pitchFamily="18" charset="0"/>
                </a:endParaRPr>
              </a:p>
            </p:txBody>
          </p:sp>
        </mc:Choice>
        <mc:Fallback xmlns="">
          <p:sp>
            <p:nvSpPr>
              <p:cNvPr id="6" name="TextBox 5">
                <a:extLst>
                  <a:ext uri="{FF2B5EF4-FFF2-40B4-BE49-F238E27FC236}">
                    <a16:creationId xmlns:a16="http://schemas.microsoft.com/office/drawing/2014/main" id="{D2763F5F-9EB8-ECEB-FB2F-47ED01678E23}"/>
                  </a:ext>
                </a:extLst>
              </p:cNvPr>
              <p:cNvSpPr txBox="1">
                <a:spLocks noRot="1" noChangeAspect="1" noMove="1" noResize="1" noEditPoints="1" noAdjustHandles="1" noChangeArrowheads="1" noChangeShapeType="1" noTextEdit="1"/>
              </p:cNvSpPr>
              <p:nvPr/>
            </p:nvSpPr>
            <p:spPr>
              <a:xfrm>
                <a:off x="689004" y="3869424"/>
                <a:ext cx="5865153" cy="3795206"/>
              </a:xfrm>
              <a:prstGeom prst="rect">
                <a:avLst/>
              </a:prstGeom>
              <a:blipFill>
                <a:blip r:embed="rId2"/>
                <a:stretch>
                  <a:fillRect l="-1247" t="-1125" b="-2251"/>
                </a:stretch>
              </a:blipFill>
            </p:spPr>
            <p:txBody>
              <a:bodyPr/>
              <a:lstStyle/>
              <a:p>
                <a:r>
                  <a:rPr lang="en-IN">
                    <a:noFill/>
                  </a:rPr>
                  <a:t> </a:t>
                </a:r>
              </a:p>
            </p:txBody>
          </p:sp>
        </mc:Fallback>
      </mc:AlternateContent>
      <p:pic>
        <p:nvPicPr>
          <p:cNvPr id="5" name="Picture 4" descr="A red and blue line graph&#10;&#10;Description automatically generated">
            <a:extLst>
              <a:ext uri="{FF2B5EF4-FFF2-40B4-BE49-F238E27FC236}">
                <a16:creationId xmlns:a16="http://schemas.microsoft.com/office/drawing/2014/main" id="{8AB5DF4C-60E4-5B75-CFB7-FA9B4EF62F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253" y="3869424"/>
            <a:ext cx="7932050" cy="4935977"/>
          </a:xfrm>
          <a:prstGeom prst="rect">
            <a:avLst/>
          </a:prstGeom>
        </p:spPr>
      </p:pic>
    </p:spTree>
    <p:extLst>
      <p:ext uri="{BB962C8B-B14F-4D97-AF65-F5344CB8AC3E}">
        <p14:creationId xmlns:p14="http://schemas.microsoft.com/office/powerpoint/2010/main" val="4120797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B8CA8C-C144-5348-AF01-0D6D2E4E3746}"/>
              </a:ext>
            </a:extLst>
          </p:cNvPr>
          <p:cNvSpPr txBox="1"/>
          <p:nvPr/>
        </p:nvSpPr>
        <p:spPr>
          <a:xfrm>
            <a:off x="858433" y="3003562"/>
            <a:ext cx="13746188" cy="427681"/>
          </a:xfrm>
          <a:prstGeom prst="rect">
            <a:avLst/>
          </a:prstGeom>
          <a:noFill/>
        </p:spPr>
        <p:txBody>
          <a:bodyPr wrap="square">
            <a:spAutoFit/>
          </a:bodyPr>
          <a:lstStyle/>
          <a:p>
            <a:pPr defTabSz="1106881"/>
            <a:r>
              <a:rPr lang="en-US" sz="2179" dirty="0">
                <a:solidFill>
                  <a:srgbClr val="0000FF"/>
                </a:solidFill>
                <a:latin typeface="Cambria" panose="02040503050406030204" pitchFamily="18" charset="0"/>
                <a:ea typeface="Cambria" panose="02040503050406030204" pitchFamily="18" charset="0"/>
              </a:rPr>
              <a:t>Task : </a:t>
            </a:r>
            <a:r>
              <a:rPr lang="en-US" sz="2179" dirty="0">
                <a:solidFill>
                  <a:prstClr val="black"/>
                </a:solidFill>
                <a:latin typeface="Cambria" panose="02040503050406030204" pitchFamily="18" charset="0"/>
                <a:ea typeface="Cambria" panose="02040503050406030204" pitchFamily="18" charset="0"/>
              </a:rPr>
              <a:t>Histogram of the set of random numbers which will have a power-law distribution with </a:t>
            </a:r>
            <a:r>
              <a:rPr lang="en-IN" sz="2179" dirty="0">
                <a:solidFill>
                  <a:prstClr val="black"/>
                </a:solidFill>
                <a:latin typeface="Cambria" panose="02040503050406030204" pitchFamily="18" charset="0"/>
                <a:ea typeface="Cambria" panose="02040503050406030204" pitchFamily="18" charset="0"/>
              </a:rPr>
              <a:t>exponent </a:t>
            </a:r>
            <a:r>
              <a:rPr lang="el-GR" sz="2179" dirty="0">
                <a:solidFill>
                  <a:prstClr val="black"/>
                </a:solidFill>
                <a:latin typeface="Cambria" panose="02040503050406030204" pitchFamily="18" charset="0"/>
                <a:ea typeface="Cambria" panose="02040503050406030204" pitchFamily="18" charset="0"/>
              </a:rPr>
              <a:t>α = 2.5.</a:t>
            </a:r>
            <a:endParaRPr lang="en-IN" sz="2179" dirty="0">
              <a:solidFill>
                <a:prstClr val="black"/>
              </a:solidFill>
              <a:latin typeface="Cambria" panose="02040503050406030204" pitchFamily="18" charset="0"/>
              <a:ea typeface="Cambria" panose="02040503050406030204" pitchFamily="18" charset="0"/>
            </a:endParaRPr>
          </a:p>
        </p:txBody>
      </p:sp>
      <p:sp>
        <p:nvSpPr>
          <p:cNvPr id="4" name="Text Box 3">
            <a:extLst>
              <a:ext uri="{FF2B5EF4-FFF2-40B4-BE49-F238E27FC236}">
                <a16:creationId xmlns:a16="http://schemas.microsoft.com/office/drawing/2014/main" id="{7C56DC31-13AF-4DC0-C3D6-82E554D03056}"/>
              </a:ext>
            </a:extLst>
          </p:cNvPr>
          <p:cNvSpPr txBox="1">
            <a:spLocks noChangeArrowheads="1"/>
          </p:cNvSpPr>
          <p:nvPr/>
        </p:nvSpPr>
        <p:spPr bwMode="auto">
          <a:xfrm>
            <a:off x="1320186" y="1802379"/>
            <a:ext cx="11942593" cy="210423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1106881"/>
            <a:r>
              <a:rPr lang="en-US" altLang="en-US" sz="4358" i="1" dirty="0">
                <a:solidFill>
                  <a:srgbClr val="0000FF"/>
                </a:solidFill>
                <a:latin typeface="Cambria" panose="02040503050406030204" pitchFamily="18" charset="0"/>
                <a:ea typeface="Cambria" panose="02040503050406030204" pitchFamily="18" charset="0"/>
              </a:rPr>
              <a:t>Histogram : Linear binning vs Log binning</a:t>
            </a:r>
          </a:p>
          <a:p>
            <a:pPr algn="ctr" defTabSz="1106881"/>
            <a:r>
              <a:rPr lang="en-US" altLang="en-US" sz="4358" i="1" dirty="0">
                <a:solidFill>
                  <a:srgbClr val="0000FF"/>
                </a:solidFill>
                <a:latin typeface="Cambria" panose="02040503050406030204" pitchFamily="18" charset="0"/>
                <a:ea typeface="Cambria" panose="02040503050406030204" pitchFamily="18" charset="0"/>
              </a:rPr>
              <a:t>(Synthetic data)</a:t>
            </a:r>
          </a:p>
          <a:p>
            <a:pPr algn="ctr" defTabSz="1106881"/>
            <a:endParaRPr lang="en-US" altLang="en-US" sz="4358" i="1" dirty="0">
              <a:solidFill>
                <a:srgbClr val="0000FF"/>
              </a:solidFill>
              <a:latin typeface="Cambria" panose="02040503050406030204" pitchFamily="18" charset="0"/>
              <a:ea typeface="Cambria" panose="02040503050406030204" pitchFamily="18" charset="0"/>
            </a:endParaRPr>
          </a:p>
        </p:txBody>
      </p:sp>
      <p:pic>
        <p:nvPicPr>
          <p:cNvPr id="5" name="Picture 4" descr="A red and blue line graph&#10;&#10;Description automatically generated">
            <a:extLst>
              <a:ext uri="{FF2B5EF4-FFF2-40B4-BE49-F238E27FC236}">
                <a16:creationId xmlns:a16="http://schemas.microsoft.com/office/drawing/2014/main" id="{8AB5DF4C-60E4-5B75-CFB7-FA9B4EF62F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48" y="3869424"/>
            <a:ext cx="7932050" cy="4935977"/>
          </a:xfrm>
          <a:prstGeom prst="rect">
            <a:avLst/>
          </a:prstGeom>
        </p:spPr>
      </p:pic>
      <p:sp>
        <p:nvSpPr>
          <p:cNvPr id="8" name="TextBox 7">
            <a:extLst>
              <a:ext uri="{FF2B5EF4-FFF2-40B4-BE49-F238E27FC236}">
                <a16:creationId xmlns:a16="http://schemas.microsoft.com/office/drawing/2014/main" id="{783E87A6-A28C-0A2E-E041-4FDE8617103E}"/>
              </a:ext>
            </a:extLst>
          </p:cNvPr>
          <p:cNvSpPr txBox="1"/>
          <p:nvPr/>
        </p:nvSpPr>
        <p:spPr>
          <a:xfrm>
            <a:off x="7646810" y="3639832"/>
            <a:ext cx="6415643" cy="2104422"/>
          </a:xfrm>
          <a:prstGeom prst="rect">
            <a:avLst/>
          </a:prstGeom>
          <a:noFill/>
        </p:spPr>
        <p:txBody>
          <a:bodyPr wrap="square">
            <a:spAutoFit/>
          </a:bodyPr>
          <a:lstStyle/>
          <a:p>
            <a:pPr marL="345900" indent="-345900" algn="just" defTabSz="1106881">
              <a:buFont typeface="Arial" panose="020B0604020202020204" pitchFamily="34" charset="0"/>
              <a:buChar char="•"/>
            </a:pPr>
            <a:r>
              <a:rPr lang="en-US" sz="2179" dirty="0">
                <a:solidFill>
                  <a:prstClr val="black"/>
                </a:solidFill>
                <a:latin typeface="Cambria" panose="02040503050406030204" pitchFamily="18" charset="0"/>
                <a:ea typeface="Cambria" panose="02040503050406030204" pitchFamily="18" charset="0"/>
              </a:rPr>
              <a:t>To reveal the power-law form of the distribution it is better, as we have seen, </a:t>
            </a:r>
            <a:r>
              <a:rPr lang="en-US" sz="2179" dirty="0">
                <a:solidFill>
                  <a:srgbClr val="0000FF"/>
                </a:solidFill>
                <a:latin typeface="Cambria" panose="02040503050406030204" pitchFamily="18" charset="0"/>
                <a:ea typeface="Cambria" panose="02040503050406030204" pitchFamily="18" charset="0"/>
              </a:rPr>
              <a:t>to plot the histogram on logarithmic scales, and when we do this for the current data we see the characteristic straight-line form of the power-law </a:t>
            </a:r>
            <a:r>
              <a:rPr lang="en-IN" sz="2179" dirty="0">
                <a:solidFill>
                  <a:srgbClr val="0000FF"/>
                </a:solidFill>
                <a:latin typeface="Cambria" panose="02040503050406030204" pitchFamily="18" charset="0"/>
                <a:ea typeface="Cambria" panose="02040503050406030204" pitchFamily="18" charset="0"/>
              </a:rPr>
              <a:t>distribution (blue dots)</a:t>
            </a:r>
            <a:r>
              <a:rPr lang="en-IN" sz="2179" dirty="0">
                <a:solidFill>
                  <a:prstClr val="black"/>
                </a:solidFill>
                <a:latin typeface="Cambria" panose="02040503050406030204" pitchFamily="18" charset="0"/>
                <a:ea typeface="Cambria" panose="02040503050406030204" pitchFamily="18" charset="0"/>
              </a:rPr>
              <a:t>.</a:t>
            </a:r>
          </a:p>
        </p:txBody>
      </p:sp>
      <p:sp>
        <p:nvSpPr>
          <p:cNvPr id="10" name="TextBox 9">
            <a:extLst>
              <a:ext uri="{FF2B5EF4-FFF2-40B4-BE49-F238E27FC236}">
                <a16:creationId xmlns:a16="http://schemas.microsoft.com/office/drawing/2014/main" id="{62459A4C-EB40-8053-1863-DF36486BDF5B}"/>
              </a:ext>
            </a:extLst>
          </p:cNvPr>
          <p:cNvSpPr txBox="1"/>
          <p:nvPr/>
        </p:nvSpPr>
        <p:spPr>
          <a:xfrm>
            <a:off x="7646810" y="5826768"/>
            <a:ext cx="6798355" cy="1098378"/>
          </a:xfrm>
          <a:prstGeom prst="rect">
            <a:avLst/>
          </a:prstGeom>
          <a:noFill/>
        </p:spPr>
        <p:txBody>
          <a:bodyPr wrap="square">
            <a:spAutoFit/>
          </a:bodyPr>
          <a:lstStyle/>
          <a:p>
            <a:pPr marL="345900" indent="-345900" algn="just" defTabSz="1106881">
              <a:buFont typeface="Arial" panose="020B0604020202020204" pitchFamily="34" charset="0"/>
              <a:buChar char="•"/>
            </a:pPr>
            <a:r>
              <a:rPr lang="en-US" sz="2179" dirty="0">
                <a:solidFill>
                  <a:prstClr val="black"/>
                </a:solidFill>
                <a:latin typeface="Cambria" panose="02040503050406030204" pitchFamily="18" charset="0"/>
                <a:ea typeface="Cambria" panose="02040503050406030204" pitchFamily="18" charset="0"/>
              </a:rPr>
              <a:t>However, the plot is in some respects not a very good one. In particular the </a:t>
            </a:r>
            <a:r>
              <a:rPr lang="en-US" sz="2179" dirty="0">
                <a:solidFill>
                  <a:srgbClr val="0000FF"/>
                </a:solidFill>
                <a:latin typeface="Cambria" panose="02040503050406030204" pitchFamily="18" charset="0"/>
                <a:ea typeface="Cambria" panose="02040503050406030204" pitchFamily="18" charset="0"/>
              </a:rPr>
              <a:t>right-hand end of the distribution is noisy because of sampling er</a:t>
            </a:r>
            <a:r>
              <a:rPr lang="en-IN" sz="2179" dirty="0" err="1">
                <a:solidFill>
                  <a:srgbClr val="0000FF"/>
                </a:solidFill>
                <a:latin typeface="Cambria" panose="02040503050406030204" pitchFamily="18" charset="0"/>
                <a:ea typeface="Cambria" panose="02040503050406030204" pitchFamily="18" charset="0"/>
              </a:rPr>
              <a:t>rors</a:t>
            </a:r>
            <a:r>
              <a:rPr lang="en-IN" sz="2179" dirty="0">
                <a:solidFill>
                  <a:srgbClr val="0000FF"/>
                </a:solidFill>
                <a:latin typeface="Cambria" panose="02040503050406030204" pitchFamily="18" charset="0"/>
                <a:ea typeface="Cambria" panose="02040503050406030204" pitchFamily="18" charset="0"/>
              </a:rPr>
              <a:t>.</a:t>
            </a:r>
          </a:p>
        </p:txBody>
      </p:sp>
      <p:sp>
        <p:nvSpPr>
          <p:cNvPr id="12" name="TextBox 11">
            <a:extLst>
              <a:ext uri="{FF2B5EF4-FFF2-40B4-BE49-F238E27FC236}">
                <a16:creationId xmlns:a16="http://schemas.microsoft.com/office/drawing/2014/main" id="{BBA0EC74-196A-E5D9-F947-855FF670EDBC}"/>
              </a:ext>
            </a:extLst>
          </p:cNvPr>
          <p:cNvSpPr txBox="1"/>
          <p:nvPr/>
        </p:nvSpPr>
        <p:spPr>
          <a:xfrm>
            <a:off x="7731527" y="7153886"/>
            <a:ext cx="6713637" cy="1769074"/>
          </a:xfrm>
          <a:prstGeom prst="rect">
            <a:avLst/>
          </a:prstGeom>
          <a:noFill/>
        </p:spPr>
        <p:txBody>
          <a:bodyPr wrap="square">
            <a:spAutoFit/>
          </a:bodyPr>
          <a:lstStyle/>
          <a:p>
            <a:pPr marL="345900" indent="-345900" algn="just" defTabSz="1106881">
              <a:buFont typeface="Arial" panose="020B0604020202020204" pitchFamily="34" charset="0"/>
              <a:buChar char="•"/>
            </a:pPr>
            <a:r>
              <a:rPr lang="en-US" sz="2179" dirty="0">
                <a:solidFill>
                  <a:prstClr val="black"/>
                </a:solidFill>
                <a:latin typeface="Cambria" panose="02040503050406030204" pitchFamily="18" charset="0"/>
                <a:ea typeface="Cambria" panose="02040503050406030204" pitchFamily="18" charset="0"/>
              </a:rPr>
              <a:t>The </a:t>
            </a:r>
            <a:r>
              <a:rPr lang="en-US" sz="2179" dirty="0">
                <a:solidFill>
                  <a:srgbClr val="0000FF"/>
                </a:solidFill>
                <a:latin typeface="Cambria" panose="02040503050406030204" pitchFamily="18" charset="0"/>
                <a:ea typeface="Cambria" panose="02040503050406030204" pitchFamily="18" charset="0"/>
              </a:rPr>
              <a:t>power-law distribution dwindles in this region, meaning that each bin only has a few samples in it, if any.</a:t>
            </a:r>
            <a:r>
              <a:rPr lang="en-US" sz="2179" dirty="0">
                <a:solidFill>
                  <a:prstClr val="black"/>
                </a:solidFill>
                <a:latin typeface="Cambria" panose="02040503050406030204" pitchFamily="18" charset="0"/>
                <a:ea typeface="Cambria" panose="02040503050406030204" pitchFamily="18" charset="0"/>
              </a:rPr>
              <a:t> So the fractional fluctuations in the bin counts are large and this appears as a noisy curve on the plot.</a:t>
            </a:r>
            <a:endParaRPr lang="en-IN" sz="2179" dirty="0">
              <a:solidFill>
                <a:prstClr val="black"/>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62165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1000"/>
                                        <p:tgtEl>
                                          <p:spTgt spid="10"/>
                                        </p:tgtEl>
                                      </p:cBhvr>
                                    </p:animEffect>
                                    <p:anim calcmode="lin" valueType="num">
                                      <p:cBhvr>
                                        <p:cTn id="14" dur="1000" fill="hold"/>
                                        <p:tgtEl>
                                          <p:spTgt spid="10"/>
                                        </p:tgtEl>
                                        <p:attrNameLst>
                                          <p:attrName>ppt_x</p:attrName>
                                        </p:attrNameLst>
                                      </p:cBhvr>
                                      <p:tavLst>
                                        <p:tav tm="0">
                                          <p:val>
                                            <p:strVal val="#ppt_x"/>
                                          </p:val>
                                        </p:tav>
                                        <p:tav tm="100000">
                                          <p:val>
                                            <p:strVal val="#ppt_x"/>
                                          </p:val>
                                        </p:tav>
                                      </p:tavLst>
                                    </p:anim>
                                    <p:anim calcmode="lin" valueType="num">
                                      <p:cBhvr>
                                        <p:cTn id="1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B8CA8C-C144-5348-AF01-0D6D2E4E3746}"/>
              </a:ext>
            </a:extLst>
          </p:cNvPr>
          <p:cNvSpPr txBox="1"/>
          <p:nvPr/>
        </p:nvSpPr>
        <p:spPr>
          <a:xfrm>
            <a:off x="858433" y="3003562"/>
            <a:ext cx="13746188" cy="427681"/>
          </a:xfrm>
          <a:prstGeom prst="rect">
            <a:avLst/>
          </a:prstGeom>
          <a:noFill/>
        </p:spPr>
        <p:txBody>
          <a:bodyPr wrap="square">
            <a:spAutoFit/>
          </a:bodyPr>
          <a:lstStyle/>
          <a:p>
            <a:pPr defTabSz="1106881"/>
            <a:r>
              <a:rPr lang="en-US" sz="2179" dirty="0">
                <a:solidFill>
                  <a:srgbClr val="0000FF"/>
                </a:solidFill>
                <a:latin typeface="Cambria" panose="02040503050406030204" pitchFamily="18" charset="0"/>
                <a:ea typeface="Cambria" panose="02040503050406030204" pitchFamily="18" charset="0"/>
              </a:rPr>
              <a:t>Task : </a:t>
            </a:r>
            <a:r>
              <a:rPr lang="en-US" sz="2179" dirty="0">
                <a:solidFill>
                  <a:prstClr val="black"/>
                </a:solidFill>
                <a:latin typeface="Cambria" panose="02040503050406030204" pitchFamily="18" charset="0"/>
                <a:ea typeface="Cambria" panose="02040503050406030204" pitchFamily="18" charset="0"/>
              </a:rPr>
              <a:t>Histogram of the set of random numbers which will have a power-law distribution with </a:t>
            </a:r>
            <a:r>
              <a:rPr lang="en-IN" sz="2179" dirty="0">
                <a:solidFill>
                  <a:prstClr val="black"/>
                </a:solidFill>
                <a:latin typeface="Cambria" panose="02040503050406030204" pitchFamily="18" charset="0"/>
                <a:ea typeface="Cambria" panose="02040503050406030204" pitchFamily="18" charset="0"/>
              </a:rPr>
              <a:t>exponent </a:t>
            </a:r>
            <a:r>
              <a:rPr lang="el-GR" sz="2179" dirty="0">
                <a:solidFill>
                  <a:prstClr val="black"/>
                </a:solidFill>
                <a:latin typeface="Cambria" panose="02040503050406030204" pitchFamily="18" charset="0"/>
                <a:ea typeface="Cambria" panose="02040503050406030204" pitchFamily="18" charset="0"/>
              </a:rPr>
              <a:t>α = 2.5.</a:t>
            </a:r>
            <a:endParaRPr lang="en-IN" sz="2179" dirty="0">
              <a:solidFill>
                <a:prstClr val="black"/>
              </a:solidFill>
              <a:latin typeface="Cambria" panose="02040503050406030204" pitchFamily="18" charset="0"/>
              <a:ea typeface="Cambria" panose="02040503050406030204" pitchFamily="18" charset="0"/>
            </a:endParaRPr>
          </a:p>
        </p:txBody>
      </p:sp>
      <p:sp>
        <p:nvSpPr>
          <p:cNvPr id="4" name="Text Box 3">
            <a:extLst>
              <a:ext uri="{FF2B5EF4-FFF2-40B4-BE49-F238E27FC236}">
                <a16:creationId xmlns:a16="http://schemas.microsoft.com/office/drawing/2014/main" id="{7C56DC31-13AF-4DC0-C3D6-82E554D03056}"/>
              </a:ext>
            </a:extLst>
          </p:cNvPr>
          <p:cNvSpPr txBox="1">
            <a:spLocks noChangeArrowheads="1"/>
          </p:cNvSpPr>
          <p:nvPr/>
        </p:nvSpPr>
        <p:spPr bwMode="auto">
          <a:xfrm>
            <a:off x="1320186" y="1802379"/>
            <a:ext cx="11942593" cy="76296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1106881"/>
            <a:r>
              <a:rPr lang="en-US" altLang="en-US" sz="4358" i="1" dirty="0">
                <a:solidFill>
                  <a:srgbClr val="0000FF"/>
                </a:solidFill>
                <a:latin typeface="Cambria" panose="02040503050406030204" pitchFamily="18" charset="0"/>
                <a:ea typeface="Cambria" panose="02040503050406030204" pitchFamily="18" charset="0"/>
              </a:rPr>
              <a:t>Histogram : Linear binning vs Log binning</a:t>
            </a:r>
          </a:p>
        </p:txBody>
      </p:sp>
      <p:pic>
        <p:nvPicPr>
          <p:cNvPr id="5" name="Picture 4" descr="A red and blue line graph&#10;&#10;Description automatically generated">
            <a:extLst>
              <a:ext uri="{FF2B5EF4-FFF2-40B4-BE49-F238E27FC236}">
                <a16:creationId xmlns:a16="http://schemas.microsoft.com/office/drawing/2014/main" id="{8AB5DF4C-60E4-5B75-CFB7-FA9B4EF62F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448" y="3869424"/>
            <a:ext cx="7932050" cy="4935977"/>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B82CC1F-DABE-883A-A870-155730A23F93}"/>
                  </a:ext>
                </a:extLst>
              </p:cNvPr>
              <p:cNvSpPr txBox="1"/>
              <p:nvPr/>
            </p:nvSpPr>
            <p:spPr>
              <a:xfrm>
                <a:off x="7576218" y="4305916"/>
                <a:ext cx="6904157" cy="1769074"/>
              </a:xfrm>
              <a:prstGeom prst="rect">
                <a:avLst/>
              </a:prstGeom>
              <a:noFill/>
            </p:spPr>
            <p:txBody>
              <a:bodyPr wrap="square">
                <a:spAutoFit/>
              </a:bodyPr>
              <a:lstStyle/>
              <a:p>
                <a:pPr marL="345900" indent="-345900" defTabSz="1106881">
                  <a:buFont typeface="Arial" panose="020B0604020202020204" pitchFamily="34" charset="0"/>
                  <a:buChar char="•"/>
                </a:pPr>
                <a:r>
                  <a:rPr lang="en-US" sz="2179" dirty="0">
                    <a:solidFill>
                      <a:srgbClr val="0000FF"/>
                    </a:solidFill>
                    <a:latin typeface="Cambria" panose="02040503050406030204" pitchFamily="18" charset="0"/>
                    <a:ea typeface="Cambria" panose="02040503050406030204" pitchFamily="18" charset="0"/>
                  </a:rPr>
                  <a:t>Solution: </a:t>
                </a:r>
                <a:r>
                  <a:rPr lang="en-US" sz="2179" dirty="0">
                    <a:solidFill>
                      <a:prstClr val="black"/>
                    </a:solidFill>
                    <a:latin typeface="Cambria" panose="02040503050406030204" pitchFamily="18" charset="0"/>
                    <a:ea typeface="Cambria" panose="02040503050406030204" pitchFamily="18" charset="0"/>
                  </a:rPr>
                  <a:t>Vary the width of the bins in the histogram. If we are going to do this, we must  also normalize the sample counts by the width of bins they fall in. </a:t>
                </a:r>
                <a:r>
                  <a:rPr lang="en-US" sz="2179" dirty="0">
                    <a:solidFill>
                      <a:srgbClr val="0000FF"/>
                    </a:solidFill>
                    <a:latin typeface="Cambria" panose="02040503050406030204" pitchFamily="18" charset="0"/>
                    <a:ea typeface="Cambria" panose="02040503050406030204" pitchFamily="18" charset="0"/>
                  </a:rPr>
                  <a:t>That is, the number of samples in a bin of width </a:t>
                </a:r>
                <a14:m>
                  <m:oMath xmlns:m="http://schemas.openxmlformats.org/officeDocument/2006/math">
                    <m:r>
                      <m:rPr>
                        <m:sty m:val="p"/>
                      </m:rPr>
                      <a:rPr lang="en-US" sz="2179" dirty="0">
                        <a:solidFill>
                          <a:srgbClr val="0000FF"/>
                        </a:solidFill>
                        <a:latin typeface="Cambria Math" panose="02040503050406030204" pitchFamily="18" charset="0"/>
                        <a:ea typeface="Cambria" panose="02040503050406030204" pitchFamily="18" charset="0"/>
                      </a:rPr>
                      <m:t>Δ</m:t>
                    </m:r>
                    <m:r>
                      <a:rPr lang="en-US" sz="2179" i="1" dirty="0">
                        <a:solidFill>
                          <a:srgbClr val="0000FF"/>
                        </a:solidFill>
                        <a:latin typeface="Cambria Math" panose="02040503050406030204" pitchFamily="18" charset="0"/>
                        <a:ea typeface="Cambria" panose="02040503050406030204" pitchFamily="18" charset="0"/>
                      </a:rPr>
                      <m:t>𝑥</m:t>
                    </m:r>
                  </m:oMath>
                </a14:m>
                <a:r>
                  <a:rPr lang="en-US" sz="2179" dirty="0">
                    <a:solidFill>
                      <a:srgbClr val="0000FF"/>
                    </a:solidFill>
                    <a:latin typeface="Cambria" panose="02040503050406030204" pitchFamily="18" charset="0"/>
                    <a:ea typeface="Cambria" panose="02040503050406030204" pitchFamily="18" charset="0"/>
                  </a:rPr>
                  <a:t> should be divided by </a:t>
                </a:r>
                <a14:m>
                  <m:oMath xmlns:m="http://schemas.openxmlformats.org/officeDocument/2006/math">
                    <m:r>
                      <m:rPr>
                        <m:sty m:val="p"/>
                      </m:rPr>
                      <a:rPr lang="en-US" sz="2179" dirty="0">
                        <a:solidFill>
                          <a:srgbClr val="0000FF"/>
                        </a:solidFill>
                        <a:latin typeface="Cambria Math" panose="02040503050406030204" pitchFamily="18" charset="0"/>
                        <a:ea typeface="Cambria" panose="02040503050406030204" pitchFamily="18" charset="0"/>
                      </a:rPr>
                      <m:t>Δ</m:t>
                    </m:r>
                    <m:r>
                      <a:rPr lang="en-US" sz="2179" i="1" dirty="0">
                        <a:solidFill>
                          <a:srgbClr val="0000FF"/>
                        </a:solidFill>
                        <a:latin typeface="Cambria Math" panose="02040503050406030204" pitchFamily="18" charset="0"/>
                        <a:ea typeface="Cambria" panose="02040503050406030204" pitchFamily="18" charset="0"/>
                      </a:rPr>
                      <m:t>𝑥</m:t>
                    </m:r>
                  </m:oMath>
                </a14:m>
                <a:r>
                  <a:rPr lang="en-US" sz="2179" dirty="0">
                    <a:solidFill>
                      <a:srgbClr val="0000FF"/>
                    </a:solidFill>
                    <a:latin typeface="Cambria" panose="02040503050406030204" pitchFamily="18" charset="0"/>
                    <a:ea typeface="Cambria" panose="02040503050406030204" pitchFamily="18" charset="0"/>
                  </a:rPr>
                  <a:t> to get a count per </a:t>
                </a:r>
                <a:r>
                  <a:rPr lang="en-IN" sz="2179" dirty="0">
                    <a:solidFill>
                      <a:srgbClr val="0000FF"/>
                    </a:solidFill>
                    <a:latin typeface="Cambria" panose="02040503050406030204" pitchFamily="18" charset="0"/>
                    <a:ea typeface="Cambria" panose="02040503050406030204" pitchFamily="18" charset="0"/>
                  </a:rPr>
                  <a:t>unit interval of </a:t>
                </a:r>
                <a14:m>
                  <m:oMath xmlns:m="http://schemas.openxmlformats.org/officeDocument/2006/math">
                    <m:r>
                      <a:rPr lang="en-IN" sz="2179" i="1" dirty="0">
                        <a:solidFill>
                          <a:srgbClr val="0000FF"/>
                        </a:solidFill>
                        <a:latin typeface="Cambria Math" panose="02040503050406030204" pitchFamily="18" charset="0"/>
                        <a:ea typeface="Cambria" panose="02040503050406030204" pitchFamily="18" charset="0"/>
                      </a:rPr>
                      <m:t>𝑥</m:t>
                    </m:r>
                  </m:oMath>
                </a14:m>
                <a:r>
                  <a:rPr lang="en-IN" sz="2179" dirty="0">
                    <a:solidFill>
                      <a:srgbClr val="0000FF"/>
                    </a:solidFill>
                    <a:latin typeface="Cambria" panose="02040503050406030204" pitchFamily="18" charset="0"/>
                    <a:ea typeface="Cambria" panose="02040503050406030204" pitchFamily="18" charset="0"/>
                  </a:rPr>
                  <a:t>.</a:t>
                </a:r>
                <a:endParaRPr lang="en-IN" sz="2179" dirty="0">
                  <a:solidFill>
                    <a:prstClr val="black"/>
                  </a:solidFill>
                  <a:latin typeface="Cambria" panose="02040503050406030204" pitchFamily="18" charset="0"/>
                  <a:ea typeface="Cambria" panose="02040503050406030204" pitchFamily="18" charset="0"/>
                </a:endParaRPr>
              </a:p>
            </p:txBody>
          </p:sp>
        </mc:Choice>
        <mc:Fallback xmlns="">
          <p:sp>
            <p:nvSpPr>
              <p:cNvPr id="6" name="TextBox 5">
                <a:extLst>
                  <a:ext uri="{FF2B5EF4-FFF2-40B4-BE49-F238E27FC236}">
                    <a16:creationId xmlns:a16="http://schemas.microsoft.com/office/drawing/2014/main" id="{AB82CC1F-DABE-883A-A870-155730A23F93}"/>
                  </a:ext>
                </a:extLst>
              </p:cNvPr>
              <p:cNvSpPr txBox="1">
                <a:spLocks noRot="1" noChangeAspect="1" noMove="1" noResize="1" noEditPoints="1" noAdjustHandles="1" noChangeArrowheads="1" noChangeShapeType="1" noTextEdit="1"/>
              </p:cNvSpPr>
              <p:nvPr/>
            </p:nvSpPr>
            <p:spPr>
              <a:xfrm>
                <a:off x="7576218" y="4305916"/>
                <a:ext cx="6904157" cy="1769074"/>
              </a:xfrm>
              <a:prstGeom prst="rect">
                <a:avLst/>
              </a:prstGeom>
              <a:blipFill>
                <a:blip r:embed="rId3"/>
                <a:stretch>
                  <a:fillRect l="-972" t="-2062" r="-1767" b="-5498"/>
                </a:stretch>
              </a:blipFill>
            </p:spPr>
            <p:txBody>
              <a:bodyPr/>
              <a:lstStyle/>
              <a:p>
                <a:r>
                  <a:rPr lang="en-IN">
                    <a:noFill/>
                  </a:rPr>
                  <a:t> </a:t>
                </a:r>
              </a:p>
            </p:txBody>
          </p:sp>
        </mc:Fallback>
      </mc:AlternateContent>
      <p:sp>
        <p:nvSpPr>
          <p:cNvPr id="9" name="TextBox 8">
            <a:extLst>
              <a:ext uri="{FF2B5EF4-FFF2-40B4-BE49-F238E27FC236}">
                <a16:creationId xmlns:a16="http://schemas.microsoft.com/office/drawing/2014/main" id="{21D21B6B-2C61-80FD-DB23-A5A7527912E1}"/>
              </a:ext>
            </a:extLst>
          </p:cNvPr>
          <p:cNvSpPr txBox="1"/>
          <p:nvPr/>
        </p:nvSpPr>
        <p:spPr>
          <a:xfrm>
            <a:off x="7576218" y="6678466"/>
            <a:ext cx="6904157" cy="1098378"/>
          </a:xfrm>
          <a:prstGeom prst="rect">
            <a:avLst/>
          </a:prstGeom>
          <a:noFill/>
        </p:spPr>
        <p:txBody>
          <a:bodyPr wrap="square">
            <a:spAutoFit/>
          </a:bodyPr>
          <a:lstStyle/>
          <a:p>
            <a:pPr marL="345900" indent="-345900" algn="just" defTabSz="1106881">
              <a:buFont typeface="Arial" panose="020B0604020202020204" pitchFamily="34" charset="0"/>
              <a:buChar char="•"/>
            </a:pPr>
            <a:r>
              <a:rPr lang="en-US" sz="2179" dirty="0">
                <a:solidFill>
                  <a:prstClr val="black"/>
                </a:solidFill>
                <a:latin typeface="Cambria" panose="02040503050406030204" pitchFamily="18" charset="0"/>
                <a:ea typeface="Cambria" panose="02040503050406030204" pitchFamily="18" charset="0"/>
              </a:rPr>
              <a:t>Then the normalized sample count </a:t>
            </a:r>
            <a:r>
              <a:rPr lang="en-US" sz="2179" dirty="0">
                <a:solidFill>
                  <a:srgbClr val="0000FF"/>
                </a:solidFill>
                <a:latin typeface="Cambria" panose="02040503050406030204" pitchFamily="18" charset="0"/>
                <a:ea typeface="Cambria" panose="02040503050406030204" pitchFamily="18" charset="0"/>
              </a:rPr>
              <a:t>becomes independent of bin width on average </a:t>
            </a:r>
            <a:r>
              <a:rPr lang="en-US" sz="2179" dirty="0">
                <a:solidFill>
                  <a:prstClr val="black"/>
                </a:solidFill>
                <a:latin typeface="Cambria" panose="02040503050406030204" pitchFamily="18" charset="0"/>
                <a:ea typeface="Cambria" panose="02040503050406030204" pitchFamily="18" charset="0"/>
              </a:rPr>
              <a:t>and we are free to vary the bin widths as we like. </a:t>
            </a:r>
            <a:endParaRPr lang="en-IN" sz="2179" dirty="0">
              <a:solidFill>
                <a:prstClr val="black"/>
              </a:solidFill>
              <a:latin typeface="Cambria" panose="02040503050406030204" pitchFamily="18" charset="0"/>
              <a:ea typeface="Cambria" panose="02040503050406030204" pitchFamily="18" charset="0"/>
            </a:endParaRPr>
          </a:p>
        </p:txBody>
      </p:sp>
      <p:sp>
        <p:nvSpPr>
          <p:cNvPr id="13" name="TextBox 12">
            <a:extLst>
              <a:ext uri="{FF2B5EF4-FFF2-40B4-BE49-F238E27FC236}">
                <a16:creationId xmlns:a16="http://schemas.microsoft.com/office/drawing/2014/main" id="{B1909415-9B42-27FA-3895-B3C206D4D377}"/>
              </a:ext>
            </a:extLst>
          </p:cNvPr>
          <p:cNvSpPr txBox="1"/>
          <p:nvPr/>
        </p:nvSpPr>
        <p:spPr>
          <a:xfrm>
            <a:off x="2078308" y="8607163"/>
            <a:ext cx="12515233" cy="763029"/>
          </a:xfrm>
          <a:prstGeom prst="rect">
            <a:avLst/>
          </a:prstGeom>
          <a:noFill/>
        </p:spPr>
        <p:txBody>
          <a:bodyPr wrap="square">
            <a:spAutoFit/>
          </a:bodyPr>
          <a:lstStyle/>
          <a:p>
            <a:pPr algn="just" defTabSz="1106881"/>
            <a:r>
              <a:rPr lang="en-IN" sz="2179" dirty="0">
                <a:solidFill>
                  <a:prstClr val="black"/>
                </a:solidFill>
                <a:latin typeface="Cambria" panose="02040503050406030204" pitchFamily="18" charset="0"/>
                <a:ea typeface="Cambria" panose="02040503050406030204" pitchFamily="18" charset="0"/>
              </a:rPr>
              <a:t>The most common </a:t>
            </a:r>
            <a:r>
              <a:rPr lang="en-US" sz="2179" dirty="0">
                <a:solidFill>
                  <a:prstClr val="black"/>
                </a:solidFill>
                <a:latin typeface="Cambria" panose="02040503050406030204" pitchFamily="18" charset="0"/>
                <a:ea typeface="Cambria" panose="02040503050406030204" pitchFamily="18" charset="0"/>
              </a:rPr>
              <a:t>choice is to create bins such that each is a fixed multiple wider than the one before it. This is known as </a:t>
            </a:r>
            <a:r>
              <a:rPr lang="en-US" sz="2179" dirty="0" err="1">
                <a:solidFill>
                  <a:srgbClr val="0000FF"/>
                </a:solidFill>
                <a:latin typeface="Cambria" panose="02040503050406030204" pitchFamily="18" charset="0"/>
                <a:ea typeface="Cambria" panose="02040503050406030204" pitchFamily="18" charset="0"/>
              </a:rPr>
              <a:t>loga</a:t>
            </a:r>
            <a:r>
              <a:rPr lang="en-IN" sz="2179" dirty="0" err="1">
                <a:solidFill>
                  <a:srgbClr val="0000FF"/>
                </a:solidFill>
                <a:latin typeface="Cambria" panose="02040503050406030204" pitchFamily="18" charset="0"/>
                <a:ea typeface="Cambria" panose="02040503050406030204" pitchFamily="18" charset="0"/>
              </a:rPr>
              <a:t>rithmic</a:t>
            </a:r>
            <a:r>
              <a:rPr lang="en-IN" sz="2179" dirty="0">
                <a:solidFill>
                  <a:srgbClr val="0000FF"/>
                </a:solidFill>
                <a:latin typeface="Cambria" panose="02040503050406030204" pitchFamily="18" charset="0"/>
                <a:ea typeface="Cambria" panose="02040503050406030204" pitchFamily="18" charset="0"/>
              </a:rPr>
              <a:t> binning.</a:t>
            </a:r>
          </a:p>
        </p:txBody>
      </p:sp>
    </p:spTree>
    <p:extLst>
      <p:ext uri="{BB962C8B-B14F-4D97-AF65-F5344CB8AC3E}">
        <p14:creationId xmlns:p14="http://schemas.microsoft.com/office/powerpoint/2010/main" val="579689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C2934BE-150D-1F13-A24B-A92A24CFD3BD}"/>
              </a:ext>
            </a:extLst>
          </p:cNvPr>
          <p:cNvPicPr>
            <a:picLocks noChangeAspect="1"/>
          </p:cNvPicPr>
          <p:nvPr/>
        </p:nvPicPr>
        <p:blipFill>
          <a:blip r:embed="rId2"/>
          <a:stretch>
            <a:fillRect/>
          </a:stretch>
        </p:blipFill>
        <p:spPr>
          <a:xfrm>
            <a:off x="5680851" y="3929561"/>
            <a:ext cx="1155195" cy="376090"/>
          </a:xfrm>
          <a:prstGeom prst="rect">
            <a:avLst/>
          </a:prstGeom>
        </p:spPr>
      </p:pic>
      <p:grpSp>
        <p:nvGrpSpPr>
          <p:cNvPr id="12" name="Group 11">
            <a:extLst>
              <a:ext uri="{FF2B5EF4-FFF2-40B4-BE49-F238E27FC236}">
                <a16:creationId xmlns:a16="http://schemas.microsoft.com/office/drawing/2014/main" id="{EB71BECE-53ED-F6A8-904D-B22D75CF997A}"/>
              </a:ext>
            </a:extLst>
          </p:cNvPr>
          <p:cNvGrpSpPr/>
          <p:nvPr/>
        </p:nvGrpSpPr>
        <p:grpSpPr>
          <a:xfrm>
            <a:off x="3271249" y="2134198"/>
            <a:ext cx="6871473" cy="1744413"/>
            <a:chOff x="2702290" y="731308"/>
            <a:chExt cx="5676338" cy="1441012"/>
          </a:xfrm>
        </p:grpSpPr>
        <p:pic>
          <p:nvPicPr>
            <p:cNvPr id="3" name="Picture 2">
              <a:extLst>
                <a:ext uri="{FF2B5EF4-FFF2-40B4-BE49-F238E27FC236}">
                  <a16:creationId xmlns:a16="http://schemas.microsoft.com/office/drawing/2014/main" id="{80F116E6-2A04-7243-02C2-E5FF8030B273}"/>
                </a:ext>
              </a:extLst>
            </p:cNvPr>
            <p:cNvPicPr>
              <a:picLocks noChangeAspect="1"/>
            </p:cNvPicPr>
            <p:nvPr/>
          </p:nvPicPr>
          <p:blipFill>
            <a:blip r:embed="rId3"/>
            <a:stretch>
              <a:fillRect/>
            </a:stretch>
          </p:blipFill>
          <p:spPr>
            <a:xfrm>
              <a:off x="2702290" y="731308"/>
              <a:ext cx="5676338" cy="1421342"/>
            </a:xfrm>
            <a:prstGeom prst="rect">
              <a:avLst/>
            </a:prstGeom>
          </p:spPr>
        </p:pic>
        <p:sp>
          <p:nvSpPr>
            <p:cNvPr id="9" name="Rectangle 8">
              <a:extLst>
                <a:ext uri="{FF2B5EF4-FFF2-40B4-BE49-F238E27FC236}">
                  <a16:creationId xmlns:a16="http://schemas.microsoft.com/office/drawing/2014/main" id="{D609402A-138F-72E8-C459-AFA80F75040F}"/>
                </a:ext>
              </a:extLst>
            </p:cNvPr>
            <p:cNvSpPr/>
            <p:nvPr/>
          </p:nvSpPr>
          <p:spPr>
            <a:xfrm>
              <a:off x="7533314" y="1630356"/>
              <a:ext cx="436227" cy="5419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1106881"/>
              <a:endParaRPr lang="en-IN" sz="2179">
                <a:solidFill>
                  <a:prstClr val="black"/>
                </a:solidFill>
                <a:latin typeface="Calibri" panose="020F0502020204030204"/>
              </a:endParaRPr>
            </a:p>
          </p:txBody>
        </p:sp>
      </p:grpSp>
      <p:grpSp>
        <p:nvGrpSpPr>
          <p:cNvPr id="14" name="Group 13">
            <a:extLst>
              <a:ext uri="{FF2B5EF4-FFF2-40B4-BE49-F238E27FC236}">
                <a16:creationId xmlns:a16="http://schemas.microsoft.com/office/drawing/2014/main" id="{7644A928-473E-995D-43DE-93B41028E50C}"/>
              </a:ext>
            </a:extLst>
          </p:cNvPr>
          <p:cNvGrpSpPr/>
          <p:nvPr/>
        </p:nvGrpSpPr>
        <p:grpSpPr>
          <a:xfrm>
            <a:off x="1133030" y="4880488"/>
            <a:ext cx="7559879" cy="2867798"/>
            <a:chOff x="935965" y="2999944"/>
            <a:chExt cx="6245011" cy="2369010"/>
          </a:xfrm>
        </p:grpSpPr>
        <p:grpSp>
          <p:nvGrpSpPr>
            <p:cNvPr id="11" name="Group 10">
              <a:extLst>
                <a:ext uri="{FF2B5EF4-FFF2-40B4-BE49-F238E27FC236}">
                  <a16:creationId xmlns:a16="http://schemas.microsoft.com/office/drawing/2014/main" id="{84A0188D-3FCD-6A60-A6A5-C64CEE81CC40}"/>
                </a:ext>
              </a:extLst>
            </p:cNvPr>
            <p:cNvGrpSpPr/>
            <p:nvPr/>
          </p:nvGrpSpPr>
          <p:grpSpPr>
            <a:xfrm>
              <a:off x="935965" y="2999944"/>
              <a:ext cx="6245011" cy="2369010"/>
              <a:chOff x="935965" y="2999944"/>
              <a:chExt cx="4945621" cy="1782750"/>
            </a:xfrm>
          </p:grpSpPr>
          <p:pic>
            <p:nvPicPr>
              <p:cNvPr id="8" name="Picture 7">
                <a:extLst>
                  <a:ext uri="{FF2B5EF4-FFF2-40B4-BE49-F238E27FC236}">
                    <a16:creationId xmlns:a16="http://schemas.microsoft.com/office/drawing/2014/main" id="{EAE7370F-8B35-D14A-46B1-C7B706B6D70F}"/>
                  </a:ext>
                </a:extLst>
              </p:cNvPr>
              <p:cNvPicPr>
                <a:picLocks noChangeAspect="1"/>
              </p:cNvPicPr>
              <p:nvPr/>
            </p:nvPicPr>
            <p:blipFill>
              <a:blip r:embed="rId4"/>
              <a:stretch>
                <a:fillRect/>
              </a:stretch>
            </p:blipFill>
            <p:spPr>
              <a:xfrm>
                <a:off x="935965" y="2999944"/>
                <a:ext cx="4945621" cy="1421342"/>
              </a:xfrm>
              <a:prstGeom prst="rect">
                <a:avLst/>
              </a:prstGeom>
            </p:spPr>
          </p:pic>
          <p:sp>
            <p:nvSpPr>
              <p:cNvPr id="10" name="Rectangle 9">
                <a:extLst>
                  <a:ext uri="{FF2B5EF4-FFF2-40B4-BE49-F238E27FC236}">
                    <a16:creationId xmlns:a16="http://schemas.microsoft.com/office/drawing/2014/main" id="{35E02F31-ABF4-D26A-ED3B-EEB767298E87}"/>
                  </a:ext>
                </a:extLst>
              </p:cNvPr>
              <p:cNvSpPr/>
              <p:nvPr/>
            </p:nvSpPr>
            <p:spPr>
              <a:xfrm>
                <a:off x="5322345" y="4240730"/>
                <a:ext cx="436227" cy="5419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1106881"/>
                <a:endParaRPr lang="en-IN" sz="2179">
                  <a:solidFill>
                    <a:prstClr val="black"/>
                  </a:solidFill>
                  <a:latin typeface="Calibri" panose="020F0502020204030204"/>
                </a:endParaRPr>
              </a:p>
            </p:txBody>
          </p:sp>
        </p:grpSp>
        <p:sp>
          <p:nvSpPr>
            <p:cNvPr id="13" name="Rectangle 12">
              <a:extLst>
                <a:ext uri="{FF2B5EF4-FFF2-40B4-BE49-F238E27FC236}">
                  <a16:creationId xmlns:a16="http://schemas.microsoft.com/office/drawing/2014/main" id="{900C8C26-4AF9-15B8-62BC-81E0978EBB7A}"/>
                </a:ext>
              </a:extLst>
            </p:cNvPr>
            <p:cNvSpPr/>
            <p:nvPr/>
          </p:nvSpPr>
          <p:spPr>
            <a:xfrm>
              <a:off x="3238150" y="3224130"/>
              <a:ext cx="906011" cy="458637"/>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defTabSz="1106881"/>
              <a:endParaRPr lang="en-IN" sz="2179">
                <a:solidFill>
                  <a:prstClr val="black"/>
                </a:solidFill>
                <a:latin typeface="Calibri" panose="020F0502020204030204"/>
              </a:endParaRPr>
            </a:p>
          </p:txBody>
        </p:sp>
      </p:grpSp>
      <p:pic>
        <p:nvPicPr>
          <p:cNvPr id="16" name="Picture 15">
            <a:extLst>
              <a:ext uri="{FF2B5EF4-FFF2-40B4-BE49-F238E27FC236}">
                <a16:creationId xmlns:a16="http://schemas.microsoft.com/office/drawing/2014/main" id="{D93CD6B6-03C6-DB7B-97B9-7201AF92172D}"/>
              </a:ext>
            </a:extLst>
          </p:cNvPr>
          <p:cNvPicPr>
            <a:picLocks noChangeAspect="1"/>
          </p:cNvPicPr>
          <p:nvPr/>
        </p:nvPicPr>
        <p:blipFill>
          <a:blip r:embed="rId5"/>
          <a:stretch>
            <a:fillRect/>
          </a:stretch>
        </p:blipFill>
        <p:spPr>
          <a:xfrm>
            <a:off x="9732614" y="6261581"/>
            <a:ext cx="2371690" cy="614882"/>
          </a:xfrm>
          <a:prstGeom prst="rect">
            <a:avLst/>
          </a:prstGeom>
        </p:spPr>
      </p:pic>
      <p:pic>
        <p:nvPicPr>
          <p:cNvPr id="18" name="Picture 17">
            <a:extLst>
              <a:ext uri="{FF2B5EF4-FFF2-40B4-BE49-F238E27FC236}">
                <a16:creationId xmlns:a16="http://schemas.microsoft.com/office/drawing/2014/main" id="{946CDB75-E2F1-B3BE-BBCA-0FFC4B31ADD9}"/>
              </a:ext>
            </a:extLst>
          </p:cNvPr>
          <p:cNvPicPr>
            <a:picLocks noChangeAspect="1"/>
          </p:cNvPicPr>
          <p:nvPr/>
        </p:nvPicPr>
        <p:blipFill>
          <a:blip r:embed="rId6"/>
          <a:stretch>
            <a:fillRect/>
          </a:stretch>
        </p:blipFill>
        <p:spPr>
          <a:xfrm>
            <a:off x="4912969" y="7530580"/>
            <a:ext cx="4075359" cy="1273855"/>
          </a:xfrm>
          <a:prstGeom prst="rect">
            <a:avLst/>
          </a:prstGeom>
        </p:spPr>
      </p:pic>
    </p:spTree>
    <p:extLst>
      <p:ext uri="{BB962C8B-B14F-4D97-AF65-F5344CB8AC3E}">
        <p14:creationId xmlns:p14="http://schemas.microsoft.com/office/powerpoint/2010/main" val="290373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1000"/>
                                        <p:tgtEl>
                                          <p:spTgt spid="16"/>
                                        </p:tgtEl>
                                      </p:cBhvr>
                                    </p:animEffect>
                                    <p:anim calcmode="lin" valueType="num">
                                      <p:cBhvr>
                                        <p:cTn id="25" dur="1000" fill="hold"/>
                                        <p:tgtEl>
                                          <p:spTgt spid="16"/>
                                        </p:tgtEl>
                                        <p:attrNameLst>
                                          <p:attrName>ppt_x</p:attrName>
                                        </p:attrNameLst>
                                      </p:cBhvr>
                                      <p:tavLst>
                                        <p:tav tm="0">
                                          <p:val>
                                            <p:strVal val="#ppt_x"/>
                                          </p:val>
                                        </p:tav>
                                        <p:tav tm="100000">
                                          <p:val>
                                            <p:strVal val="#ppt_x"/>
                                          </p:val>
                                        </p:tav>
                                      </p:tavLst>
                                    </p:anim>
                                    <p:anim calcmode="lin" valueType="num">
                                      <p:cBhvr>
                                        <p:cTn id="26" dur="1000" fill="hold"/>
                                        <p:tgtEl>
                                          <p:spTgt spid="1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1000"/>
                                        <p:tgtEl>
                                          <p:spTgt spid="18"/>
                                        </p:tgtEl>
                                      </p:cBhvr>
                                    </p:animEffect>
                                    <p:anim calcmode="lin" valueType="num">
                                      <p:cBhvr>
                                        <p:cTn id="30" dur="1000" fill="hold"/>
                                        <p:tgtEl>
                                          <p:spTgt spid="18"/>
                                        </p:tgtEl>
                                        <p:attrNameLst>
                                          <p:attrName>ppt_x</p:attrName>
                                        </p:attrNameLst>
                                      </p:cBhvr>
                                      <p:tavLst>
                                        <p:tav tm="0">
                                          <p:val>
                                            <p:strVal val="#ppt_x"/>
                                          </p:val>
                                        </p:tav>
                                        <p:tav tm="100000">
                                          <p:val>
                                            <p:strVal val="#ppt_x"/>
                                          </p:val>
                                        </p:tav>
                                      </p:tavLst>
                                    </p:anim>
                                    <p:anim calcmode="lin" valueType="num">
                                      <p:cBhvr>
                                        <p:cTn id="3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B82D9-24DB-1342-93BF-66C4FFED4110}"/>
            </a:ext>
          </a:extLst>
        </p:cNvPr>
        <p:cNvGrpSpPr/>
        <p:nvPr/>
      </p:nvGrpSpPr>
      <p:grpSpPr>
        <a:xfrm>
          <a:off x="0" y="0"/>
          <a:ext cx="0" cy="0"/>
          <a:chOff x="0" y="0"/>
          <a:chExt cx="0" cy="0"/>
        </a:xfrm>
      </p:grpSpPr>
      <p:sp>
        <p:nvSpPr>
          <p:cNvPr id="5" name="Date Placeholder 4">
            <a:extLst>
              <a:ext uri="{FF2B5EF4-FFF2-40B4-BE49-F238E27FC236}">
                <a16:creationId xmlns:a16="http://schemas.microsoft.com/office/drawing/2014/main" id="{AB5879D7-670B-597C-7F3D-1310085BF02E}"/>
              </a:ext>
            </a:extLst>
          </p:cNvPr>
          <p:cNvSpPr>
            <a:spLocks noGrp="1"/>
          </p:cNvSpPr>
          <p:nvPr>
            <p:ph type="dt" sz="half" idx="10"/>
          </p:nvPr>
        </p:nvSpPr>
        <p:spPr/>
        <p:txBody>
          <a:bodyPr/>
          <a:lstStyle/>
          <a:p>
            <a:fld id="{72BFFCF7-B551-4D50-89EB-7AB401F37E16}" type="datetime1">
              <a:rPr lang="en-US" smtClean="0"/>
              <a:pPr/>
              <a:t>8/22/2025</a:t>
            </a:fld>
            <a:endParaRPr lang="en-IN"/>
          </a:p>
        </p:txBody>
      </p:sp>
      <p:pic>
        <p:nvPicPr>
          <p:cNvPr id="9" name="Content Placeholder 8">
            <a:extLst>
              <a:ext uri="{FF2B5EF4-FFF2-40B4-BE49-F238E27FC236}">
                <a16:creationId xmlns:a16="http://schemas.microsoft.com/office/drawing/2014/main" id="{9A9052D2-E2EF-3A15-06DC-A6A62A25183E}"/>
              </a:ext>
            </a:extLst>
          </p:cNvPr>
          <p:cNvPicPr>
            <a:picLocks noGrp="1" noChangeAspect="1"/>
          </p:cNvPicPr>
          <p:nvPr>
            <p:ph sz="half" idx="1"/>
          </p:nvPr>
        </p:nvPicPr>
        <p:blipFill>
          <a:blip r:embed="rId2"/>
          <a:stretch>
            <a:fillRect/>
          </a:stretch>
        </p:blipFill>
        <p:spPr>
          <a:xfrm>
            <a:off x="6659" y="359321"/>
            <a:ext cx="9605083" cy="8424936"/>
          </a:xfrm>
          <a:prstGeom prst="rect">
            <a:avLst/>
          </a:prstGeom>
        </p:spPr>
      </p:pic>
    </p:spTree>
    <p:extLst>
      <p:ext uri="{BB962C8B-B14F-4D97-AF65-F5344CB8AC3E}">
        <p14:creationId xmlns:p14="http://schemas.microsoft.com/office/powerpoint/2010/main" val="33684231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46CDB75-E2F1-B3BE-BBCA-0FFC4B31ADD9}"/>
              </a:ext>
            </a:extLst>
          </p:cNvPr>
          <p:cNvPicPr>
            <a:picLocks noChangeAspect="1"/>
          </p:cNvPicPr>
          <p:nvPr/>
        </p:nvPicPr>
        <p:blipFill>
          <a:blip r:embed="rId2"/>
          <a:stretch>
            <a:fillRect/>
          </a:stretch>
        </p:blipFill>
        <p:spPr>
          <a:xfrm>
            <a:off x="3835395" y="1803008"/>
            <a:ext cx="6480939" cy="2025779"/>
          </a:xfrm>
          <a:prstGeom prst="rect">
            <a:avLst/>
          </a:prstGeom>
        </p:spPr>
      </p:pic>
      <p:grpSp>
        <p:nvGrpSpPr>
          <p:cNvPr id="7" name="Group 6">
            <a:extLst>
              <a:ext uri="{FF2B5EF4-FFF2-40B4-BE49-F238E27FC236}">
                <a16:creationId xmlns:a16="http://schemas.microsoft.com/office/drawing/2014/main" id="{C7839EB7-3E41-21FA-A244-75A7A6BAA38A}"/>
              </a:ext>
            </a:extLst>
          </p:cNvPr>
          <p:cNvGrpSpPr/>
          <p:nvPr/>
        </p:nvGrpSpPr>
        <p:grpSpPr>
          <a:xfrm>
            <a:off x="3290308" y="4007988"/>
            <a:ext cx="7408319" cy="2783787"/>
            <a:chOff x="2718034" y="2279194"/>
            <a:chExt cx="6119812" cy="2299611"/>
          </a:xfrm>
        </p:grpSpPr>
        <p:pic>
          <p:nvPicPr>
            <p:cNvPr id="4" name="Picture 3">
              <a:extLst>
                <a:ext uri="{FF2B5EF4-FFF2-40B4-BE49-F238E27FC236}">
                  <a16:creationId xmlns:a16="http://schemas.microsoft.com/office/drawing/2014/main" id="{5FC057FE-0391-5C8C-4F8D-DD28C9EB0EB7}"/>
                </a:ext>
              </a:extLst>
            </p:cNvPr>
            <p:cNvPicPr>
              <a:picLocks noChangeAspect="1"/>
            </p:cNvPicPr>
            <p:nvPr/>
          </p:nvPicPr>
          <p:blipFill>
            <a:blip r:embed="rId3"/>
            <a:stretch>
              <a:fillRect/>
            </a:stretch>
          </p:blipFill>
          <p:spPr>
            <a:xfrm>
              <a:off x="2718034" y="2279194"/>
              <a:ext cx="6119812" cy="2299611"/>
            </a:xfrm>
            <a:prstGeom prst="rect">
              <a:avLst/>
            </a:prstGeom>
          </p:spPr>
        </p:pic>
        <p:sp>
          <p:nvSpPr>
            <p:cNvPr id="6" name="Rectangle 5">
              <a:extLst>
                <a:ext uri="{FF2B5EF4-FFF2-40B4-BE49-F238E27FC236}">
                  <a16:creationId xmlns:a16="http://schemas.microsoft.com/office/drawing/2014/main" id="{A86BF3D7-0200-CD17-7A61-053DCF885DD9}"/>
                </a:ext>
              </a:extLst>
            </p:cNvPr>
            <p:cNvSpPr/>
            <p:nvPr/>
          </p:nvSpPr>
          <p:spPr>
            <a:xfrm>
              <a:off x="8187655" y="3867325"/>
              <a:ext cx="650191" cy="59561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106881"/>
              <a:endParaRPr lang="en-IN" sz="2179">
                <a:solidFill>
                  <a:prstClr val="white"/>
                </a:solidFill>
                <a:latin typeface="Calibri" panose="020F0502020204030204"/>
              </a:endParaRPr>
            </a:p>
          </p:txBody>
        </p:sp>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C0227A4-EB22-4C77-A6BC-2F99F3711329}"/>
                  </a:ext>
                </a:extLst>
              </p:cNvPr>
              <p:cNvSpPr txBox="1"/>
              <p:nvPr/>
            </p:nvSpPr>
            <p:spPr>
              <a:xfrm>
                <a:off x="774165" y="7694214"/>
                <a:ext cx="12603399" cy="763029"/>
              </a:xfrm>
              <a:prstGeom prst="rect">
                <a:avLst/>
              </a:prstGeom>
              <a:noFill/>
            </p:spPr>
            <p:txBody>
              <a:bodyPr wrap="square">
                <a:spAutoFit/>
              </a:bodyPr>
              <a:lstStyle/>
              <a:p>
                <a:pPr defTabSz="1106881"/>
                <a:r>
                  <a:rPr lang="en-US" sz="2179" dirty="0">
                    <a:solidFill>
                      <a:prstClr val="black"/>
                    </a:solidFill>
                    <a:latin typeface="Cambria" panose="02040503050406030204" pitchFamily="18" charset="0"/>
                    <a:ea typeface="Cambria" panose="02040503050406030204" pitchFamily="18" charset="0"/>
                  </a:rPr>
                  <a:t>Note that this expression becomes infinite if  </a:t>
                </a:r>
                <a14:m>
                  <m:oMath xmlns:m="http://schemas.openxmlformats.org/officeDocument/2006/math">
                    <m:r>
                      <a:rPr lang="en-US" sz="2179" i="1" dirty="0">
                        <a:solidFill>
                          <a:prstClr val="black"/>
                        </a:solidFill>
                        <a:latin typeface="Cambria Math" panose="02040503050406030204" pitchFamily="18" charset="0"/>
                      </a:rPr>
                      <m:t>𝛼</m:t>
                    </m:r>
                    <m:r>
                      <a:rPr lang="en-US" sz="2179" i="1" dirty="0">
                        <a:solidFill>
                          <a:prstClr val="black"/>
                        </a:solidFill>
                        <a:latin typeface="Cambria Math" panose="02040503050406030204" pitchFamily="18" charset="0"/>
                      </a:rPr>
                      <m:t>≤ </m:t>
                    </m:r>
                    <m:r>
                      <a:rPr lang="en-US" sz="2179" i="1" dirty="0">
                        <a:solidFill>
                          <a:prstClr val="black"/>
                        </a:solidFill>
                        <a:latin typeface="Cambria Math" panose="02040503050406030204" pitchFamily="18" charset="0"/>
                      </a:rPr>
                      <m:t>2</m:t>
                    </m:r>
                    <m:r>
                      <a:rPr lang="en-US" sz="2179" i="1" dirty="0">
                        <a:solidFill>
                          <a:prstClr val="black"/>
                        </a:solidFill>
                        <a:latin typeface="Cambria Math" panose="02040503050406030204" pitchFamily="18" charset="0"/>
                      </a:rPr>
                      <m:t>.</m:t>
                    </m:r>
                  </m:oMath>
                </a14:m>
                <a:r>
                  <a:rPr lang="en-US" sz="2179" dirty="0">
                    <a:solidFill>
                      <a:prstClr val="black"/>
                    </a:solidFill>
                    <a:latin typeface="Cambria" panose="02040503050406030204" pitchFamily="18" charset="0"/>
                    <a:ea typeface="Cambria" panose="02040503050406030204" pitchFamily="18" charset="0"/>
                  </a:rPr>
                  <a:t> Power laws with such low values of  have no finite mean. The distributions of sizes of solar flares and wars in are examples of such power laws.</a:t>
                </a:r>
                <a:endParaRPr lang="en-IN" sz="2179" dirty="0">
                  <a:solidFill>
                    <a:prstClr val="black"/>
                  </a:solidFill>
                  <a:latin typeface="Cambria" panose="02040503050406030204" pitchFamily="18" charset="0"/>
                  <a:ea typeface="Cambria" panose="02040503050406030204" pitchFamily="18" charset="0"/>
                </a:endParaRPr>
              </a:p>
            </p:txBody>
          </p:sp>
        </mc:Choice>
        <mc:Fallback xmlns="">
          <p:sp>
            <p:nvSpPr>
              <p:cNvPr id="17" name="TextBox 16">
                <a:extLst>
                  <a:ext uri="{FF2B5EF4-FFF2-40B4-BE49-F238E27FC236}">
                    <a16:creationId xmlns:a16="http://schemas.microsoft.com/office/drawing/2014/main" id="{6C0227A4-EB22-4C77-A6BC-2F99F3711329}"/>
                  </a:ext>
                </a:extLst>
              </p:cNvPr>
              <p:cNvSpPr txBox="1">
                <a:spLocks noRot="1" noChangeAspect="1" noMove="1" noResize="1" noEditPoints="1" noAdjustHandles="1" noChangeArrowheads="1" noChangeShapeType="1" noTextEdit="1"/>
              </p:cNvSpPr>
              <p:nvPr/>
            </p:nvSpPr>
            <p:spPr>
              <a:xfrm>
                <a:off x="774165" y="7694214"/>
                <a:ext cx="12603399" cy="763029"/>
              </a:xfrm>
              <a:prstGeom prst="rect">
                <a:avLst/>
              </a:prstGeom>
              <a:blipFill>
                <a:blip r:embed="rId4"/>
                <a:stretch>
                  <a:fillRect l="-629" t="-4800" b="-15200"/>
                </a:stretch>
              </a:blipFill>
            </p:spPr>
            <p:txBody>
              <a:bodyPr/>
              <a:lstStyle/>
              <a:p>
                <a:r>
                  <a:rPr lang="en-IN">
                    <a:noFill/>
                  </a:rPr>
                  <a:t> </a:t>
                </a:r>
              </a:p>
            </p:txBody>
          </p:sp>
        </mc:Fallback>
      </mc:AlternateContent>
    </p:spTree>
    <p:extLst>
      <p:ext uri="{BB962C8B-B14F-4D97-AF65-F5344CB8AC3E}">
        <p14:creationId xmlns:p14="http://schemas.microsoft.com/office/powerpoint/2010/main" val="2099366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fill="hold"/>
                                        <p:tgtEl>
                                          <p:spTgt spid="17"/>
                                        </p:tgtEl>
                                        <p:attrNameLst>
                                          <p:attrName>ppt_x</p:attrName>
                                        </p:attrNameLst>
                                      </p:cBhvr>
                                      <p:tavLst>
                                        <p:tav tm="0">
                                          <p:val>
                                            <p:strVal val="#ppt_x"/>
                                          </p:val>
                                        </p:tav>
                                        <p:tav tm="100000">
                                          <p:val>
                                            <p:strVal val="#ppt_x"/>
                                          </p:val>
                                        </p:tav>
                                      </p:tavLst>
                                    </p:anim>
                                    <p:anim calcmode="lin" valueType="num">
                                      <p:cBhvr additive="base">
                                        <p:cTn id="15"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46CDB75-E2F1-B3BE-BBCA-0FFC4B31ADD9}"/>
              </a:ext>
            </a:extLst>
          </p:cNvPr>
          <p:cNvPicPr>
            <a:picLocks noChangeAspect="1"/>
          </p:cNvPicPr>
          <p:nvPr/>
        </p:nvPicPr>
        <p:blipFill>
          <a:blip r:embed="rId2"/>
          <a:stretch>
            <a:fillRect/>
          </a:stretch>
        </p:blipFill>
        <p:spPr>
          <a:xfrm>
            <a:off x="4973900" y="1803008"/>
            <a:ext cx="5342434" cy="1669911"/>
          </a:xfrm>
          <a:prstGeom prst="rect">
            <a:avLst/>
          </a:prstGeom>
        </p:spPr>
      </p:pic>
      <p:grpSp>
        <p:nvGrpSpPr>
          <p:cNvPr id="12" name="Group 11">
            <a:extLst>
              <a:ext uri="{FF2B5EF4-FFF2-40B4-BE49-F238E27FC236}">
                <a16:creationId xmlns:a16="http://schemas.microsoft.com/office/drawing/2014/main" id="{4A8DE6C2-3D4D-3E4C-5572-758CA87AE737}"/>
              </a:ext>
            </a:extLst>
          </p:cNvPr>
          <p:cNvGrpSpPr/>
          <p:nvPr/>
        </p:nvGrpSpPr>
        <p:grpSpPr>
          <a:xfrm>
            <a:off x="1799964" y="3724928"/>
            <a:ext cx="10792442" cy="4922270"/>
            <a:chOff x="1486901" y="2045367"/>
            <a:chExt cx="8915344" cy="4066154"/>
          </a:xfrm>
        </p:grpSpPr>
        <p:grpSp>
          <p:nvGrpSpPr>
            <p:cNvPr id="10" name="Group 9">
              <a:extLst>
                <a:ext uri="{FF2B5EF4-FFF2-40B4-BE49-F238E27FC236}">
                  <a16:creationId xmlns:a16="http://schemas.microsoft.com/office/drawing/2014/main" id="{2A7B11DB-40EC-55EF-EED5-2C11AA53DF20}"/>
                </a:ext>
              </a:extLst>
            </p:cNvPr>
            <p:cNvGrpSpPr/>
            <p:nvPr/>
          </p:nvGrpSpPr>
          <p:grpSpPr>
            <a:xfrm>
              <a:off x="1486901" y="2045367"/>
              <a:ext cx="8915344" cy="4066154"/>
              <a:chOff x="1061785" y="1871769"/>
              <a:chExt cx="8915344" cy="4007142"/>
            </a:xfrm>
          </p:grpSpPr>
          <p:pic>
            <p:nvPicPr>
              <p:cNvPr id="3" name="Picture 2">
                <a:extLst>
                  <a:ext uri="{FF2B5EF4-FFF2-40B4-BE49-F238E27FC236}">
                    <a16:creationId xmlns:a16="http://schemas.microsoft.com/office/drawing/2014/main" id="{6A2BDA7B-570E-AFC0-CDF4-6AA0BD951959}"/>
                  </a:ext>
                </a:extLst>
              </p:cNvPr>
              <p:cNvPicPr>
                <a:picLocks noChangeAspect="1"/>
              </p:cNvPicPr>
              <p:nvPr/>
            </p:nvPicPr>
            <p:blipFill rotWithShape="1">
              <a:blip r:embed="rId3"/>
              <a:srcRect t="3245"/>
              <a:stretch/>
            </p:blipFill>
            <p:spPr>
              <a:xfrm>
                <a:off x="1061785" y="1871769"/>
                <a:ext cx="8915344" cy="4007141"/>
              </a:xfrm>
              <a:prstGeom prst="rect">
                <a:avLst/>
              </a:prstGeom>
            </p:spPr>
          </p:pic>
          <p:sp>
            <p:nvSpPr>
              <p:cNvPr id="5" name="Rectangle 4">
                <a:extLst>
                  <a:ext uri="{FF2B5EF4-FFF2-40B4-BE49-F238E27FC236}">
                    <a16:creationId xmlns:a16="http://schemas.microsoft.com/office/drawing/2014/main" id="{F59A0825-EB5E-39EE-B93F-9BB43CFF4D99}"/>
                  </a:ext>
                </a:extLst>
              </p:cNvPr>
              <p:cNvSpPr/>
              <p:nvPr/>
            </p:nvSpPr>
            <p:spPr>
              <a:xfrm>
                <a:off x="9006096" y="2914725"/>
                <a:ext cx="650191" cy="59561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106881"/>
                <a:endParaRPr lang="en-IN" sz="2179">
                  <a:solidFill>
                    <a:prstClr val="white"/>
                  </a:solidFill>
                  <a:latin typeface="Calibri" panose="020F0502020204030204"/>
                </a:endParaRPr>
              </a:p>
            </p:txBody>
          </p:sp>
          <p:sp>
            <p:nvSpPr>
              <p:cNvPr id="8" name="Rectangle 7">
                <a:extLst>
                  <a:ext uri="{FF2B5EF4-FFF2-40B4-BE49-F238E27FC236}">
                    <a16:creationId xmlns:a16="http://schemas.microsoft.com/office/drawing/2014/main" id="{DCA1FE19-5FC7-9C49-B12C-687306DB6C58}"/>
                  </a:ext>
                </a:extLst>
              </p:cNvPr>
              <p:cNvSpPr/>
              <p:nvPr/>
            </p:nvSpPr>
            <p:spPr>
              <a:xfrm>
                <a:off x="9078285" y="5283293"/>
                <a:ext cx="650191" cy="59561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106881"/>
                <a:endParaRPr lang="en-IN" sz="2179">
                  <a:solidFill>
                    <a:prstClr val="white"/>
                  </a:solidFill>
                  <a:latin typeface="Calibri" panose="020F0502020204030204"/>
                </a:endParaRPr>
              </a:p>
            </p:txBody>
          </p:sp>
        </p:grpSp>
        <p:sp>
          <p:nvSpPr>
            <p:cNvPr id="11" name="Rectangle 10">
              <a:extLst>
                <a:ext uri="{FF2B5EF4-FFF2-40B4-BE49-F238E27FC236}">
                  <a16:creationId xmlns:a16="http://schemas.microsoft.com/office/drawing/2014/main" id="{8120AAB3-2B91-2525-190D-E45059327653}"/>
                </a:ext>
              </a:extLst>
            </p:cNvPr>
            <p:cNvSpPr/>
            <p:nvPr/>
          </p:nvSpPr>
          <p:spPr>
            <a:xfrm>
              <a:off x="4965032" y="2374232"/>
              <a:ext cx="1700463" cy="40105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106881"/>
              <a:endParaRPr lang="en-IN" sz="2179">
                <a:solidFill>
                  <a:prstClr val="white"/>
                </a:solidFill>
                <a:latin typeface="Calibri" panose="020F0502020204030204"/>
              </a:endParaRPr>
            </a:p>
          </p:txBody>
        </p:sp>
      </p:grpSp>
    </p:spTree>
    <p:extLst>
      <p:ext uri="{BB962C8B-B14F-4D97-AF65-F5344CB8AC3E}">
        <p14:creationId xmlns:p14="http://schemas.microsoft.com/office/powerpoint/2010/main" val="2046356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A7B11DB-40EC-55EF-EED5-2C11AA53DF20}"/>
              </a:ext>
            </a:extLst>
          </p:cNvPr>
          <p:cNvGrpSpPr/>
          <p:nvPr/>
        </p:nvGrpSpPr>
        <p:grpSpPr>
          <a:xfrm>
            <a:off x="1751413" y="1695568"/>
            <a:ext cx="10792442" cy="4922270"/>
            <a:chOff x="1061785" y="1871769"/>
            <a:chExt cx="8915344" cy="4007142"/>
          </a:xfrm>
        </p:grpSpPr>
        <p:pic>
          <p:nvPicPr>
            <p:cNvPr id="3" name="Picture 2">
              <a:extLst>
                <a:ext uri="{FF2B5EF4-FFF2-40B4-BE49-F238E27FC236}">
                  <a16:creationId xmlns:a16="http://schemas.microsoft.com/office/drawing/2014/main" id="{6A2BDA7B-570E-AFC0-CDF4-6AA0BD951959}"/>
                </a:ext>
              </a:extLst>
            </p:cNvPr>
            <p:cNvPicPr>
              <a:picLocks noChangeAspect="1"/>
            </p:cNvPicPr>
            <p:nvPr/>
          </p:nvPicPr>
          <p:blipFill rotWithShape="1">
            <a:blip r:embed="rId2"/>
            <a:srcRect t="3245"/>
            <a:stretch/>
          </p:blipFill>
          <p:spPr>
            <a:xfrm>
              <a:off x="1061785" y="1871769"/>
              <a:ext cx="8915344" cy="4007141"/>
            </a:xfrm>
            <a:prstGeom prst="rect">
              <a:avLst/>
            </a:prstGeom>
          </p:spPr>
        </p:pic>
        <p:sp>
          <p:nvSpPr>
            <p:cNvPr id="5" name="Rectangle 4">
              <a:extLst>
                <a:ext uri="{FF2B5EF4-FFF2-40B4-BE49-F238E27FC236}">
                  <a16:creationId xmlns:a16="http://schemas.microsoft.com/office/drawing/2014/main" id="{F59A0825-EB5E-39EE-B93F-9BB43CFF4D99}"/>
                </a:ext>
              </a:extLst>
            </p:cNvPr>
            <p:cNvSpPr/>
            <p:nvPr/>
          </p:nvSpPr>
          <p:spPr>
            <a:xfrm>
              <a:off x="9006096" y="2914725"/>
              <a:ext cx="650191" cy="59561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106881"/>
              <a:endParaRPr lang="en-IN" sz="2179">
                <a:solidFill>
                  <a:prstClr val="white"/>
                </a:solidFill>
                <a:latin typeface="Calibri" panose="020F0502020204030204"/>
              </a:endParaRPr>
            </a:p>
          </p:txBody>
        </p:sp>
        <p:sp>
          <p:nvSpPr>
            <p:cNvPr id="8" name="Rectangle 7">
              <a:extLst>
                <a:ext uri="{FF2B5EF4-FFF2-40B4-BE49-F238E27FC236}">
                  <a16:creationId xmlns:a16="http://schemas.microsoft.com/office/drawing/2014/main" id="{DCA1FE19-5FC7-9C49-B12C-687306DB6C58}"/>
                </a:ext>
              </a:extLst>
            </p:cNvPr>
            <p:cNvSpPr/>
            <p:nvPr/>
          </p:nvSpPr>
          <p:spPr>
            <a:xfrm>
              <a:off x="9078285" y="5283293"/>
              <a:ext cx="650191" cy="59561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106881"/>
              <a:endParaRPr lang="en-IN" sz="2179">
                <a:solidFill>
                  <a:prstClr val="white"/>
                </a:solidFill>
                <a:latin typeface="Calibri" panose="020F0502020204030204"/>
              </a:endParaRPr>
            </a:p>
          </p:txBody>
        </p:sp>
      </p:gr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51CB59B-388D-BBB7-F0D4-AF1F7086AF7F}"/>
                  </a:ext>
                </a:extLst>
              </p:cNvPr>
              <p:cNvSpPr txBox="1"/>
              <p:nvPr/>
            </p:nvSpPr>
            <p:spPr>
              <a:xfrm>
                <a:off x="2107038" y="7106006"/>
                <a:ext cx="10861617" cy="427681"/>
              </a:xfrm>
              <a:prstGeom prst="rect">
                <a:avLst/>
              </a:prstGeom>
              <a:noFill/>
            </p:spPr>
            <p:txBody>
              <a:bodyPr wrap="square">
                <a:spAutoFit/>
              </a:bodyPr>
              <a:lstStyle/>
              <a:p>
                <a:pPr defTabSz="1106881"/>
                <a:r>
                  <a:rPr lang="en-IN" sz="2179" dirty="0">
                    <a:solidFill>
                      <a:prstClr val="black"/>
                    </a:solidFill>
                    <a:latin typeface="Cambria" panose="02040503050406030204" pitchFamily="18" charset="0"/>
                    <a:ea typeface="Cambria" panose="02040503050406030204" pitchFamily="18" charset="0"/>
                  </a:rPr>
                  <a:t>If  </a:t>
                </a:r>
                <a14:m>
                  <m:oMath xmlns:m="http://schemas.openxmlformats.org/officeDocument/2006/math">
                    <m:r>
                      <a:rPr lang="en-US" sz="2179" i="1" dirty="0">
                        <a:solidFill>
                          <a:prstClr val="black"/>
                        </a:solidFill>
                        <a:latin typeface="Cambria Math" panose="02040503050406030204" pitchFamily="18" charset="0"/>
                      </a:rPr>
                      <m:t>𝛼</m:t>
                    </m:r>
                    <m:r>
                      <a:rPr lang="en-US" sz="2179" i="1" dirty="0">
                        <a:solidFill>
                          <a:prstClr val="black"/>
                        </a:solidFill>
                        <a:latin typeface="Cambria Math" panose="02040503050406030204" pitchFamily="18" charset="0"/>
                      </a:rPr>
                      <m:t>&gt;3 </m:t>
                    </m:r>
                  </m:oMath>
                </a14:m>
                <a:r>
                  <a:rPr lang="en-IN" sz="2179" dirty="0">
                    <a:solidFill>
                      <a:prstClr val="black"/>
                    </a:solidFill>
                    <a:latin typeface="Cambria" panose="02040503050406030204" pitchFamily="18" charset="0"/>
                    <a:ea typeface="Cambria" panose="02040503050406030204" pitchFamily="18" charset="0"/>
                  </a:rPr>
                  <a:t>, then the, </a:t>
                </a:r>
                <a:r>
                  <a:rPr lang="en-US" sz="2179" dirty="0">
                    <a:solidFill>
                      <a:prstClr val="black"/>
                    </a:solidFill>
                    <a:latin typeface="Cambria" panose="02040503050406030204" pitchFamily="18" charset="0"/>
                    <a:ea typeface="Cambria" panose="02040503050406030204" pitchFamily="18" charset="0"/>
                  </a:rPr>
                  <a:t>second moment is finite and well-defined, taking the value</a:t>
                </a:r>
                <a:endParaRPr lang="en-IN" sz="2179" dirty="0">
                  <a:solidFill>
                    <a:prstClr val="black"/>
                  </a:solidFill>
                  <a:latin typeface="Cambria" panose="02040503050406030204" pitchFamily="18" charset="0"/>
                  <a:ea typeface="Cambria" panose="02040503050406030204" pitchFamily="18" charset="0"/>
                </a:endParaRPr>
              </a:p>
            </p:txBody>
          </p:sp>
        </mc:Choice>
        <mc:Fallback xmlns="">
          <p:sp>
            <p:nvSpPr>
              <p:cNvPr id="4" name="TextBox 3">
                <a:extLst>
                  <a:ext uri="{FF2B5EF4-FFF2-40B4-BE49-F238E27FC236}">
                    <a16:creationId xmlns:a16="http://schemas.microsoft.com/office/drawing/2014/main" id="{851CB59B-388D-BBB7-F0D4-AF1F7086AF7F}"/>
                  </a:ext>
                </a:extLst>
              </p:cNvPr>
              <p:cNvSpPr txBox="1">
                <a:spLocks noRot="1" noChangeAspect="1" noMove="1" noResize="1" noEditPoints="1" noAdjustHandles="1" noChangeArrowheads="1" noChangeShapeType="1" noTextEdit="1"/>
              </p:cNvSpPr>
              <p:nvPr/>
            </p:nvSpPr>
            <p:spPr>
              <a:xfrm>
                <a:off x="2107038" y="7106006"/>
                <a:ext cx="10861617" cy="427681"/>
              </a:xfrm>
              <a:prstGeom prst="rect">
                <a:avLst/>
              </a:prstGeom>
              <a:blipFill>
                <a:blip r:embed="rId3"/>
                <a:stretch>
                  <a:fillRect l="-730" t="-10000" b="-27143"/>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9785CD05-6C49-77F1-6F2F-DB30B903D21D}"/>
              </a:ext>
            </a:extLst>
          </p:cNvPr>
          <p:cNvPicPr>
            <a:picLocks noChangeAspect="1"/>
          </p:cNvPicPr>
          <p:nvPr/>
        </p:nvPicPr>
        <p:blipFill>
          <a:blip r:embed="rId4"/>
          <a:stretch>
            <a:fillRect/>
          </a:stretch>
        </p:blipFill>
        <p:spPr>
          <a:xfrm>
            <a:off x="6221849" y="8128530"/>
            <a:ext cx="2827741" cy="978090"/>
          </a:xfrm>
          <a:prstGeom prst="rect">
            <a:avLst/>
          </a:prstGeom>
        </p:spPr>
      </p:pic>
    </p:spTree>
    <p:extLst>
      <p:ext uri="{BB962C8B-B14F-4D97-AF65-F5344CB8AC3E}">
        <p14:creationId xmlns:p14="http://schemas.microsoft.com/office/powerpoint/2010/main" val="2263093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Network Technology Background">
            <a:extLst>
              <a:ext uri="{FF2B5EF4-FFF2-40B4-BE49-F238E27FC236}">
                <a16:creationId xmlns:a16="http://schemas.microsoft.com/office/drawing/2014/main" id="{746F5938-0A76-BF38-0109-E7B445E0DBE3}"/>
              </a:ext>
            </a:extLst>
          </p:cNvPr>
          <p:cNvPicPr>
            <a:picLocks noChangeAspect="1"/>
          </p:cNvPicPr>
          <p:nvPr/>
        </p:nvPicPr>
        <p:blipFill rotWithShape="1">
          <a:blip r:embed="rId3">
            <a:alphaModFix amt="60000"/>
            <a:lum bright="70000" contrast="-70000"/>
          </a:blip>
          <a:srcRect r="-1" b="3428"/>
          <a:stretch/>
        </p:blipFill>
        <p:spPr>
          <a:xfrm>
            <a:off x="792675" y="682663"/>
            <a:ext cx="12817424" cy="94344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384A810C-4EF3-6202-D30C-C6C1400F09E4}"/>
              </a:ext>
            </a:extLst>
          </p:cNvPr>
          <p:cNvSpPr txBox="1"/>
          <p:nvPr/>
        </p:nvSpPr>
        <p:spPr>
          <a:xfrm>
            <a:off x="745639" y="431329"/>
            <a:ext cx="11737304" cy="646331"/>
          </a:xfrm>
          <a:prstGeom prst="rect">
            <a:avLst/>
          </a:prstGeom>
          <a:solidFill>
            <a:schemeClr val="bg1"/>
          </a:solidFill>
        </p:spPr>
        <p:txBody>
          <a:bodyPr wrap="square">
            <a:spAutoFit/>
          </a:bodyPr>
          <a:lstStyle/>
          <a:p>
            <a:pPr algn="l"/>
            <a:r>
              <a:rPr lang="en-IN" sz="3600" b="1" i="0" u="none" strike="noStrike" baseline="0" dirty="0">
                <a:solidFill>
                  <a:srgbClr val="0000FF"/>
                </a:solidFill>
                <a:latin typeface="Cambria" panose="02040503050406030204" pitchFamily="18" charset="0"/>
                <a:ea typeface="Cambria" panose="02040503050406030204" pitchFamily="18" charset="0"/>
              </a:rPr>
              <a:t>Degree Distribution</a:t>
            </a:r>
          </a:p>
        </p:txBody>
      </p:sp>
      <p:pic>
        <p:nvPicPr>
          <p:cNvPr id="17" name="Picture 16" descr="Chart&#10;&#10;Description automatically generated">
            <a:extLst>
              <a:ext uri="{FF2B5EF4-FFF2-40B4-BE49-F238E27FC236}">
                <a16:creationId xmlns:a16="http://schemas.microsoft.com/office/drawing/2014/main" id="{98E2FD31-E68E-8135-2555-1BBE1F147C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6687" y="399881"/>
            <a:ext cx="6666667" cy="5000000"/>
          </a:xfrm>
          <a:prstGeom prst="rect">
            <a:avLst/>
          </a:prstGeom>
        </p:spPr>
      </p:pic>
      <p:grpSp>
        <p:nvGrpSpPr>
          <p:cNvPr id="20" name="Group 19">
            <a:extLst>
              <a:ext uri="{FF2B5EF4-FFF2-40B4-BE49-F238E27FC236}">
                <a16:creationId xmlns:a16="http://schemas.microsoft.com/office/drawing/2014/main" id="{538AF5D6-1A61-5FE6-336D-33C19EDA07F0}"/>
              </a:ext>
            </a:extLst>
          </p:cNvPr>
          <p:cNvGrpSpPr/>
          <p:nvPr/>
        </p:nvGrpSpPr>
        <p:grpSpPr>
          <a:xfrm>
            <a:off x="7379494" y="395782"/>
            <a:ext cx="6666667" cy="5000000"/>
            <a:chOff x="7379494" y="395782"/>
            <a:chExt cx="6666667" cy="5000000"/>
          </a:xfrm>
        </p:grpSpPr>
        <p:pic>
          <p:nvPicPr>
            <p:cNvPr id="9" name="Picture 8" descr="Chart, histogram&#10;&#10;Description automatically generated">
              <a:extLst>
                <a:ext uri="{FF2B5EF4-FFF2-40B4-BE49-F238E27FC236}">
                  <a16:creationId xmlns:a16="http://schemas.microsoft.com/office/drawing/2014/main" id="{2365C915-A3AD-A43A-B52C-2AA9F434E1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79494" y="395782"/>
              <a:ext cx="6666667" cy="5000000"/>
            </a:xfrm>
            <a:prstGeom prst="rect">
              <a:avLst/>
            </a:prstGeom>
          </p:spPr>
        </p:pic>
        <p:sp>
          <p:nvSpPr>
            <p:cNvPr id="19" name="TextBox 18">
              <a:extLst>
                <a:ext uri="{FF2B5EF4-FFF2-40B4-BE49-F238E27FC236}">
                  <a16:creationId xmlns:a16="http://schemas.microsoft.com/office/drawing/2014/main" id="{E57250C4-A476-3EDE-53AA-EC7A1CA3A2AE}"/>
                </a:ext>
              </a:extLst>
            </p:cNvPr>
            <p:cNvSpPr txBox="1"/>
            <p:nvPr/>
          </p:nvSpPr>
          <p:spPr>
            <a:xfrm>
              <a:off x="9827766" y="1109108"/>
              <a:ext cx="3024336" cy="707886"/>
            </a:xfrm>
            <a:prstGeom prst="rect">
              <a:avLst/>
            </a:prstGeom>
            <a:noFill/>
          </p:spPr>
          <p:txBody>
            <a:bodyPr wrap="square">
              <a:spAutoFit/>
            </a:bodyPr>
            <a:lstStyle/>
            <a:p>
              <a:pPr algn="l"/>
              <a:r>
                <a:rPr lang="en-IN" sz="4000" b="1" i="0" u="none" strike="noStrike" baseline="0" dirty="0">
                  <a:solidFill>
                    <a:srgbClr val="FF0000"/>
                  </a:solidFill>
                  <a:latin typeface="Cambria" panose="02040503050406030204" pitchFamily="18" charset="0"/>
                  <a:ea typeface="Cambria" panose="02040503050406030204" pitchFamily="18" charset="0"/>
                </a:rPr>
                <a:t>Zoomed  </a:t>
              </a:r>
            </a:p>
          </p:txBody>
        </p:sp>
      </p:grpSp>
    </p:spTree>
    <p:extLst>
      <p:ext uri="{BB962C8B-B14F-4D97-AF65-F5344CB8AC3E}">
        <p14:creationId xmlns:p14="http://schemas.microsoft.com/office/powerpoint/2010/main" val="261748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Network Technology Background">
            <a:extLst>
              <a:ext uri="{FF2B5EF4-FFF2-40B4-BE49-F238E27FC236}">
                <a16:creationId xmlns:a16="http://schemas.microsoft.com/office/drawing/2014/main" id="{746F5938-0A76-BF38-0109-E7B445E0DBE3}"/>
              </a:ext>
            </a:extLst>
          </p:cNvPr>
          <p:cNvPicPr>
            <a:picLocks noChangeAspect="1"/>
          </p:cNvPicPr>
          <p:nvPr/>
        </p:nvPicPr>
        <p:blipFill rotWithShape="1">
          <a:blip r:embed="rId3">
            <a:alphaModFix amt="60000"/>
            <a:lum bright="70000" contrast="-70000"/>
          </a:blip>
          <a:srcRect r="-1" b="3428"/>
          <a:stretch/>
        </p:blipFill>
        <p:spPr>
          <a:xfrm>
            <a:off x="792675" y="682663"/>
            <a:ext cx="12817424" cy="94344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384A810C-4EF3-6202-D30C-C6C1400F09E4}"/>
              </a:ext>
            </a:extLst>
          </p:cNvPr>
          <p:cNvSpPr txBox="1"/>
          <p:nvPr/>
        </p:nvSpPr>
        <p:spPr>
          <a:xfrm>
            <a:off x="745639" y="431329"/>
            <a:ext cx="11737304" cy="646331"/>
          </a:xfrm>
          <a:prstGeom prst="rect">
            <a:avLst/>
          </a:prstGeom>
          <a:solidFill>
            <a:schemeClr val="bg1"/>
          </a:solidFill>
        </p:spPr>
        <p:txBody>
          <a:bodyPr wrap="square">
            <a:spAutoFit/>
          </a:bodyPr>
          <a:lstStyle/>
          <a:p>
            <a:pPr algn="l"/>
            <a:r>
              <a:rPr lang="en-IN" sz="3600" b="1" i="0" u="none" strike="noStrike" baseline="0" dirty="0">
                <a:solidFill>
                  <a:srgbClr val="0000FF"/>
                </a:solidFill>
                <a:latin typeface="Cambria" panose="02040503050406030204" pitchFamily="18" charset="0"/>
                <a:ea typeface="Cambria" panose="02040503050406030204" pitchFamily="18" charset="0"/>
              </a:rPr>
              <a:t>Degree Distribution</a:t>
            </a:r>
          </a:p>
        </p:txBody>
      </p:sp>
      <p:pic>
        <p:nvPicPr>
          <p:cNvPr id="9" name="Picture 8" descr="Chart, histogram&#10;&#10;Description automatically generated">
            <a:extLst>
              <a:ext uri="{FF2B5EF4-FFF2-40B4-BE49-F238E27FC236}">
                <a16:creationId xmlns:a16="http://schemas.microsoft.com/office/drawing/2014/main" id="{2365C915-A3AD-A43A-B52C-2AA9F434E1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9342" y="360033"/>
            <a:ext cx="6666667" cy="5000000"/>
          </a:xfrm>
          <a:prstGeom prst="rect">
            <a:avLst/>
          </a:prstGeom>
        </p:spPr>
      </p:pic>
      <p:pic>
        <p:nvPicPr>
          <p:cNvPr id="12" name="Picture 11" descr="Chart, histogram&#10;&#10;Description automatically generated">
            <a:extLst>
              <a:ext uri="{FF2B5EF4-FFF2-40B4-BE49-F238E27FC236}">
                <a16:creationId xmlns:a16="http://schemas.microsoft.com/office/drawing/2014/main" id="{29FC7D9E-385E-AE77-9CF8-085C2E9CBA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2675" y="5412483"/>
            <a:ext cx="6666667" cy="5000000"/>
          </a:xfrm>
          <a:prstGeom prst="rect">
            <a:avLst/>
          </a:prstGeom>
        </p:spPr>
      </p:pic>
      <p:pic>
        <p:nvPicPr>
          <p:cNvPr id="17" name="Picture 16" descr="Chart&#10;&#10;Description automatically generated">
            <a:extLst>
              <a:ext uri="{FF2B5EF4-FFF2-40B4-BE49-F238E27FC236}">
                <a16:creationId xmlns:a16="http://schemas.microsoft.com/office/drawing/2014/main" id="{98E2FD31-E68E-8135-2555-1BBE1F147C9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6766" y="471889"/>
            <a:ext cx="6666667" cy="5000000"/>
          </a:xfrm>
          <a:prstGeom prst="rect">
            <a:avLst/>
          </a:prstGeom>
        </p:spPr>
      </p:pic>
      <p:sp>
        <p:nvSpPr>
          <p:cNvPr id="2" name="TextBox 1">
            <a:extLst>
              <a:ext uri="{FF2B5EF4-FFF2-40B4-BE49-F238E27FC236}">
                <a16:creationId xmlns:a16="http://schemas.microsoft.com/office/drawing/2014/main" id="{BA77975B-FDE6-A7A3-80FB-A37952286886}"/>
              </a:ext>
            </a:extLst>
          </p:cNvPr>
          <p:cNvSpPr txBox="1"/>
          <p:nvPr/>
        </p:nvSpPr>
        <p:spPr>
          <a:xfrm>
            <a:off x="9827766" y="1109108"/>
            <a:ext cx="3024336" cy="707886"/>
          </a:xfrm>
          <a:prstGeom prst="rect">
            <a:avLst/>
          </a:prstGeom>
          <a:noFill/>
        </p:spPr>
        <p:txBody>
          <a:bodyPr wrap="square">
            <a:spAutoFit/>
          </a:bodyPr>
          <a:lstStyle/>
          <a:p>
            <a:pPr algn="l"/>
            <a:r>
              <a:rPr lang="en-IN" sz="4000" b="1" i="0" u="none" strike="noStrike" baseline="0" dirty="0">
                <a:solidFill>
                  <a:srgbClr val="FF0000"/>
                </a:solidFill>
                <a:latin typeface="Cambria" panose="02040503050406030204" pitchFamily="18" charset="0"/>
                <a:ea typeface="Cambria" panose="02040503050406030204" pitchFamily="18" charset="0"/>
              </a:rPr>
              <a:t>Zoomed  </a:t>
            </a:r>
          </a:p>
        </p:txBody>
      </p:sp>
      <p:grpSp>
        <p:nvGrpSpPr>
          <p:cNvPr id="5" name="Group 4">
            <a:extLst>
              <a:ext uri="{FF2B5EF4-FFF2-40B4-BE49-F238E27FC236}">
                <a16:creationId xmlns:a16="http://schemas.microsoft.com/office/drawing/2014/main" id="{A293CA3D-D8A3-3207-2930-BB144F6EEABF}"/>
              </a:ext>
            </a:extLst>
          </p:cNvPr>
          <p:cNvGrpSpPr/>
          <p:nvPr/>
        </p:nvGrpSpPr>
        <p:grpSpPr>
          <a:xfrm>
            <a:off x="7459342" y="5359999"/>
            <a:ext cx="6666667" cy="5000000"/>
            <a:chOff x="7459342" y="5359999"/>
            <a:chExt cx="6666667" cy="5000000"/>
          </a:xfrm>
        </p:grpSpPr>
        <p:pic>
          <p:nvPicPr>
            <p:cNvPr id="7" name="Picture 6" descr="Chart, histogram&#10;&#10;Description automatically generated">
              <a:extLst>
                <a:ext uri="{FF2B5EF4-FFF2-40B4-BE49-F238E27FC236}">
                  <a16:creationId xmlns:a16="http://schemas.microsoft.com/office/drawing/2014/main" id="{67DB2EA7-32FE-7F76-59AC-D4F3135269A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59342" y="5359999"/>
              <a:ext cx="6666667" cy="5000000"/>
            </a:xfrm>
            <a:prstGeom prst="rect">
              <a:avLst/>
            </a:prstGeom>
          </p:spPr>
        </p:pic>
        <p:sp>
          <p:nvSpPr>
            <p:cNvPr id="3" name="TextBox 2">
              <a:extLst>
                <a:ext uri="{FF2B5EF4-FFF2-40B4-BE49-F238E27FC236}">
                  <a16:creationId xmlns:a16="http://schemas.microsoft.com/office/drawing/2014/main" id="{69D4E926-9B8C-0213-0369-BE41A1AC9162}"/>
                </a:ext>
              </a:extLst>
            </p:cNvPr>
            <p:cNvSpPr txBox="1"/>
            <p:nvPr/>
          </p:nvSpPr>
          <p:spPr>
            <a:xfrm>
              <a:off x="10558036" y="6263977"/>
              <a:ext cx="3024336" cy="707886"/>
            </a:xfrm>
            <a:prstGeom prst="rect">
              <a:avLst/>
            </a:prstGeom>
            <a:noFill/>
          </p:spPr>
          <p:txBody>
            <a:bodyPr wrap="square">
              <a:spAutoFit/>
            </a:bodyPr>
            <a:lstStyle/>
            <a:p>
              <a:pPr algn="l"/>
              <a:r>
                <a:rPr lang="en-IN" sz="4000" b="1" i="0" u="none" strike="noStrike" baseline="0" dirty="0">
                  <a:solidFill>
                    <a:srgbClr val="FF0000"/>
                  </a:solidFill>
                  <a:latin typeface="Cambria" panose="02040503050406030204" pitchFamily="18" charset="0"/>
                  <a:ea typeface="Cambria" panose="02040503050406030204" pitchFamily="18" charset="0"/>
                </a:rPr>
                <a:t>Zoomed  </a:t>
              </a:r>
            </a:p>
          </p:txBody>
        </p:sp>
      </p:grpSp>
    </p:spTree>
    <p:extLst>
      <p:ext uri="{BB962C8B-B14F-4D97-AF65-F5344CB8AC3E}">
        <p14:creationId xmlns:p14="http://schemas.microsoft.com/office/powerpoint/2010/main" val="3695996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Network Technology Background">
            <a:extLst>
              <a:ext uri="{FF2B5EF4-FFF2-40B4-BE49-F238E27FC236}">
                <a16:creationId xmlns:a16="http://schemas.microsoft.com/office/drawing/2014/main" id="{746F5938-0A76-BF38-0109-E7B445E0DBE3}"/>
              </a:ext>
            </a:extLst>
          </p:cNvPr>
          <p:cNvPicPr>
            <a:picLocks noChangeAspect="1"/>
          </p:cNvPicPr>
          <p:nvPr/>
        </p:nvPicPr>
        <p:blipFill rotWithShape="1">
          <a:blip r:embed="rId3">
            <a:alphaModFix amt="60000"/>
            <a:lum bright="70000" contrast="-70000"/>
          </a:blip>
          <a:srcRect r="-1" b="3428"/>
          <a:stretch/>
        </p:blipFill>
        <p:spPr>
          <a:xfrm>
            <a:off x="792675" y="682663"/>
            <a:ext cx="12817424" cy="94344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384A810C-4EF3-6202-D30C-C6C1400F09E4}"/>
              </a:ext>
            </a:extLst>
          </p:cNvPr>
          <p:cNvSpPr txBox="1"/>
          <p:nvPr/>
        </p:nvSpPr>
        <p:spPr>
          <a:xfrm>
            <a:off x="745639" y="431329"/>
            <a:ext cx="11737304" cy="646331"/>
          </a:xfrm>
          <a:prstGeom prst="rect">
            <a:avLst/>
          </a:prstGeom>
          <a:solidFill>
            <a:schemeClr val="bg1"/>
          </a:solidFill>
        </p:spPr>
        <p:txBody>
          <a:bodyPr wrap="square">
            <a:spAutoFit/>
          </a:bodyPr>
          <a:lstStyle/>
          <a:p>
            <a:pPr algn="l"/>
            <a:r>
              <a:rPr lang="en-IN" sz="3600" b="1" i="0" u="none" strike="noStrike" baseline="0" dirty="0">
                <a:solidFill>
                  <a:srgbClr val="0000FF"/>
                </a:solidFill>
                <a:latin typeface="Cambria" panose="02040503050406030204" pitchFamily="18" charset="0"/>
                <a:ea typeface="Cambria" panose="02040503050406030204" pitchFamily="18" charset="0"/>
              </a:rPr>
              <a:t>Degree Distribution</a:t>
            </a:r>
          </a:p>
        </p:txBody>
      </p:sp>
      <p:sp>
        <p:nvSpPr>
          <p:cNvPr id="2" name="TextBox 1">
            <a:extLst>
              <a:ext uri="{FF2B5EF4-FFF2-40B4-BE49-F238E27FC236}">
                <a16:creationId xmlns:a16="http://schemas.microsoft.com/office/drawing/2014/main" id="{BA77975B-FDE6-A7A3-80FB-A37952286886}"/>
              </a:ext>
            </a:extLst>
          </p:cNvPr>
          <p:cNvSpPr txBox="1"/>
          <p:nvPr/>
        </p:nvSpPr>
        <p:spPr>
          <a:xfrm>
            <a:off x="4355157" y="1322124"/>
            <a:ext cx="8127785" cy="707886"/>
          </a:xfrm>
          <a:prstGeom prst="rect">
            <a:avLst/>
          </a:prstGeom>
          <a:solidFill>
            <a:schemeClr val="bg1"/>
          </a:solidFill>
        </p:spPr>
        <p:txBody>
          <a:bodyPr wrap="square">
            <a:spAutoFit/>
          </a:bodyPr>
          <a:lstStyle/>
          <a:p>
            <a:pPr algn="l"/>
            <a:r>
              <a:rPr lang="en-IN" sz="4000" b="1" i="0" u="none" strike="noStrike" baseline="0" dirty="0">
                <a:solidFill>
                  <a:srgbClr val="FF0000"/>
                </a:solidFill>
                <a:latin typeface="Cambria" panose="02040503050406030204" pitchFamily="18" charset="0"/>
                <a:ea typeface="Cambria" panose="02040503050406030204" pitchFamily="18" charset="0"/>
              </a:rPr>
              <a:t>Log/</a:t>
            </a:r>
            <a:r>
              <a:rPr lang="en-IN" sz="4000" b="1" i="0" u="none" strike="noStrike" baseline="0" dirty="0" err="1">
                <a:solidFill>
                  <a:srgbClr val="FF0000"/>
                </a:solidFill>
                <a:latin typeface="Cambria" panose="02040503050406030204" pitchFamily="18" charset="0"/>
                <a:ea typeface="Cambria" panose="02040503050406030204" pitchFamily="18" charset="0"/>
              </a:rPr>
              <a:t>lin</a:t>
            </a:r>
            <a:r>
              <a:rPr lang="en-IN" sz="4000" b="1" i="0" u="none" strike="noStrike" baseline="0" dirty="0">
                <a:solidFill>
                  <a:srgbClr val="FF0000"/>
                </a:solidFill>
                <a:latin typeface="Cambria" panose="02040503050406030204" pitchFamily="18" charset="0"/>
                <a:ea typeface="Cambria" panose="02040503050406030204" pitchFamily="18" charset="0"/>
              </a:rPr>
              <a:t>-binning , log scale</a:t>
            </a:r>
          </a:p>
        </p:txBody>
      </p:sp>
      <p:pic>
        <p:nvPicPr>
          <p:cNvPr id="5" name="Picture 4" descr="Chart, histogram&#10;&#10;Description automatically generated">
            <a:extLst>
              <a:ext uri="{FF2B5EF4-FFF2-40B4-BE49-F238E27FC236}">
                <a16:creationId xmlns:a16="http://schemas.microsoft.com/office/drawing/2014/main" id="{9977D6A6-8CAF-AC77-BCC1-73A219DABA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6195" y="2669470"/>
            <a:ext cx="6666667" cy="5000000"/>
          </a:xfrm>
          <a:prstGeom prst="rect">
            <a:avLst/>
          </a:prstGeom>
        </p:spPr>
      </p:pic>
      <p:pic>
        <p:nvPicPr>
          <p:cNvPr id="7" name="Picture 6" descr="Chart, histogram&#10;&#10;Description automatically generated">
            <a:extLst>
              <a:ext uri="{FF2B5EF4-FFF2-40B4-BE49-F238E27FC236}">
                <a16:creationId xmlns:a16="http://schemas.microsoft.com/office/drawing/2014/main" id="{164B4502-CBB3-B028-6113-9EA720F024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4835" y="2669470"/>
            <a:ext cx="6666667" cy="5000000"/>
          </a:xfrm>
          <a:prstGeom prst="rect">
            <a:avLst/>
          </a:prstGeom>
        </p:spPr>
      </p:pic>
    </p:spTree>
    <p:extLst>
      <p:ext uri="{BB962C8B-B14F-4D97-AF65-F5344CB8AC3E}">
        <p14:creationId xmlns:p14="http://schemas.microsoft.com/office/powerpoint/2010/main" val="42871715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Network Technology Background">
            <a:extLst>
              <a:ext uri="{FF2B5EF4-FFF2-40B4-BE49-F238E27FC236}">
                <a16:creationId xmlns:a16="http://schemas.microsoft.com/office/drawing/2014/main" id="{746F5938-0A76-BF38-0109-E7B445E0DBE3}"/>
              </a:ext>
            </a:extLst>
          </p:cNvPr>
          <p:cNvPicPr>
            <a:picLocks noChangeAspect="1"/>
          </p:cNvPicPr>
          <p:nvPr/>
        </p:nvPicPr>
        <p:blipFill rotWithShape="1">
          <a:blip r:embed="rId3">
            <a:alphaModFix amt="60000"/>
            <a:duotone>
              <a:schemeClr val="accent1">
                <a:shade val="45000"/>
                <a:satMod val="135000"/>
              </a:schemeClr>
              <a:prstClr val="white"/>
            </a:duotone>
          </a:blip>
          <a:srcRect r="-1" b="3428"/>
          <a:stretch/>
        </p:blipFill>
        <p:spPr>
          <a:xfrm>
            <a:off x="792675" y="682663"/>
            <a:ext cx="12817424" cy="94344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384A810C-4EF3-6202-D30C-C6C1400F09E4}"/>
              </a:ext>
            </a:extLst>
          </p:cNvPr>
          <p:cNvSpPr txBox="1"/>
          <p:nvPr/>
        </p:nvSpPr>
        <p:spPr>
          <a:xfrm>
            <a:off x="745639" y="431329"/>
            <a:ext cx="11737304" cy="646331"/>
          </a:xfrm>
          <a:prstGeom prst="rect">
            <a:avLst/>
          </a:prstGeom>
          <a:solidFill>
            <a:schemeClr val="bg1"/>
          </a:solidFill>
        </p:spPr>
        <p:txBody>
          <a:bodyPr wrap="square">
            <a:spAutoFit/>
          </a:bodyPr>
          <a:lstStyle/>
          <a:p>
            <a:pPr algn="l"/>
            <a:r>
              <a:rPr lang="en-IN" sz="3600" b="1" i="0" u="none" strike="noStrike" baseline="0" dirty="0">
                <a:solidFill>
                  <a:srgbClr val="0000FF"/>
                </a:solidFill>
                <a:latin typeface="Cambria" panose="02040503050406030204" pitchFamily="18" charset="0"/>
                <a:ea typeface="Cambria" panose="02040503050406030204" pitchFamily="18" charset="0"/>
              </a:rPr>
              <a:t>Degree Distribution</a:t>
            </a:r>
          </a:p>
        </p:txBody>
      </p:sp>
      <p:sp>
        <p:nvSpPr>
          <p:cNvPr id="2" name="TextBox 1">
            <a:extLst>
              <a:ext uri="{FF2B5EF4-FFF2-40B4-BE49-F238E27FC236}">
                <a16:creationId xmlns:a16="http://schemas.microsoft.com/office/drawing/2014/main" id="{BA77975B-FDE6-A7A3-80FB-A37952286886}"/>
              </a:ext>
            </a:extLst>
          </p:cNvPr>
          <p:cNvSpPr txBox="1"/>
          <p:nvPr/>
        </p:nvSpPr>
        <p:spPr>
          <a:xfrm>
            <a:off x="7955558" y="1243507"/>
            <a:ext cx="5472608" cy="707886"/>
          </a:xfrm>
          <a:prstGeom prst="rect">
            <a:avLst/>
          </a:prstGeom>
          <a:solidFill>
            <a:schemeClr val="bg1"/>
          </a:solidFill>
        </p:spPr>
        <p:txBody>
          <a:bodyPr wrap="square">
            <a:spAutoFit/>
          </a:bodyPr>
          <a:lstStyle/>
          <a:p>
            <a:pPr algn="l"/>
            <a:r>
              <a:rPr lang="en-IN" sz="4000" b="1" i="0" u="none" strike="noStrike" baseline="0" dirty="0" err="1">
                <a:solidFill>
                  <a:srgbClr val="FF0000"/>
                </a:solidFill>
                <a:latin typeface="Cambria" panose="02040503050406030204" pitchFamily="18" charset="0"/>
                <a:ea typeface="Cambria" panose="02040503050406030204" pitchFamily="18" charset="0"/>
              </a:rPr>
              <a:t>Matlab</a:t>
            </a:r>
            <a:r>
              <a:rPr lang="en-IN" sz="4000" b="1" i="0" u="none" strike="noStrike" baseline="0" dirty="0">
                <a:solidFill>
                  <a:srgbClr val="FF0000"/>
                </a:solidFill>
                <a:latin typeface="Cambria" panose="02040503050406030204" pitchFamily="18" charset="0"/>
                <a:ea typeface="Cambria" panose="02040503050406030204" pitchFamily="18" charset="0"/>
              </a:rPr>
              <a:t> Script  </a:t>
            </a:r>
          </a:p>
        </p:txBody>
      </p:sp>
      <p:sp>
        <p:nvSpPr>
          <p:cNvPr id="9" name="TextBox 8">
            <a:extLst>
              <a:ext uri="{FF2B5EF4-FFF2-40B4-BE49-F238E27FC236}">
                <a16:creationId xmlns:a16="http://schemas.microsoft.com/office/drawing/2014/main" id="{FDFA8A40-1B8E-2600-4DFB-A6219D609408}"/>
              </a:ext>
            </a:extLst>
          </p:cNvPr>
          <p:cNvSpPr txBox="1"/>
          <p:nvPr/>
        </p:nvSpPr>
        <p:spPr>
          <a:xfrm>
            <a:off x="3511640" y="2077060"/>
            <a:ext cx="7379494" cy="6740307"/>
          </a:xfrm>
          <a:prstGeom prst="rect">
            <a:avLst/>
          </a:prstGeom>
          <a:solidFill>
            <a:schemeClr val="bg1"/>
          </a:solidFill>
        </p:spPr>
        <p:txBody>
          <a:bodyPr wrap="square">
            <a:spAutoFit/>
          </a:bodyPr>
          <a:lstStyle/>
          <a:p>
            <a:r>
              <a:rPr lang="en-IN" sz="1800" b="0" i="0" dirty="0">
                <a:effectLst/>
                <a:latin typeface="Menlo"/>
              </a:rPr>
              <a:t>load </a:t>
            </a:r>
            <a:r>
              <a:rPr lang="en-IN" sz="1800" b="0" i="0" dirty="0">
                <a:solidFill>
                  <a:srgbClr val="A709F5"/>
                </a:solidFill>
                <a:effectLst/>
                <a:latin typeface="Menlo"/>
              </a:rPr>
              <a:t>A_7k.mat</a:t>
            </a:r>
            <a:r>
              <a:rPr lang="en-IN" sz="1800" b="0" i="0" dirty="0">
                <a:effectLst/>
                <a:latin typeface="Menlo"/>
              </a:rPr>
              <a:t>;</a:t>
            </a:r>
          </a:p>
          <a:p>
            <a:r>
              <a:rPr lang="en-IN" sz="1800" b="0" i="0" dirty="0" err="1">
                <a:effectLst/>
                <a:latin typeface="Menlo"/>
              </a:rPr>
              <a:t>deg</a:t>
            </a:r>
            <a:r>
              <a:rPr lang="en-IN" sz="1800" b="0" i="0" dirty="0">
                <a:effectLst/>
                <a:latin typeface="Menlo"/>
              </a:rPr>
              <a:t>=sum(A);</a:t>
            </a:r>
          </a:p>
          <a:p>
            <a:r>
              <a:rPr lang="en-IN" sz="1800" b="0" i="0" dirty="0">
                <a:effectLst/>
                <a:latin typeface="Menlo"/>
              </a:rPr>
              <a:t>edges = 0.0:10:106;</a:t>
            </a:r>
          </a:p>
          <a:p>
            <a:r>
              <a:rPr lang="en-IN" sz="1800" b="0" i="0" dirty="0">
                <a:effectLst/>
                <a:latin typeface="Menlo"/>
              </a:rPr>
              <a:t>edges2 = 3.^(0:0.4:4.4);</a:t>
            </a:r>
          </a:p>
          <a:p>
            <a:r>
              <a:rPr lang="en-IN" sz="1800" b="0" i="0" dirty="0">
                <a:solidFill>
                  <a:srgbClr val="008013"/>
                </a:solidFill>
                <a:effectLst/>
                <a:latin typeface="Menlo"/>
              </a:rPr>
              <a:t>% %edges=10.^[-1:1:3];</a:t>
            </a:r>
            <a:endParaRPr lang="en-IN" sz="1800" b="0" i="0" dirty="0">
              <a:effectLst/>
              <a:latin typeface="Menlo"/>
            </a:endParaRPr>
          </a:p>
          <a:p>
            <a:r>
              <a:rPr lang="en-IN" sz="1800" b="1" i="0" dirty="0">
                <a:solidFill>
                  <a:srgbClr val="FF0000"/>
                </a:solidFill>
                <a:effectLst/>
                <a:latin typeface="Menlo"/>
              </a:rPr>
              <a:t>figure(1); histogram(</a:t>
            </a:r>
            <a:r>
              <a:rPr lang="en-IN" sz="1800" b="1" i="0" dirty="0" err="1">
                <a:solidFill>
                  <a:srgbClr val="FF0000"/>
                </a:solidFill>
                <a:effectLst/>
                <a:latin typeface="Menlo"/>
              </a:rPr>
              <a:t>deg,edges</a:t>
            </a:r>
            <a:r>
              <a:rPr lang="en-IN" sz="1800" b="1" i="0" dirty="0">
                <a:solidFill>
                  <a:srgbClr val="FF0000"/>
                </a:solidFill>
                <a:effectLst/>
                <a:latin typeface="Menlo"/>
              </a:rPr>
              <a:t>); </a:t>
            </a:r>
          </a:p>
          <a:p>
            <a:r>
              <a:rPr lang="en-IN" sz="1800" b="0" i="0" dirty="0">
                <a:effectLst/>
                <a:latin typeface="Menlo"/>
              </a:rPr>
              <a:t>axis </a:t>
            </a:r>
            <a:r>
              <a:rPr lang="en-IN" sz="1800" b="0" i="0" dirty="0">
                <a:solidFill>
                  <a:srgbClr val="A709F5"/>
                </a:solidFill>
                <a:effectLst/>
                <a:latin typeface="Menlo"/>
              </a:rPr>
              <a:t>tight</a:t>
            </a:r>
            <a:r>
              <a:rPr lang="en-IN" sz="1800" b="0" i="0" dirty="0">
                <a:effectLst/>
                <a:latin typeface="Menlo"/>
              </a:rPr>
              <a:t>;</a:t>
            </a:r>
            <a:r>
              <a:rPr lang="en-IN" sz="1800" b="0" i="0" dirty="0">
                <a:solidFill>
                  <a:srgbClr val="008013"/>
                </a:solidFill>
                <a:effectLst/>
                <a:latin typeface="Menlo"/>
              </a:rPr>
              <a:t>%%% Linear</a:t>
            </a:r>
            <a:endParaRPr lang="en-IN" sz="1800" b="0" i="0" dirty="0">
              <a:effectLst/>
              <a:latin typeface="Menlo"/>
            </a:endParaRPr>
          </a:p>
          <a:p>
            <a:r>
              <a:rPr lang="en-IN" sz="1800" b="0" i="0" dirty="0">
                <a:effectLst/>
                <a:latin typeface="Menlo"/>
              </a:rPr>
              <a:t>set(</a:t>
            </a:r>
            <a:r>
              <a:rPr lang="en-IN" sz="1800" b="0" i="0" dirty="0" err="1">
                <a:effectLst/>
                <a:latin typeface="Menlo"/>
              </a:rPr>
              <a:t>findall</a:t>
            </a:r>
            <a:r>
              <a:rPr lang="en-IN" sz="1800" b="0" i="0" dirty="0">
                <a:effectLst/>
                <a:latin typeface="Menlo"/>
              </a:rPr>
              <a:t>(</a:t>
            </a:r>
            <a:r>
              <a:rPr lang="en-IN" sz="1800" b="0" i="0" dirty="0" err="1">
                <a:effectLst/>
                <a:latin typeface="Menlo"/>
              </a:rPr>
              <a:t>gcf</a:t>
            </a:r>
            <a:r>
              <a:rPr lang="en-IN" sz="1800" b="0" i="0" dirty="0">
                <a:effectLst/>
                <a:latin typeface="Menlo"/>
              </a:rPr>
              <a:t>,</a:t>
            </a:r>
            <a:r>
              <a:rPr lang="en-IN" sz="1800" b="0" i="0" dirty="0">
                <a:solidFill>
                  <a:srgbClr val="A709F5"/>
                </a:solidFill>
                <a:effectLst/>
                <a:latin typeface="Menlo"/>
              </a:rPr>
              <a:t>'-property'</a:t>
            </a:r>
            <a:r>
              <a:rPr lang="en-IN" sz="1800" b="0" i="0" dirty="0">
                <a:effectLst/>
                <a:latin typeface="Menlo"/>
              </a:rPr>
              <a:t>,</a:t>
            </a:r>
            <a:r>
              <a:rPr lang="en-IN" sz="1800" b="0" i="0" dirty="0">
                <a:solidFill>
                  <a:srgbClr val="A709F5"/>
                </a:solidFill>
                <a:effectLst/>
                <a:latin typeface="Menlo"/>
              </a:rPr>
              <a:t>'</a:t>
            </a:r>
            <a:r>
              <a:rPr lang="en-IN" sz="1800" b="0" i="0" dirty="0" err="1">
                <a:solidFill>
                  <a:srgbClr val="A709F5"/>
                </a:solidFill>
                <a:effectLst/>
                <a:latin typeface="Menlo"/>
              </a:rPr>
              <a:t>FontSize</a:t>
            </a:r>
            <a:r>
              <a:rPr lang="en-IN" sz="1800" b="0" i="0" dirty="0">
                <a:solidFill>
                  <a:srgbClr val="A709F5"/>
                </a:solidFill>
                <a:effectLst/>
                <a:latin typeface="Menlo"/>
              </a:rPr>
              <a:t>'</a:t>
            </a:r>
            <a:r>
              <a:rPr lang="en-IN" sz="1800" b="0" i="0" dirty="0">
                <a:effectLst/>
                <a:latin typeface="Menlo"/>
              </a:rPr>
              <a:t>),</a:t>
            </a:r>
            <a:r>
              <a:rPr lang="en-IN" sz="1800" b="0" i="0" dirty="0">
                <a:solidFill>
                  <a:srgbClr val="A709F5"/>
                </a:solidFill>
                <a:effectLst/>
                <a:latin typeface="Menlo"/>
              </a:rPr>
              <a:t>'</a:t>
            </a:r>
            <a:r>
              <a:rPr lang="en-IN" sz="1800" b="0" i="0" dirty="0" err="1">
                <a:solidFill>
                  <a:srgbClr val="A709F5"/>
                </a:solidFill>
                <a:effectLst/>
                <a:latin typeface="Menlo"/>
              </a:rPr>
              <a:t>FontName</a:t>
            </a:r>
            <a:r>
              <a:rPr lang="en-IN" sz="1800" b="0" i="0" dirty="0">
                <a:solidFill>
                  <a:srgbClr val="A709F5"/>
                </a:solidFill>
                <a:effectLst/>
                <a:latin typeface="Menlo"/>
              </a:rPr>
              <a:t>'</a:t>
            </a:r>
            <a:r>
              <a:rPr lang="en-IN" sz="1800" b="0" i="0" dirty="0">
                <a:effectLst/>
                <a:latin typeface="Menlo"/>
              </a:rPr>
              <a:t>,</a:t>
            </a:r>
            <a:r>
              <a:rPr lang="en-IN" sz="1800" b="0" i="0" dirty="0">
                <a:solidFill>
                  <a:srgbClr val="A709F5"/>
                </a:solidFill>
                <a:effectLst/>
                <a:latin typeface="Menlo"/>
              </a:rPr>
              <a:t>'Cambria'</a:t>
            </a:r>
            <a:r>
              <a:rPr lang="en-IN" sz="1800" b="0" i="0" dirty="0">
                <a:effectLst/>
                <a:latin typeface="Menlo"/>
              </a:rPr>
              <a:t>,</a:t>
            </a:r>
            <a:r>
              <a:rPr lang="en-IN" sz="1800" b="0" i="0" dirty="0">
                <a:solidFill>
                  <a:srgbClr val="0E00FF"/>
                </a:solidFill>
                <a:effectLst/>
                <a:latin typeface="Menlo"/>
              </a:rPr>
              <a:t>...</a:t>
            </a:r>
            <a:endParaRPr lang="en-IN" sz="1800" b="0" i="0" dirty="0">
              <a:effectLst/>
              <a:latin typeface="Menlo"/>
            </a:endParaRPr>
          </a:p>
          <a:p>
            <a:r>
              <a:rPr lang="en-IN" sz="1800" b="0" i="0" dirty="0">
                <a:solidFill>
                  <a:srgbClr val="A709F5"/>
                </a:solidFill>
                <a:effectLst/>
                <a:latin typeface="Menlo"/>
              </a:rPr>
              <a:t>'FontSize'</a:t>
            </a:r>
            <a:r>
              <a:rPr lang="en-IN" sz="1800" b="0" i="0" dirty="0">
                <a:effectLst/>
                <a:latin typeface="Menlo"/>
              </a:rPr>
              <a:t>,24,</a:t>
            </a:r>
            <a:r>
              <a:rPr lang="en-IN" sz="1800" b="0" i="0" dirty="0">
                <a:solidFill>
                  <a:srgbClr val="A709F5"/>
                </a:solidFill>
                <a:effectLst/>
                <a:latin typeface="Menlo"/>
              </a:rPr>
              <a:t>'linewidth'</a:t>
            </a:r>
            <a:r>
              <a:rPr lang="en-IN" sz="1800" b="0" i="0" dirty="0">
                <a:effectLst/>
                <a:latin typeface="Menlo"/>
              </a:rPr>
              <a:t>,2.0,</a:t>
            </a:r>
            <a:r>
              <a:rPr lang="en-IN" sz="1800" b="0" i="0" dirty="0">
                <a:solidFill>
                  <a:srgbClr val="A709F5"/>
                </a:solidFill>
                <a:effectLst/>
                <a:latin typeface="Menlo"/>
              </a:rPr>
              <a:t>'fontweight'</a:t>
            </a:r>
            <a:r>
              <a:rPr lang="en-IN" sz="1800" b="0" i="0" dirty="0">
                <a:effectLst/>
                <a:latin typeface="Menlo"/>
              </a:rPr>
              <a:t>,</a:t>
            </a:r>
            <a:r>
              <a:rPr lang="en-IN" sz="1800" b="0" i="0" dirty="0">
                <a:solidFill>
                  <a:srgbClr val="A709F5"/>
                </a:solidFill>
                <a:effectLst/>
                <a:latin typeface="Menlo"/>
              </a:rPr>
              <a:t>'b'</a:t>
            </a:r>
            <a:r>
              <a:rPr lang="en-IN" sz="1800" b="0" i="0" dirty="0">
                <a:effectLst/>
                <a:latin typeface="Menlo"/>
              </a:rPr>
              <a:t>) ;</a:t>
            </a:r>
          </a:p>
          <a:p>
            <a:r>
              <a:rPr lang="en-IN" sz="1800" b="1" i="0" dirty="0">
                <a:solidFill>
                  <a:srgbClr val="FF0000"/>
                </a:solidFill>
                <a:effectLst/>
                <a:latin typeface="Menlo"/>
              </a:rPr>
              <a:t>set(</a:t>
            </a:r>
            <a:r>
              <a:rPr lang="en-IN" sz="1800" b="1" i="0" dirty="0" err="1">
                <a:solidFill>
                  <a:srgbClr val="FF0000"/>
                </a:solidFill>
                <a:effectLst/>
                <a:latin typeface="Menlo"/>
              </a:rPr>
              <a:t>gca</a:t>
            </a:r>
            <a:r>
              <a:rPr lang="en-IN" sz="1800" b="1" i="0" dirty="0">
                <a:solidFill>
                  <a:srgbClr val="FF0000"/>
                </a:solidFill>
                <a:effectLst/>
                <a:latin typeface="Menlo"/>
              </a:rPr>
              <a:t>, "</a:t>
            </a:r>
            <a:r>
              <a:rPr lang="en-IN" sz="1800" b="1" i="0" dirty="0" err="1">
                <a:solidFill>
                  <a:srgbClr val="FF0000"/>
                </a:solidFill>
                <a:effectLst/>
                <a:latin typeface="Menlo"/>
              </a:rPr>
              <a:t>Xscale</a:t>
            </a:r>
            <a:r>
              <a:rPr lang="en-IN" sz="1800" b="1" i="0" dirty="0">
                <a:solidFill>
                  <a:srgbClr val="FF0000"/>
                </a:solidFill>
                <a:effectLst/>
                <a:latin typeface="Menlo"/>
              </a:rPr>
              <a:t>", "log")</a:t>
            </a:r>
          </a:p>
          <a:p>
            <a:r>
              <a:rPr lang="en-IN" sz="1800" b="1" i="0" dirty="0">
                <a:solidFill>
                  <a:srgbClr val="FF0000"/>
                </a:solidFill>
                <a:effectLst/>
                <a:latin typeface="Menlo"/>
              </a:rPr>
              <a:t>set(</a:t>
            </a:r>
            <a:r>
              <a:rPr lang="en-IN" sz="1800" b="1" i="0" dirty="0" err="1">
                <a:solidFill>
                  <a:srgbClr val="FF0000"/>
                </a:solidFill>
                <a:effectLst/>
                <a:latin typeface="Menlo"/>
              </a:rPr>
              <a:t>gca</a:t>
            </a:r>
            <a:r>
              <a:rPr lang="en-IN" sz="1800" b="1" i="0" dirty="0">
                <a:solidFill>
                  <a:srgbClr val="FF0000"/>
                </a:solidFill>
                <a:effectLst/>
                <a:latin typeface="Menlo"/>
              </a:rPr>
              <a:t>, "</a:t>
            </a:r>
            <a:r>
              <a:rPr lang="en-IN" sz="1800" b="1" i="0" dirty="0" err="1">
                <a:solidFill>
                  <a:srgbClr val="FF0000"/>
                </a:solidFill>
                <a:effectLst/>
                <a:latin typeface="Menlo"/>
              </a:rPr>
              <a:t>YScale</a:t>
            </a:r>
            <a:r>
              <a:rPr lang="en-IN" sz="1800" b="1" i="0" dirty="0">
                <a:solidFill>
                  <a:srgbClr val="FF0000"/>
                </a:solidFill>
                <a:effectLst/>
                <a:latin typeface="Menlo"/>
              </a:rPr>
              <a:t>", "log")</a:t>
            </a:r>
          </a:p>
          <a:p>
            <a:r>
              <a:rPr lang="en-IN" sz="1800" b="0" i="0" dirty="0" err="1">
                <a:effectLst/>
                <a:latin typeface="Menlo"/>
              </a:rPr>
              <a:t>xlabel</a:t>
            </a:r>
            <a:r>
              <a:rPr lang="en-IN" sz="1800" b="0" i="0" dirty="0">
                <a:effectLst/>
                <a:latin typeface="Menlo"/>
              </a:rPr>
              <a:t>(</a:t>
            </a:r>
            <a:r>
              <a:rPr lang="en-IN" sz="1800" b="0" i="0" dirty="0">
                <a:solidFill>
                  <a:srgbClr val="A709F5"/>
                </a:solidFill>
                <a:effectLst/>
                <a:latin typeface="Menlo"/>
              </a:rPr>
              <a:t>'k'</a:t>
            </a:r>
            <a:r>
              <a:rPr lang="en-IN" sz="1800" b="0" i="0" dirty="0">
                <a:effectLst/>
                <a:latin typeface="Menlo"/>
              </a:rPr>
              <a:t>);</a:t>
            </a:r>
          </a:p>
          <a:p>
            <a:r>
              <a:rPr lang="en-IN" sz="1800" b="0" i="0" dirty="0" err="1">
                <a:effectLst/>
                <a:latin typeface="Menlo"/>
              </a:rPr>
              <a:t>ylabel</a:t>
            </a:r>
            <a:r>
              <a:rPr lang="en-IN" sz="1800" b="0" i="0" dirty="0">
                <a:effectLst/>
                <a:latin typeface="Menlo"/>
              </a:rPr>
              <a:t>(</a:t>
            </a:r>
            <a:r>
              <a:rPr lang="en-IN" sz="1800" b="0" i="0" dirty="0">
                <a:solidFill>
                  <a:srgbClr val="A709F5"/>
                </a:solidFill>
                <a:effectLst/>
                <a:latin typeface="Menlo"/>
              </a:rPr>
              <a:t>'P(k)'</a:t>
            </a:r>
            <a:r>
              <a:rPr lang="en-IN" sz="1800" b="0" i="0" dirty="0">
                <a:effectLst/>
                <a:latin typeface="Menlo"/>
              </a:rPr>
              <a:t>);</a:t>
            </a:r>
          </a:p>
          <a:p>
            <a:r>
              <a:rPr lang="en-IN" sz="1800" b="0" i="0" dirty="0">
                <a:effectLst/>
                <a:latin typeface="Menlo"/>
              </a:rPr>
              <a:t>title(</a:t>
            </a:r>
            <a:r>
              <a:rPr lang="en-IN" sz="1800" b="0" i="0" dirty="0">
                <a:solidFill>
                  <a:srgbClr val="A709F5"/>
                </a:solidFill>
                <a:effectLst/>
                <a:latin typeface="Menlo"/>
              </a:rPr>
              <a:t>'</a:t>
            </a:r>
            <a:r>
              <a:rPr lang="en-IN" sz="1800" b="0" i="0" dirty="0" err="1">
                <a:solidFill>
                  <a:srgbClr val="A709F5"/>
                </a:solidFill>
                <a:effectLst/>
                <a:latin typeface="Menlo"/>
              </a:rPr>
              <a:t>linbin</a:t>
            </a:r>
            <a:r>
              <a:rPr lang="en-IN" sz="1800" b="0" i="0" dirty="0">
                <a:solidFill>
                  <a:srgbClr val="A709F5"/>
                </a:solidFill>
                <a:effectLst/>
                <a:latin typeface="Menlo"/>
              </a:rPr>
              <a:t>/log-scale'</a:t>
            </a:r>
            <a:r>
              <a:rPr lang="en-IN" sz="1800" b="0" i="0" dirty="0">
                <a:effectLst/>
                <a:latin typeface="Menlo"/>
              </a:rPr>
              <a:t>)</a:t>
            </a:r>
          </a:p>
          <a:p>
            <a:r>
              <a:rPr lang="en-IN" sz="1800" b="0" i="0" dirty="0">
                <a:solidFill>
                  <a:srgbClr val="008013"/>
                </a:solidFill>
                <a:effectLst/>
                <a:latin typeface="Menlo"/>
              </a:rPr>
              <a:t>%%%%%%%%%%%%%%%%%%%%%%%%</a:t>
            </a:r>
            <a:endParaRPr lang="en-IN" sz="1800" b="0" i="0" dirty="0">
              <a:effectLst/>
              <a:latin typeface="Menlo"/>
            </a:endParaRPr>
          </a:p>
          <a:p>
            <a:r>
              <a:rPr lang="en-IN" sz="1800" b="0" i="0" dirty="0">
                <a:solidFill>
                  <a:srgbClr val="FF0000"/>
                </a:solidFill>
                <a:effectLst/>
                <a:latin typeface="Menlo"/>
              </a:rPr>
              <a:t>figure(2); histogram(deg,edges2);</a:t>
            </a:r>
          </a:p>
          <a:p>
            <a:r>
              <a:rPr lang="en-IN" sz="1800" b="0" i="0" dirty="0">
                <a:effectLst/>
                <a:latin typeface="Menlo"/>
              </a:rPr>
              <a:t>axis </a:t>
            </a:r>
            <a:r>
              <a:rPr lang="en-IN" sz="1800" b="0" i="0" dirty="0">
                <a:solidFill>
                  <a:srgbClr val="A709F5"/>
                </a:solidFill>
                <a:effectLst/>
                <a:latin typeface="Menlo"/>
              </a:rPr>
              <a:t>tight</a:t>
            </a:r>
            <a:r>
              <a:rPr lang="en-IN" sz="1800" b="0" i="0" dirty="0">
                <a:effectLst/>
                <a:latin typeface="Menlo"/>
              </a:rPr>
              <a:t>;</a:t>
            </a:r>
          </a:p>
          <a:p>
            <a:r>
              <a:rPr lang="en-IN" sz="1800" b="0" i="0" dirty="0">
                <a:effectLst/>
                <a:latin typeface="Menlo"/>
              </a:rPr>
              <a:t>set(</a:t>
            </a:r>
            <a:r>
              <a:rPr lang="en-IN" sz="1800" b="0" i="0" dirty="0" err="1">
                <a:effectLst/>
                <a:latin typeface="Menlo"/>
              </a:rPr>
              <a:t>findall</a:t>
            </a:r>
            <a:r>
              <a:rPr lang="en-IN" sz="1800" b="0" i="0" dirty="0">
                <a:effectLst/>
                <a:latin typeface="Menlo"/>
              </a:rPr>
              <a:t>(</a:t>
            </a:r>
            <a:r>
              <a:rPr lang="en-IN" sz="1800" b="0" i="0" dirty="0" err="1">
                <a:effectLst/>
                <a:latin typeface="Menlo"/>
              </a:rPr>
              <a:t>gcf</a:t>
            </a:r>
            <a:r>
              <a:rPr lang="en-IN" sz="1800" b="0" i="0" dirty="0">
                <a:effectLst/>
                <a:latin typeface="Menlo"/>
              </a:rPr>
              <a:t>,</a:t>
            </a:r>
            <a:r>
              <a:rPr lang="en-IN" sz="1800" b="0" i="0" dirty="0">
                <a:solidFill>
                  <a:srgbClr val="A709F5"/>
                </a:solidFill>
                <a:effectLst/>
                <a:latin typeface="Menlo"/>
              </a:rPr>
              <a:t>'-property'</a:t>
            </a:r>
            <a:r>
              <a:rPr lang="en-IN" sz="1800" b="0" i="0" dirty="0">
                <a:effectLst/>
                <a:latin typeface="Menlo"/>
              </a:rPr>
              <a:t>,</a:t>
            </a:r>
            <a:r>
              <a:rPr lang="en-IN" sz="1800" b="0" i="0" dirty="0">
                <a:solidFill>
                  <a:srgbClr val="A709F5"/>
                </a:solidFill>
                <a:effectLst/>
                <a:latin typeface="Menlo"/>
              </a:rPr>
              <a:t>'</a:t>
            </a:r>
            <a:r>
              <a:rPr lang="en-IN" sz="1800" b="0" i="0" dirty="0" err="1">
                <a:solidFill>
                  <a:srgbClr val="A709F5"/>
                </a:solidFill>
                <a:effectLst/>
                <a:latin typeface="Menlo"/>
              </a:rPr>
              <a:t>FontSize</a:t>
            </a:r>
            <a:r>
              <a:rPr lang="en-IN" sz="1800" b="0" i="0" dirty="0">
                <a:solidFill>
                  <a:srgbClr val="A709F5"/>
                </a:solidFill>
                <a:effectLst/>
                <a:latin typeface="Menlo"/>
              </a:rPr>
              <a:t>'</a:t>
            </a:r>
            <a:r>
              <a:rPr lang="en-IN" sz="1800" b="0" i="0" dirty="0">
                <a:effectLst/>
                <a:latin typeface="Menlo"/>
              </a:rPr>
              <a:t>),</a:t>
            </a:r>
            <a:r>
              <a:rPr lang="en-IN" sz="1800" b="0" i="0" dirty="0">
                <a:solidFill>
                  <a:srgbClr val="A709F5"/>
                </a:solidFill>
                <a:effectLst/>
                <a:latin typeface="Menlo"/>
              </a:rPr>
              <a:t>'</a:t>
            </a:r>
            <a:r>
              <a:rPr lang="en-IN" sz="1800" b="0" i="0" dirty="0" err="1">
                <a:solidFill>
                  <a:srgbClr val="A709F5"/>
                </a:solidFill>
                <a:effectLst/>
                <a:latin typeface="Menlo"/>
              </a:rPr>
              <a:t>FontName</a:t>
            </a:r>
            <a:r>
              <a:rPr lang="en-IN" sz="1800" b="0" i="0" dirty="0">
                <a:solidFill>
                  <a:srgbClr val="A709F5"/>
                </a:solidFill>
                <a:effectLst/>
                <a:latin typeface="Menlo"/>
              </a:rPr>
              <a:t>'</a:t>
            </a:r>
            <a:r>
              <a:rPr lang="en-IN" sz="1800" b="0" i="0" dirty="0">
                <a:effectLst/>
                <a:latin typeface="Menlo"/>
              </a:rPr>
              <a:t>,</a:t>
            </a:r>
            <a:r>
              <a:rPr lang="en-IN" sz="1800" b="0" i="0" dirty="0">
                <a:solidFill>
                  <a:srgbClr val="A709F5"/>
                </a:solidFill>
                <a:effectLst/>
                <a:latin typeface="Menlo"/>
              </a:rPr>
              <a:t>'Cambria'</a:t>
            </a:r>
            <a:r>
              <a:rPr lang="en-IN" sz="1800" b="0" i="0" dirty="0">
                <a:effectLst/>
                <a:latin typeface="Menlo"/>
              </a:rPr>
              <a:t>,</a:t>
            </a:r>
            <a:r>
              <a:rPr lang="en-IN" sz="1800" b="0" i="0" dirty="0">
                <a:solidFill>
                  <a:srgbClr val="0E00FF"/>
                </a:solidFill>
                <a:effectLst/>
                <a:latin typeface="Menlo"/>
              </a:rPr>
              <a:t>...</a:t>
            </a:r>
            <a:endParaRPr lang="en-IN" sz="1800" b="0" i="0" dirty="0">
              <a:effectLst/>
              <a:latin typeface="Menlo"/>
            </a:endParaRPr>
          </a:p>
          <a:p>
            <a:r>
              <a:rPr lang="en-IN" sz="1800" b="0" i="0" dirty="0">
                <a:solidFill>
                  <a:srgbClr val="A709F5"/>
                </a:solidFill>
                <a:effectLst/>
                <a:latin typeface="Menlo"/>
              </a:rPr>
              <a:t>'FontSize'</a:t>
            </a:r>
            <a:r>
              <a:rPr lang="en-IN" sz="1800" b="0" i="0" dirty="0">
                <a:effectLst/>
                <a:latin typeface="Menlo"/>
              </a:rPr>
              <a:t>,24,</a:t>
            </a:r>
            <a:r>
              <a:rPr lang="en-IN" sz="1800" b="0" i="0" dirty="0">
                <a:solidFill>
                  <a:srgbClr val="A709F5"/>
                </a:solidFill>
                <a:effectLst/>
                <a:latin typeface="Menlo"/>
              </a:rPr>
              <a:t>'linewidth'</a:t>
            </a:r>
            <a:r>
              <a:rPr lang="en-IN" sz="1800" b="0" i="0" dirty="0">
                <a:effectLst/>
                <a:latin typeface="Menlo"/>
              </a:rPr>
              <a:t>,2.0,</a:t>
            </a:r>
            <a:r>
              <a:rPr lang="en-IN" sz="1800" b="0" i="0" dirty="0">
                <a:solidFill>
                  <a:srgbClr val="A709F5"/>
                </a:solidFill>
                <a:effectLst/>
                <a:latin typeface="Menlo"/>
              </a:rPr>
              <a:t>'fontweight'</a:t>
            </a:r>
            <a:r>
              <a:rPr lang="en-IN" sz="1800" b="0" i="0" dirty="0">
                <a:effectLst/>
                <a:latin typeface="Menlo"/>
              </a:rPr>
              <a:t>,</a:t>
            </a:r>
            <a:r>
              <a:rPr lang="en-IN" sz="1800" b="0" i="0" dirty="0">
                <a:solidFill>
                  <a:srgbClr val="A709F5"/>
                </a:solidFill>
                <a:effectLst/>
                <a:latin typeface="Menlo"/>
              </a:rPr>
              <a:t>'b'</a:t>
            </a:r>
            <a:r>
              <a:rPr lang="en-IN" sz="1800" b="0" i="0" dirty="0">
                <a:effectLst/>
                <a:latin typeface="Menlo"/>
              </a:rPr>
              <a:t>) </a:t>
            </a:r>
          </a:p>
          <a:p>
            <a:r>
              <a:rPr lang="en-IN" sz="1800" b="1" i="0" dirty="0">
                <a:solidFill>
                  <a:srgbClr val="FF0000"/>
                </a:solidFill>
                <a:effectLst/>
                <a:latin typeface="Menlo"/>
              </a:rPr>
              <a:t>set(</a:t>
            </a:r>
            <a:r>
              <a:rPr lang="en-IN" sz="1800" b="1" i="0" dirty="0" err="1">
                <a:solidFill>
                  <a:srgbClr val="FF0000"/>
                </a:solidFill>
                <a:effectLst/>
                <a:latin typeface="Menlo"/>
              </a:rPr>
              <a:t>gca</a:t>
            </a:r>
            <a:r>
              <a:rPr lang="en-IN" sz="1800" b="1" i="0" dirty="0">
                <a:solidFill>
                  <a:srgbClr val="FF0000"/>
                </a:solidFill>
                <a:effectLst/>
                <a:latin typeface="Menlo"/>
              </a:rPr>
              <a:t>, "</a:t>
            </a:r>
            <a:r>
              <a:rPr lang="en-IN" sz="1800" b="1" i="0" dirty="0" err="1">
                <a:solidFill>
                  <a:srgbClr val="FF0000"/>
                </a:solidFill>
                <a:effectLst/>
                <a:latin typeface="Menlo"/>
              </a:rPr>
              <a:t>Xscale</a:t>
            </a:r>
            <a:r>
              <a:rPr lang="en-IN" sz="1800" b="1" i="0" dirty="0">
                <a:solidFill>
                  <a:srgbClr val="FF0000"/>
                </a:solidFill>
                <a:effectLst/>
                <a:latin typeface="Menlo"/>
              </a:rPr>
              <a:t>", "log");</a:t>
            </a:r>
          </a:p>
          <a:p>
            <a:r>
              <a:rPr lang="en-IN" sz="1800" b="1" i="0" dirty="0">
                <a:solidFill>
                  <a:srgbClr val="FF0000"/>
                </a:solidFill>
                <a:effectLst/>
                <a:latin typeface="Menlo"/>
              </a:rPr>
              <a:t>set(</a:t>
            </a:r>
            <a:r>
              <a:rPr lang="en-IN" sz="1800" b="1" i="0" dirty="0" err="1">
                <a:solidFill>
                  <a:srgbClr val="FF0000"/>
                </a:solidFill>
                <a:effectLst/>
                <a:latin typeface="Menlo"/>
              </a:rPr>
              <a:t>gca</a:t>
            </a:r>
            <a:r>
              <a:rPr lang="en-IN" sz="1800" b="1" i="0" dirty="0">
                <a:solidFill>
                  <a:srgbClr val="FF0000"/>
                </a:solidFill>
                <a:effectLst/>
                <a:latin typeface="Menlo"/>
              </a:rPr>
              <a:t>, "</a:t>
            </a:r>
            <a:r>
              <a:rPr lang="en-IN" sz="1800" b="1" i="0" dirty="0" err="1">
                <a:solidFill>
                  <a:srgbClr val="FF0000"/>
                </a:solidFill>
                <a:effectLst/>
                <a:latin typeface="Menlo"/>
              </a:rPr>
              <a:t>YScale</a:t>
            </a:r>
            <a:r>
              <a:rPr lang="en-IN" sz="1800" b="1" i="0" dirty="0">
                <a:solidFill>
                  <a:srgbClr val="FF0000"/>
                </a:solidFill>
                <a:effectLst/>
                <a:latin typeface="Menlo"/>
              </a:rPr>
              <a:t>", "log");</a:t>
            </a:r>
          </a:p>
          <a:p>
            <a:r>
              <a:rPr lang="en-IN" sz="1800" b="0" i="0" dirty="0" err="1">
                <a:effectLst/>
                <a:latin typeface="Menlo"/>
              </a:rPr>
              <a:t>xlabel</a:t>
            </a:r>
            <a:r>
              <a:rPr lang="en-IN" sz="1800" b="0" i="0" dirty="0">
                <a:effectLst/>
                <a:latin typeface="Menlo"/>
              </a:rPr>
              <a:t>(</a:t>
            </a:r>
            <a:r>
              <a:rPr lang="en-IN" sz="1800" b="0" i="0" dirty="0">
                <a:solidFill>
                  <a:srgbClr val="A709F5"/>
                </a:solidFill>
                <a:effectLst/>
                <a:latin typeface="Menlo"/>
              </a:rPr>
              <a:t>'k'</a:t>
            </a:r>
            <a:r>
              <a:rPr lang="en-IN" sz="1800" b="0" i="0" dirty="0">
                <a:effectLst/>
                <a:latin typeface="Menlo"/>
              </a:rPr>
              <a:t>);</a:t>
            </a:r>
          </a:p>
          <a:p>
            <a:r>
              <a:rPr lang="en-IN" sz="1800" b="0" i="0" dirty="0" err="1">
                <a:effectLst/>
                <a:latin typeface="Menlo"/>
              </a:rPr>
              <a:t>ylabel</a:t>
            </a:r>
            <a:r>
              <a:rPr lang="en-IN" sz="1800" b="0" i="0" dirty="0">
                <a:effectLst/>
                <a:latin typeface="Menlo"/>
              </a:rPr>
              <a:t>(</a:t>
            </a:r>
            <a:r>
              <a:rPr lang="en-IN" sz="1800" b="0" i="0" dirty="0">
                <a:solidFill>
                  <a:srgbClr val="A709F5"/>
                </a:solidFill>
                <a:effectLst/>
                <a:latin typeface="Menlo"/>
              </a:rPr>
              <a:t>'P(k)'</a:t>
            </a:r>
            <a:r>
              <a:rPr lang="en-IN" sz="1800" b="0" i="0" dirty="0">
                <a:effectLst/>
                <a:latin typeface="Menlo"/>
              </a:rPr>
              <a:t>);</a:t>
            </a:r>
          </a:p>
          <a:p>
            <a:r>
              <a:rPr lang="en-IN" sz="1800" b="0" i="0" dirty="0">
                <a:effectLst/>
                <a:latin typeface="Menlo"/>
              </a:rPr>
              <a:t>title(</a:t>
            </a:r>
            <a:r>
              <a:rPr lang="en-IN" sz="1800" b="0" i="0" dirty="0">
                <a:solidFill>
                  <a:srgbClr val="A709F5"/>
                </a:solidFill>
                <a:effectLst/>
                <a:latin typeface="Menlo"/>
              </a:rPr>
              <a:t>'</a:t>
            </a:r>
            <a:r>
              <a:rPr lang="en-IN" sz="1800" b="0" i="0" dirty="0" err="1">
                <a:solidFill>
                  <a:srgbClr val="A709F5"/>
                </a:solidFill>
                <a:effectLst/>
                <a:latin typeface="Menlo"/>
              </a:rPr>
              <a:t>logbin</a:t>
            </a:r>
            <a:r>
              <a:rPr lang="en-IN" sz="1800" b="0" i="0" dirty="0">
                <a:solidFill>
                  <a:srgbClr val="A709F5"/>
                </a:solidFill>
                <a:effectLst/>
                <a:latin typeface="Menlo"/>
              </a:rPr>
              <a:t>/log-scale'</a:t>
            </a:r>
            <a:r>
              <a:rPr lang="en-IN" sz="1800" b="0" i="0" dirty="0">
                <a:effectLst/>
                <a:latin typeface="Menlo"/>
              </a:rPr>
              <a:t>)</a:t>
            </a:r>
          </a:p>
        </p:txBody>
      </p:sp>
    </p:spTree>
    <p:extLst>
      <p:ext uri="{BB962C8B-B14F-4D97-AF65-F5344CB8AC3E}">
        <p14:creationId xmlns:p14="http://schemas.microsoft.com/office/powerpoint/2010/main" val="24520220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Network Technology Background">
            <a:extLst>
              <a:ext uri="{FF2B5EF4-FFF2-40B4-BE49-F238E27FC236}">
                <a16:creationId xmlns:a16="http://schemas.microsoft.com/office/drawing/2014/main" id="{746F5938-0A76-BF38-0109-E7B445E0DBE3}"/>
              </a:ext>
            </a:extLst>
          </p:cNvPr>
          <p:cNvPicPr>
            <a:picLocks noChangeAspect="1"/>
          </p:cNvPicPr>
          <p:nvPr/>
        </p:nvPicPr>
        <p:blipFill rotWithShape="1">
          <a:blip r:embed="rId3">
            <a:alphaModFix amt="60000"/>
            <a:duotone>
              <a:schemeClr val="accent1">
                <a:shade val="45000"/>
                <a:satMod val="135000"/>
              </a:schemeClr>
              <a:prstClr val="white"/>
            </a:duotone>
          </a:blip>
          <a:srcRect r="-1" b="3428"/>
          <a:stretch/>
        </p:blipFill>
        <p:spPr>
          <a:xfrm>
            <a:off x="745639" y="682663"/>
            <a:ext cx="12817424" cy="94344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384A810C-4EF3-6202-D30C-C6C1400F09E4}"/>
              </a:ext>
            </a:extLst>
          </p:cNvPr>
          <p:cNvSpPr txBox="1"/>
          <p:nvPr/>
        </p:nvSpPr>
        <p:spPr>
          <a:xfrm>
            <a:off x="745639" y="431329"/>
            <a:ext cx="11737304" cy="646331"/>
          </a:xfrm>
          <a:prstGeom prst="rect">
            <a:avLst/>
          </a:prstGeom>
          <a:solidFill>
            <a:schemeClr val="bg1"/>
          </a:solidFill>
        </p:spPr>
        <p:txBody>
          <a:bodyPr wrap="square">
            <a:spAutoFit/>
          </a:bodyPr>
          <a:lstStyle/>
          <a:p>
            <a:pPr algn="l"/>
            <a:r>
              <a:rPr lang="en-IN" sz="3600" b="1" i="0" u="none" strike="noStrike" baseline="0" dirty="0">
                <a:solidFill>
                  <a:srgbClr val="0000FF"/>
                </a:solidFill>
                <a:latin typeface="Cambria" panose="02040503050406030204" pitchFamily="18" charset="0"/>
                <a:ea typeface="Cambria" panose="02040503050406030204" pitchFamily="18" charset="0"/>
              </a:rPr>
              <a:t>Degree Distribution (Plotting is tricky!!)</a:t>
            </a:r>
          </a:p>
        </p:txBody>
      </p:sp>
      <p:sp>
        <p:nvSpPr>
          <p:cNvPr id="2" name="TextBox 1">
            <a:extLst>
              <a:ext uri="{FF2B5EF4-FFF2-40B4-BE49-F238E27FC236}">
                <a16:creationId xmlns:a16="http://schemas.microsoft.com/office/drawing/2014/main" id="{BA77975B-FDE6-A7A3-80FB-A37952286886}"/>
              </a:ext>
            </a:extLst>
          </p:cNvPr>
          <p:cNvSpPr txBox="1"/>
          <p:nvPr/>
        </p:nvSpPr>
        <p:spPr>
          <a:xfrm>
            <a:off x="9395718" y="1223417"/>
            <a:ext cx="5472608" cy="707886"/>
          </a:xfrm>
          <a:prstGeom prst="rect">
            <a:avLst/>
          </a:prstGeom>
          <a:solidFill>
            <a:schemeClr val="bg1"/>
          </a:solidFill>
        </p:spPr>
        <p:txBody>
          <a:bodyPr wrap="square">
            <a:spAutoFit/>
          </a:bodyPr>
          <a:lstStyle/>
          <a:p>
            <a:pPr algn="l"/>
            <a:r>
              <a:rPr lang="en-IN" sz="4000" b="1" i="0" u="none" strike="noStrike" baseline="0" dirty="0">
                <a:solidFill>
                  <a:srgbClr val="FF0000"/>
                </a:solidFill>
                <a:latin typeface="Cambria" panose="02040503050406030204" pitchFamily="18" charset="0"/>
                <a:ea typeface="Cambria" panose="02040503050406030204" pitchFamily="18" charset="0"/>
              </a:rPr>
              <a:t>10k node</a:t>
            </a:r>
          </a:p>
        </p:txBody>
      </p:sp>
      <p:pic>
        <p:nvPicPr>
          <p:cNvPr id="5" name="Picture 4" descr="Chart, scatter chart&#10;&#10;Description automatically generated">
            <a:extLst>
              <a:ext uri="{FF2B5EF4-FFF2-40B4-BE49-F238E27FC236}">
                <a16:creationId xmlns:a16="http://schemas.microsoft.com/office/drawing/2014/main" id="{BF54813C-4699-B5C4-9CD2-6D1A457BE6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08065" y="1885596"/>
            <a:ext cx="8542857" cy="7028571"/>
          </a:xfrm>
          <a:prstGeom prst="rect">
            <a:avLst/>
          </a:prstGeom>
        </p:spPr>
      </p:pic>
      <p:sp>
        <p:nvSpPr>
          <p:cNvPr id="6" name="Flowchart: Connector 5">
            <a:extLst>
              <a:ext uri="{FF2B5EF4-FFF2-40B4-BE49-F238E27FC236}">
                <a16:creationId xmlns:a16="http://schemas.microsoft.com/office/drawing/2014/main" id="{DF336BE9-A44E-EBE4-C098-2330BC25F4EC}"/>
              </a:ext>
            </a:extLst>
          </p:cNvPr>
          <p:cNvSpPr/>
          <p:nvPr/>
        </p:nvSpPr>
        <p:spPr>
          <a:xfrm>
            <a:off x="9395718" y="6840041"/>
            <a:ext cx="1728192" cy="1368152"/>
          </a:xfrm>
          <a:prstGeom prst="flowChartConnector">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21137967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Network Technology Background">
            <a:extLst>
              <a:ext uri="{FF2B5EF4-FFF2-40B4-BE49-F238E27FC236}">
                <a16:creationId xmlns:a16="http://schemas.microsoft.com/office/drawing/2014/main" id="{746F5938-0A76-BF38-0109-E7B445E0DBE3}"/>
              </a:ext>
            </a:extLst>
          </p:cNvPr>
          <p:cNvPicPr>
            <a:picLocks noChangeAspect="1"/>
          </p:cNvPicPr>
          <p:nvPr/>
        </p:nvPicPr>
        <p:blipFill rotWithShape="1">
          <a:blip r:embed="rId3">
            <a:alphaModFix amt="60000"/>
            <a:lum bright="70000" contrast="-70000"/>
          </a:blip>
          <a:srcRect r="-1" b="3428"/>
          <a:stretch/>
        </p:blipFill>
        <p:spPr>
          <a:xfrm>
            <a:off x="792675" y="682663"/>
            <a:ext cx="12817424" cy="94344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384A810C-4EF3-6202-D30C-C6C1400F09E4}"/>
              </a:ext>
            </a:extLst>
          </p:cNvPr>
          <p:cNvSpPr txBox="1"/>
          <p:nvPr/>
        </p:nvSpPr>
        <p:spPr>
          <a:xfrm>
            <a:off x="745639" y="431329"/>
            <a:ext cx="11737304" cy="646331"/>
          </a:xfrm>
          <a:prstGeom prst="rect">
            <a:avLst/>
          </a:prstGeom>
          <a:solidFill>
            <a:schemeClr val="bg1"/>
          </a:solidFill>
        </p:spPr>
        <p:txBody>
          <a:bodyPr wrap="square">
            <a:spAutoFit/>
          </a:bodyPr>
          <a:lstStyle/>
          <a:p>
            <a:pPr algn="l"/>
            <a:r>
              <a:rPr lang="en-IN" sz="3600" b="1" i="0" u="none" strike="noStrike" baseline="0" dirty="0">
                <a:solidFill>
                  <a:srgbClr val="0000FF"/>
                </a:solidFill>
                <a:latin typeface="Cambria" panose="02040503050406030204" pitchFamily="18" charset="0"/>
                <a:ea typeface="Cambria" panose="02040503050406030204" pitchFamily="18" charset="0"/>
              </a:rPr>
              <a:t>Degree Distribution (log/</a:t>
            </a:r>
            <a:r>
              <a:rPr lang="en-IN" sz="3600" b="1" i="0" u="none" strike="noStrike" baseline="0" dirty="0" err="1">
                <a:solidFill>
                  <a:srgbClr val="0000FF"/>
                </a:solidFill>
                <a:latin typeface="Cambria" panose="02040503050406030204" pitchFamily="18" charset="0"/>
                <a:ea typeface="Cambria" panose="02040503050406030204" pitchFamily="18" charset="0"/>
              </a:rPr>
              <a:t>lin</a:t>
            </a:r>
            <a:r>
              <a:rPr lang="en-IN" sz="3600" b="1" i="0" u="none" strike="noStrike" baseline="0" dirty="0">
                <a:solidFill>
                  <a:srgbClr val="0000FF"/>
                </a:solidFill>
                <a:latin typeface="Cambria" panose="02040503050406030204" pitchFamily="18" charset="0"/>
                <a:ea typeface="Cambria" panose="02040503050406030204" pitchFamily="18" charset="0"/>
              </a:rPr>
              <a:t> binning in log-log scale)</a:t>
            </a:r>
          </a:p>
        </p:txBody>
      </p:sp>
      <p:sp>
        <p:nvSpPr>
          <p:cNvPr id="12" name="TextBox 11">
            <a:extLst>
              <a:ext uri="{FF2B5EF4-FFF2-40B4-BE49-F238E27FC236}">
                <a16:creationId xmlns:a16="http://schemas.microsoft.com/office/drawing/2014/main" id="{6B449A84-9120-8C12-247E-7FF14DBADF48}"/>
              </a:ext>
            </a:extLst>
          </p:cNvPr>
          <p:cNvSpPr txBox="1"/>
          <p:nvPr/>
        </p:nvSpPr>
        <p:spPr>
          <a:xfrm>
            <a:off x="1834878" y="1313387"/>
            <a:ext cx="11089232" cy="5355312"/>
          </a:xfrm>
          <a:prstGeom prst="rect">
            <a:avLst/>
          </a:prstGeom>
          <a:solidFill>
            <a:schemeClr val="bg2"/>
          </a:solidFill>
        </p:spPr>
        <p:txBody>
          <a:bodyPr wrap="square">
            <a:spAutoFit/>
          </a:bodyPr>
          <a:lstStyle/>
          <a:p>
            <a:r>
              <a:rPr lang="en-IN" sz="1800" b="0" i="0" dirty="0">
                <a:effectLst/>
                <a:latin typeface="Menlo"/>
              </a:rPr>
              <a:t>load(</a:t>
            </a:r>
            <a:r>
              <a:rPr lang="en-IN" sz="1800" b="0" i="0" dirty="0">
                <a:solidFill>
                  <a:srgbClr val="A709F5"/>
                </a:solidFill>
                <a:effectLst/>
                <a:latin typeface="Menlo"/>
              </a:rPr>
              <a:t>'A_6k.mat'</a:t>
            </a:r>
            <a:r>
              <a:rPr lang="en-IN" sz="1800" b="0" i="0" dirty="0">
                <a:effectLst/>
                <a:latin typeface="Menlo"/>
              </a:rPr>
              <a:t>);</a:t>
            </a:r>
          </a:p>
          <a:p>
            <a:r>
              <a:rPr lang="en-IN" sz="1800" b="0" i="0" dirty="0">
                <a:solidFill>
                  <a:srgbClr val="008013"/>
                </a:solidFill>
                <a:effectLst/>
                <a:latin typeface="Menlo"/>
              </a:rPr>
              <a:t>% A=BA(9000,4);</a:t>
            </a:r>
            <a:endParaRPr lang="en-IN" sz="1800" b="0" i="0" dirty="0">
              <a:effectLst/>
              <a:latin typeface="Menlo"/>
            </a:endParaRPr>
          </a:p>
          <a:p>
            <a:r>
              <a:rPr lang="en-IN" sz="1800" b="0" i="0" dirty="0">
                <a:solidFill>
                  <a:srgbClr val="008013"/>
                </a:solidFill>
                <a:effectLst/>
                <a:latin typeface="Menlo"/>
              </a:rPr>
              <a:t>%load A_7k.mat;</a:t>
            </a:r>
            <a:endParaRPr lang="en-IN" sz="1800" b="0" i="0" dirty="0">
              <a:effectLst/>
              <a:latin typeface="Menlo"/>
            </a:endParaRPr>
          </a:p>
          <a:p>
            <a:r>
              <a:rPr lang="en-IN" sz="1800" b="0" i="0" dirty="0" err="1">
                <a:effectLst/>
                <a:latin typeface="Menlo"/>
              </a:rPr>
              <a:t>deg</a:t>
            </a:r>
            <a:r>
              <a:rPr lang="en-IN" sz="1800" b="0" i="0" dirty="0">
                <a:effectLst/>
                <a:latin typeface="Menlo"/>
              </a:rPr>
              <a:t>=sum(A);</a:t>
            </a:r>
          </a:p>
          <a:p>
            <a:r>
              <a:rPr lang="en-IN" sz="1800" b="0" i="0" dirty="0" err="1">
                <a:effectLst/>
                <a:latin typeface="Menlo"/>
              </a:rPr>
              <a:t>ind</a:t>
            </a:r>
            <a:r>
              <a:rPr lang="en-IN" sz="1800" b="0" i="0" dirty="0">
                <a:effectLst/>
                <a:latin typeface="Menlo"/>
              </a:rPr>
              <a:t>=find(</a:t>
            </a:r>
            <a:r>
              <a:rPr lang="en-IN" sz="1800" b="0" i="0" dirty="0" err="1">
                <a:effectLst/>
                <a:latin typeface="Menlo"/>
              </a:rPr>
              <a:t>deg</a:t>
            </a:r>
            <a:r>
              <a:rPr lang="en-IN" sz="1800" b="0" i="0" dirty="0">
                <a:effectLst/>
                <a:latin typeface="Menlo"/>
              </a:rPr>
              <a:t>==1);</a:t>
            </a:r>
          </a:p>
          <a:p>
            <a:r>
              <a:rPr lang="en-IN" sz="1800" b="0" i="0" dirty="0" err="1">
                <a:effectLst/>
                <a:latin typeface="Menlo"/>
              </a:rPr>
              <a:t>deg</a:t>
            </a:r>
            <a:r>
              <a:rPr lang="en-IN" sz="1800" b="0" i="0" dirty="0">
                <a:effectLst/>
                <a:latin typeface="Menlo"/>
              </a:rPr>
              <a:t>(</a:t>
            </a:r>
            <a:r>
              <a:rPr lang="en-IN" sz="1800" b="0" i="0" dirty="0" err="1">
                <a:effectLst/>
                <a:latin typeface="Menlo"/>
              </a:rPr>
              <a:t>ind</a:t>
            </a:r>
            <a:r>
              <a:rPr lang="en-IN" sz="1800" b="0" i="0" dirty="0">
                <a:effectLst/>
                <a:latin typeface="Menlo"/>
              </a:rPr>
              <a:t>)=2;</a:t>
            </a:r>
          </a:p>
          <a:p>
            <a:r>
              <a:rPr lang="en-IN" sz="1800" b="0" i="0" dirty="0">
                <a:effectLst/>
                <a:latin typeface="Menlo"/>
              </a:rPr>
              <a:t>edges = 1.1:5:150;</a:t>
            </a:r>
          </a:p>
          <a:p>
            <a:r>
              <a:rPr lang="en-IN" sz="1800" b="0" i="0" dirty="0">
                <a:effectLst/>
                <a:latin typeface="Menlo"/>
              </a:rPr>
              <a:t>edges2 = 3.^(0.01:0.5:4.7);</a:t>
            </a:r>
          </a:p>
          <a:p>
            <a:r>
              <a:rPr lang="en-IN" sz="1800" b="0" i="0" dirty="0">
                <a:solidFill>
                  <a:srgbClr val="008013"/>
                </a:solidFill>
                <a:effectLst/>
                <a:latin typeface="Menlo"/>
              </a:rPr>
              <a:t>%%%%%%%%%%%%%%%%%%%%%%%%%%%%%%%%%%</a:t>
            </a:r>
            <a:endParaRPr lang="en-IN" sz="1800" b="0" i="0" dirty="0">
              <a:effectLst/>
              <a:latin typeface="Menlo"/>
            </a:endParaRPr>
          </a:p>
          <a:p>
            <a:r>
              <a:rPr lang="en-IN" sz="1800" b="0" i="0" dirty="0">
                <a:effectLst/>
                <a:latin typeface="Menlo"/>
              </a:rPr>
              <a:t>[Lob, Lob2] =</a:t>
            </a:r>
            <a:r>
              <a:rPr lang="en-IN" sz="1800" b="0" i="0" dirty="0" err="1">
                <a:effectLst/>
                <a:latin typeface="Menlo"/>
              </a:rPr>
              <a:t>histcounts</a:t>
            </a:r>
            <a:r>
              <a:rPr lang="en-IN" sz="1800" b="0" i="0" dirty="0">
                <a:effectLst/>
                <a:latin typeface="Menlo"/>
              </a:rPr>
              <a:t>(</a:t>
            </a:r>
            <a:r>
              <a:rPr lang="en-IN" sz="1800" b="0" i="0" dirty="0" err="1">
                <a:effectLst/>
                <a:latin typeface="Menlo"/>
              </a:rPr>
              <a:t>deg</a:t>
            </a:r>
            <a:r>
              <a:rPr lang="en-IN" sz="1800" b="0" i="0" dirty="0">
                <a:effectLst/>
                <a:latin typeface="Menlo"/>
              </a:rPr>
              <a:t>, edges2);</a:t>
            </a:r>
          </a:p>
          <a:p>
            <a:r>
              <a:rPr lang="en-IN" sz="1800" b="0" i="0" dirty="0">
                <a:effectLst/>
                <a:latin typeface="Menlo"/>
              </a:rPr>
              <a:t>ds = diff(edges2);</a:t>
            </a:r>
          </a:p>
          <a:p>
            <a:r>
              <a:rPr lang="en-IN" sz="1800" b="0" i="0" dirty="0" err="1">
                <a:effectLst/>
                <a:latin typeface="Menlo"/>
              </a:rPr>
              <a:t>sl</a:t>
            </a:r>
            <a:r>
              <a:rPr lang="en-IN" sz="1800" b="0" i="0" dirty="0">
                <a:effectLst/>
                <a:latin typeface="Menlo"/>
              </a:rPr>
              <a:t> = (edges2(1:end-1)+edges2(2:end))*0.5;</a:t>
            </a:r>
          </a:p>
          <a:p>
            <a:r>
              <a:rPr lang="en-IN" sz="1800" b="0" i="0" dirty="0" err="1">
                <a:effectLst/>
                <a:latin typeface="Menlo"/>
              </a:rPr>
              <a:t>nsl</a:t>
            </a:r>
            <a:r>
              <a:rPr lang="en-IN" sz="1800" b="0" i="0" dirty="0">
                <a:effectLst/>
                <a:latin typeface="Menlo"/>
              </a:rPr>
              <a:t> = Lob(1:end)./(sum(Lob)*ds);</a:t>
            </a:r>
          </a:p>
          <a:p>
            <a:r>
              <a:rPr lang="en-IN" sz="1800" b="0" i="0" dirty="0">
                <a:effectLst/>
                <a:latin typeface="Menlo"/>
              </a:rPr>
              <a:t>loglog(sl,nsl,</a:t>
            </a:r>
            <a:r>
              <a:rPr lang="en-IN" sz="1800" b="0" i="0" dirty="0">
                <a:solidFill>
                  <a:srgbClr val="A709F5"/>
                </a:solidFill>
                <a:effectLst/>
                <a:latin typeface="Menlo"/>
              </a:rPr>
              <a:t>'g.'</a:t>
            </a:r>
            <a:r>
              <a:rPr lang="en-IN" sz="1800" b="0" i="0" dirty="0">
                <a:effectLst/>
                <a:latin typeface="Menlo"/>
              </a:rPr>
              <a:t>,</a:t>
            </a:r>
            <a:r>
              <a:rPr lang="en-IN" sz="1800" b="0" i="0" dirty="0">
                <a:solidFill>
                  <a:srgbClr val="A709F5"/>
                </a:solidFill>
                <a:effectLst/>
                <a:latin typeface="Menlo"/>
              </a:rPr>
              <a:t>'MarkerSize'</a:t>
            </a:r>
            <a:r>
              <a:rPr lang="en-IN" sz="1800" b="0" i="0" dirty="0">
                <a:effectLst/>
                <a:latin typeface="Menlo"/>
              </a:rPr>
              <a:t>,</a:t>
            </a:r>
            <a:r>
              <a:rPr lang="en-IN" sz="1800" dirty="0">
                <a:latin typeface="Menlo"/>
              </a:rPr>
              <a:t>30); hold </a:t>
            </a:r>
            <a:r>
              <a:rPr lang="en-IN" sz="1800" dirty="0">
                <a:solidFill>
                  <a:srgbClr val="A709F5"/>
                </a:solidFill>
                <a:latin typeface="Menlo"/>
              </a:rPr>
              <a:t>on</a:t>
            </a:r>
            <a:r>
              <a:rPr lang="en-IN" sz="1800" dirty="0">
                <a:latin typeface="Menlo"/>
              </a:rPr>
              <a:t>;</a:t>
            </a:r>
            <a:endParaRPr lang="en-IN" sz="1800" b="0" i="0" dirty="0">
              <a:effectLst/>
              <a:latin typeface="Menlo"/>
            </a:endParaRPr>
          </a:p>
          <a:p>
            <a:r>
              <a:rPr lang="en-IN" sz="1800" b="0" i="0" dirty="0">
                <a:solidFill>
                  <a:srgbClr val="008013"/>
                </a:solidFill>
                <a:effectLst/>
                <a:latin typeface="Menlo"/>
              </a:rPr>
              <a:t>%%%%% Linear bin %%%%%%%%%%%%%%%%</a:t>
            </a:r>
            <a:endParaRPr lang="en-IN" sz="1800" b="0" i="0" dirty="0">
              <a:effectLst/>
              <a:latin typeface="Menlo"/>
            </a:endParaRPr>
          </a:p>
          <a:p>
            <a:r>
              <a:rPr lang="en-IN" sz="1800" b="0" i="0" dirty="0">
                <a:effectLst/>
                <a:latin typeface="Menlo"/>
              </a:rPr>
              <a:t>[LiNb,LiNb1] = </a:t>
            </a:r>
            <a:r>
              <a:rPr lang="en-IN" sz="1800" b="0" i="0" dirty="0" err="1">
                <a:effectLst/>
                <a:latin typeface="Menlo"/>
              </a:rPr>
              <a:t>histcounts</a:t>
            </a:r>
            <a:r>
              <a:rPr lang="en-IN" sz="1800" b="0" i="0" dirty="0">
                <a:effectLst/>
                <a:latin typeface="Menlo"/>
              </a:rPr>
              <a:t>(</a:t>
            </a:r>
            <a:r>
              <a:rPr lang="en-IN" sz="1800" b="0" i="0" dirty="0" err="1">
                <a:effectLst/>
                <a:latin typeface="Menlo"/>
              </a:rPr>
              <a:t>deg,edges</a:t>
            </a:r>
            <a:r>
              <a:rPr lang="en-IN" sz="1800" b="0" i="0" dirty="0">
                <a:effectLst/>
                <a:latin typeface="Menlo"/>
              </a:rPr>
              <a:t>);</a:t>
            </a:r>
          </a:p>
          <a:p>
            <a:r>
              <a:rPr lang="en-IN" sz="1800" b="0" i="0" dirty="0">
                <a:effectLst/>
                <a:latin typeface="Menlo"/>
              </a:rPr>
              <a:t>ds1 = diff(edges);</a:t>
            </a:r>
          </a:p>
          <a:p>
            <a:r>
              <a:rPr lang="en-IN" sz="1800" b="0" i="0" dirty="0" err="1">
                <a:effectLst/>
                <a:latin typeface="Menlo"/>
              </a:rPr>
              <a:t>slin</a:t>
            </a:r>
            <a:r>
              <a:rPr lang="en-IN" sz="1800" b="0" i="0" dirty="0">
                <a:effectLst/>
                <a:latin typeface="Menlo"/>
              </a:rPr>
              <a:t> = (edges(1:end-1)+edges(2:end))*0.5;</a:t>
            </a:r>
          </a:p>
          <a:p>
            <a:r>
              <a:rPr lang="en-IN" sz="1800" b="0" i="0" dirty="0">
                <a:effectLst/>
                <a:latin typeface="Menlo"/>
              </a:rPr>
              <a:t>loglog(</a:t>
            </a:r>
            <a:r>
              <a:rPr lang="en-IN" sz="1800" b="0" i="0" dirty="0" err="1">
                <a:effectLst/>
                <a:latin typeface="Menlo"/>
              </a:rPr>
              <a:t>slin,LiNb</a:t>
            </a:r>
            <a:r>
              <a:rPr lang="en-IN" sz="1800" b="0" i="0" dirty="0">
                <a:effectLst/>
                <a:latin typeface="Menlo"/>
              </a:rPr>
              <a:t>./(sum(</a:t>
            </a:r>
            <a:r>
              <a:rPr lang="en-IN" sz="1800" b="0" i="0" dirty="0" err="1">
                <a:effectLst/>
                <a:latin typeface="Menlo"/>
              </a:rPr>
              <a:t>LiNb</a:t>
            </a:r>
            <a:r>
              <a:rPr lang="en-IN" sz="1800" b="0" i="0" dirty="0">
                <a:effectLst/>
                <a:latin typeface="Menlo"/>
              </a:rPr>
              <a:t>)*ds1),</a:t>
            </a:r>
            <a:r>
              <a:rPr lang="en-IN" sz="1800" b="0" i="0" dirty="0">
                <a:solidFill>
                  <a:srgbClr val="A709F5"/>
                </a:solidFill>
                <a:effectLst/>
                <a:latin typeface="Menlo"/>
              </a:rPr>
              <a:t>'b.'</a:t>
            </a:r>
            <a:r>
              <a:rPr lang="en-IN" sz="1800" b="0" i="0" dirty="0">
                <a:effectLst/>
                <a:latin typeface="Menlo"/>
              </a:rPr>
              <a:t>,</a:t>
            </a:r>
            <a:r>
              <a:rPr lang="en-IN" sz="1800" b="0" i="0" dirty="0">
                <a:solidFill>
                  <a:srgbClr val="A709F5"/>
                </a:solidFill>
                <a:effectLst/>
                <a:latin typeface="Menlo"/>
              </a:rPr>
              <a:t>'MarkerSize'</a:t>
            </a:r>
            <a:r>
              <a:rPr lang="en-IN" sz="1800" b="0" i="0" dirty="0">
                <a:effectLst/>
                <a:latin typeface="Menlo"/>
              </a:rPr>
              <a:t>,30);</a:t>
            </a:r>
          </a:p>
        </p:txBody>
      </p:sp>
      <p:sp>
        <p:nvSpPr>
          <p:cNvPr id="2" name="TextBox 1">
            <a:extLst>
              <a:ext uri="{FF2B5EF4-FFF2-40B4-BE49-F238E27FC236}">
                <a16:creationId xmlns:a16="http://schemas.microsoft.com/office/drawing/2014/main" id="{BA77975B-FDE6-A7A3-80FB-A37952286886}"/>
              </a:ext>
            </a:extLst>
          </p:cNvPr>
          <p:cNvSpPr txBox="1"/>
          <p:nvPr/>
        </p:nvSpPr>
        <p:spPr>
          <a:xfrm>
            <a:off x="9611742" y="1917888"/>
            <a:ext cx="5472608" cy="707886"/>
          </a:xfrm>
          <a:prstGeom prst="rect">
            <a:avLst/>
          </a:prstGeom>
          <a:noFill/>
        </p:spPr>
        <p:txBody>
          <a:bodyPr wrap="square">
            <a:spAutoFit/>
          </a:bodyPr>
          <a:lstStyle/>
          <a:p>
            <a:pPr algn="l"/>
            <a:r>
              <a:rPr lang="en-IN" sz="4000" b="1" i="0" u="none" strike="noStrike" baseline="0" dirty="0">
                <a:solidFill>
                  <a:srgbClr val="FF0000"/>
                </a:solidFill>
                <a:latin typeface="Cambria" panose="02040503050406030204" pitchFamily="18" charset="0"/>
                <a:ea typeface="Cambria" panose="02040503050406030204" pitchFamily="18" charset="0"/>
              </a:rPr>
              <a:t>6k node</a:t>
            </a:r>
          </a:p>
        </p:txBody>
      </p:sp>
      <p:sp>
        <p:nvSpPr>
          <p:cNvPr id="3" name="TextBox 2">
            <a:extLst>
              <a:ext uri="{FF2B5EF4-FFF2-40B4-BE49-F238E27FC236}">
                <a16:creationId xmlns:a16="http://schemas.microsoft.com/office/drawing/2014/main" id="{E8BC4D08-51BD-550F-4CB0-E8B7F0FFF058}"/>
              </a:ext>
            </a:extLst>
          </p:cNvPr>
          <p:cNvSpPr txBox="1"/>
          <p:nvPr/>
        </p:nvSpPr>
        <p:spPr>
          <a:xfrm>
            <a:off x="1837861" y="6668699"/>
            <a:ext cx="11089232" cy="923330"/>
          </a:xfrm>
          <a:prstGeom prst="rect">
            <a:avLst/>
          </a:prstGeom>
          <a:solidFill>
            <a:schemeClr val="bg2"/>
          </a:solidFill>
        </p:spPr>
        <p:txBody>
          <a:bodyPr wrap="square">
            <a:spAutoFit/>
          </a:bodyPr>
          <a:lstStyle/>
          <a:p>
            <a:r>
              <a:rPr lang="en-IN" sz="1800" b="0" i="0" dirty="0">
                <a:effectLst/>
                <a:latin typeface="Menlo"/>
              </a:rPr>
              <a:t>hold </a:t>
            </a:r>
            <a:r>
              <a:rPr lang="en-IN" sz="1800" b="0" i="0" dirty="0">
                <a:solidFill>
                  <a:srgbClr val="A709F5"/>
                </a:solidFill>
                <a:effectLst/>
                <a:latin typeface="Menlo"/>
              </a:rPr>
              <a:t>on</a:t>
            </a:r>
            <a:r>
              <a:rPr lang="en-IN" sz="1800" b="0" i="0" dirty="0">
                <a:effectLst/>
                <a:latin typeface="Menlo"/>
              </a:rPr>
              <a:t>;</a:t>
            </a:r>
          </a:p>
          <a:p>
            <a:r>
              <a:rPr lang="en-IN" sz="1800" b="0" i="0" dirty="0">
                <a:solidFill>
                  <a:srgbClr val="008013"/>
                </a:solidFill>
                <a:effectLst/>
                <a:latin typeface="Menlo"/>
              </a:rPr>
              <a:t>% loglog(Lob2(2:end-1),Lob2(2:end-1).^-3,'-','linewidth',3);</a:t>
            </a:r>
            <a:endParaRPr lang="en-IN" sz="1800" b="0" i="0" dirty="0">
              <a:effectLst/>
              <a:latin typeface="Menlo"/>
            </a:endParaRPr>
          </a:p>
          <a:p>
            <a:r>
              <a:rPr lang="en-IN" sz="1800" b="0" i="0" dirty="0">
                <a:effectLst/>
                <a:latin typeface="Menlo"/>
              </a:rPr>
              <a:t>loglog(sl,8*sl.^-3,</a:t>
            </a:r>
            <a:r>
              <a:rPr lang="en-IN" sz="1800" b="0" i="0" dirty="0">
                <a:solidFill>
                  <a:srgbClr val="A709F5"/>
                </a:solidFill>
                <a:effectLst/>
                <a:latin typeface="Menlo"/>
              </a:rPr>
              <a:t>'-'</a:t>
            </a:r>
            <a:r>
              <a:rPr lang="en-IN" sz="1800" b="0" i="0" dirty="0">
                <a:effectLst/>
                <a:latin typeface="Menlo"/>
              </a:rPr>
              <a:t>,</a:t>
            </a:r>
            <a:r>
              <a:rPr lang="en-IN" sz="1800" b="0" i="0" dirty="0">
                <a:solidFill>
                  <a:srgbClr val="A709F5"/>
                </a:solidFill>
                <a:effectLst/>
                <a:latin typeface="Menlo"/>
              </a:rPr>
              <a:t>'linewidth'</a:t>
            </a:r>
            <a:r>
              <a:rPr lang="en-IN" sz="1800" b="0" i="0" dirty="0">
                <a:effectLst/>
                <a:latin typeface="Menlo"/>
              </a:rPr>
              <a:t>,3);</a:t>
            </a:r>
          </a:p>
        </p:txBody>
      </p:sp>
      <p:sp>
        <p:nvSpPr>
          <p:cNvPr id="5" name="TextBox 4">
            <a:extLst>
              <a:ext uri="{FF2B5EF4-FFF2-40B4-BE49-F238E27FC236}">
                <a16:creationId xmlns:a16="http://schemas.microsoft.com/office/drawing/2014/main" id="{BDFAFAC3-DF44-8C08-573A-D3DC15EED429}"/>
              </a:ext>
            </a:extLst>
          </p:cNvPr>
          <p:cNvSpPr txBox="1"/>
          <p:nvPr/>
        </p:nvSpPr>
        <p:spPr>
          <a:xfrm>
            <a:off x="1831895" y="7552039"/>
            <a:ext cx="11089232" cy="2862322"/>
          </a:xfrm>
          <a:prstGeom prst="rect">
            <a:avLst/>
          </a:prstGeom>
          <a:solidFill>
            <a:schemeClr val="bg2"/>
          </a:solidFill>
        </p:spPr>
        <p:txBody>
          <a:bodyPr wrap="square">
            <a:spAutoFit/>
          </a:bodyPr>
          <a:lstStyle/>
          <a:p>
            <a:r>
              <a:rPr lang="en-IN" sz="1800" dirty="0">
                <a:latin typeface="Menlo"/>
              </a:rPr>
              <a:t>set(</a:t>
            </a:r>
            <a:r>
              <a:rPr lang="en-IN" sz="1800" dirty="0" err="1">
                <a:latin typeface="Menlo"/>
              </a:rPr>
              <a:t>gcf</a:t>
            </a:r>
            <a:r>
              <a:rPr lang="en-IN" sz="1800" dirty="0">
                <a:latin typeface="Menlo"/>
              </a:rPr>
              <a:t>,'</a:t>
            </a:r>
            <a:r>
              <a:rPr lang="en-IN" sz="1800" dirty="0" err="1">
                <a:latin typeface="Menlo"/>
              </a:rPr>
              <a:t>InvertHardCopy</a:t>
            </a:r>
            <a:r>
              <a:rPr lang="en-IN" sz="1800" dirty="0">
                <a:latin typeface="Menlo"/>
              </a:rPr>
              <a:t>','off','</a:t>
            </a:r>
            <a:r>
              <a:rPr lang="en-IN" sz="1800" dirty="0" err="1">
                <a:latin typeface="Menlo"/>
              </a:rPr>
              <a:t>Color</a:t>
            </a:r>
            <a:r>
              <a:rPr lang="en-IN" sz="1800" dirty="0">
                <a:latin typeface="Menlo"/>
              </a:rPr>
              <a:t>','white');</a:t>
            </a:r>
          </a:p>
          <a:p>
            <a:r>
              <a:rPr lang="en-IN" sz="1800" dirty="0">
                <a:latin typeface="Menlo"/>
              </a:rPr>
              <a:t>set(</a:t>
            </a:r>
            <a:r>
              <a:rPr lang="en-IN" sz="1800" dirty="0" err="1">
                <a:latin typeface="Menlo"/>
              </a:rPr>
              <a:t>gcf</a:t>
            </a:r>
            <a:r>
              <a:rPr lang="en-IN" sz="1800" dirty="0">
                <a:latin typeface="Menlo"/>
              </a:rPr>
              <a:t>, '</a:t>
            </a:r>
            <a:r>
              <a:rPr lang="en-IN" sz="1800" dirty="0" err="1">
                <a:latin typeface="Menlo"/>
              </a:rPr>
              <a:t>PaperPositionMode</a:t>
            </a:r>
            <a:r>
              <a:rPr lang="en-IN" sz="1800" dirty="0">
                <a:latin typeface="Menlo"/>
              </a:rPr>
              <a:t>', '</a:t>
            </a:r>
            <a:r>
              <a:rPr lang="en-IN" sz="1800" dirty="0" err="1">
                <a:latin typeface="Menlo"/>
              </a:rPr>
              <a:t>auto','position</a:t>
            </a:r>
            <a:r>
              <a:rPr lang="en-IN" sz="1800" dirty="0">
                <a:latin typeface="Menlo"/>
              </a:rPr>
              <a:t>', [0, 0, 700, 700]);</a:t>
            </a:r>
          </a:p>
          <a:p>
            <a:r>
              <a:rPr lang="en-IN" sz="1800" dirty="0">
                <a:latin typeface="Menlo"/>
              </a:rPr>
              <a:t>set(legend,'</a:t>
            </a:r>
            <a:r>
              <a:rPr lang="en-IN" sz="1800" dirty="0" err="1">
                <a:latin typeface="Menlo"/>
              </a:rPr>
              <a:t>color</a:t>
            </a:r>
            <a:r>
              <a:rPr lang="en-IN" sz="1800" dirty="0">
                <a:latin typeface="Menlo"/>
              </a:rPr>
              <a:t>','none');</a:t>
            </a:r>
          </a:p>
          <a:p>
            <a:r>
              <a:rPr lang="en-IN" sz="1800" dirty="0">
                <a:latin typeface="Menlo"/>
              </a:rPr>
              <a:t>set(legend, 'Box', 'on');</a:t>
            </a:r>
          </a:p>
          <a:p>
            <a:r>
              <a:rPr lang="en-IN" sz="1800" dirty="0" err="1">
                <a:latin typeface="Menlo"/>
              </a:rPr>
              <a:t>xlabel</a:t>
            </a:r>
            <a:r>
              <a:rPr lang="en-IN" sz="1800" dirty="0">
                <a:latin typeface="Menlo"/>
              </a:rPr>
              <a:t>('$k$','Interpreter','LaTeX','FontSize',30);</a:t>
            </a:r>
          </a:p>
          <a:p>
            <a:r>
              <a:rPr lang="en-IN" sz="1800" dirty="0" err="1">
                <a:latin typeface="Menlo"/>
              </a:rPr>
              <a:t>ylabel</a:t>
            </a:r>
            <a:r>
              <a:rPr lang="en-IN" sz="1800" dirty="0">
                <a:latin typeface="Menlo"/>
              </a:rPr>
              <a:t>('$P(k)$','Interpreter','LaTeX','FontSize',30);</a:t>
            </a:r>
          </a:p>
          <a:p>
            <a:r>
              <a:rPr lang="en-IN" sz="1800" dirty="0">
                <a:latin typeface="Menlo"/>
              </a:rPr>
              <a:t> </a:t>
            </a:r>
            <a:r>
              <a:rPr lang="en-IN" sz="1800" dirty="0" err="1">
                <a:latin typeface="Menlo"/>
              </a:rPr>
              <a:t>xlim</a:t>
            </a:r>
            <a:r>
              <a:rPr lang="en-IN" sz="1800" dirty="0">
                <a:latin typeface="Menlo"/>
              </a:rPr>
              <a:t>([0.8 200]);</a:t>
            </a:r>
          </a:p>
          <a:p>
            <a:r>
              <a:rPr lang="en-IN" sz="1800" dirty="0">
                <a:latin typeface="Menlo"/>
              </a:rPr>
              <a:t>  </a:t>
            </a:r>
            <a:r>
              <a:rPr lang="en-IN" sz="1800" dirty="0" err="1">
                <a:latin typeface="Menlo"/>
              </a:rPr>
              <a:t>ylim</a:t>
            </a:r>
            <a:r>
              <a:rPr lang="en-IN" sz="1800" dirty="0">
                <a:latin typeface="Menlo"/>
              </a:rPr>
              <a:t>([10^-6 10]);</a:t>
            </a:r>
          </a:p>
          <a:p>
            <a:r>
              <a:rPr lang="en-IN" sz="1800" dirty="0">
                <a:latin typeface="Menlo"/>
              </a:rPr>
              <a:t> set(</a:t>
            </a:r>
            <a:r>
              <a:rPr lang="en-IN" sz="1800" dirty="0" err="1">
                <a:latin typeface="Menlo"/>
              </a:rPr>
              <a:t>findall</a:t>
            </a:r>
            <a:r>
              <a:rPr lang="en-IN" sz="1800" dirty="0">
                <a:latin typeface="Menlo"/>
              </a:rPr>
              <a:t>(</a:t>
            </a:r>
            <a:r>
              <a:rPr lang="en-IN" sz="1800" dirty="0" err="1">
                <a:latin typeface="Menlo"/>
              </a:rPr>
              <a:t>gcf</a:t>
            </a:r>
            <a:r>
              <a:rPr lang="en-IN" sz="1800" dirty="0">
                <a:latin typeface="Menlo"/>
              </a:rPr>
              <a:t>,'-property','</a:t>
            </a:r>
            <a:r>
              <a:rPr lang="en-IN" sz="1800" dirty="0" err="1">
                <a:latin typeface="Menlo"/>
              </a:rPr>
              <a:t>FontSize</a:t>
            </a:r>
            <a:r>
              <a:rPr lang="en-IN" sz="1800" dirty="0">
                <a:latin typeface="Menlo"/>
              </a:rPr>
              <a:t>'),'</a:t>
            </a:r>
            <a:r>
              <a:rPr lang="en-IN" sz="1800" dirty="0" err="1">
                <a:latin typeface="Menlo"/>
              </a:rPr>
              <a:t>FontName</a:t>
            </a:r>
            <a:r>
              <a:rPr lang="en-IN" sz="1800" dirty="0">
                <a:latin typeface="Menlo"/>
              </a:rPr>
              <a:t>','Cambria',...</a:t>
            </a:r>
          </a:p>
          <a:p>
            <a:r>
              <a:rPr lang="en-IN" sz="1800" dirty="0">
                <a:latin typeface="Menlo"/>
              </a:rPr>
              <a:t>      'FontSize',24,'linewidth',2.0,'fontweight','b') </a:t>
            </a:r>
            <a:endParaRPr lang="en-IN" sz="1800" b="0" i="0" dirty="0">
              <a:effectLst/>
              <a:latin typeface="Menlo"/>
            </a:endParaRPr>
          </a:p>
        </p:txBody>
      </p:sp>
    </p:spTree>
    <p:extLst>
      <p:ext uri="{BB962C8B-B14F-4D97-AF65-F5344CB8AC3E}">
        <p14:creationId xmlns:p14="http://schemas.microsoft.com/office/powerpoint/2010/main" val="3816572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Network Technology Background">
            <a:extLst>
              <a:ext uri="{FF2B5EF4-FFF2-40B4-BE49-F238E27FC236}">
                <a16:creationId xmlns:a16="http://schemas.microsoft.com/office/drawing/2014/main" id="{746F5938-0A76-BF38-0109-E7B445E0DBE3}"/>
              </a:ext>
            </a:extLst>
          </p:cNvPr>
          <p:cNvPicPr>
            <a:picLocks noChangeAspect="1"/>
          </p:cNvPicPr>
          <p:nvPr/>
        </p:nvPicPr>
        <p:blipFill rotWithShape="1">
          <a:blip r:embed="rId3">
            <a:alphaModFix amt="60000"/>
            <a:duotone>
              <a:schemeClr val="accent1">
                <a:shade val="45000"/>
                <a:satMod val="135000"/>
              </a:schemeClr>
              <a:prstClr val="white"/>
            </a:duotone>
          </a:blip>
          <a:srcRect r="-1" b="3428"/>
          <a:stretch/>
        </p:blipFill>
        <p:spPr>
          <a:xfrm>
            <a:off x="792675" y="682663"/>
            <a:ext cx="12817424" cy="94344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384A810C-4EF3-6202-D30C-C6C1400F09E4}"/>
              </a:ext>
            </a:extLst>
          </p:cNvPr>
          <p:cNvSpPr txBox="1"/>
          <p:nvPr/>
        </p:nvSpPr>
        <p:spPr>
          <a:xfrm>
            <a:off x="745639" y="431329"/>
            <a:ext cx="11737304" cy="646331"/>
          </a:xfrm>
          <a:prstGeom prst="rect">
            <a:avLst/>
          </a:prstGeom>
          <a:solidFill>
            <a:schemeClr val="bg1"/>
          </a:solidFill>
        </p:spPr>
        <p:txBody>
          <a:bodyPr wrap="square">
            <a:spAutoFit/>
          </a:bodyPr>
          <a:lstStyle/>
          <a:p>
            <a:pPr algn="l"/>
            <a:r>
              <a:rPr lang="en-IN" sz="3600" b="1" i="0" u="none" strike="noStrike" baseline="0" dirty="0">
                <a:solidFill>
                  <a:srgbClr val="0000FF"/>
                </a:solidFill>
                <a:latin typeface="Cambria" panose="02040503050406030204" pitchFamily="18" charset="0"/>
                <a:ea typeface="Cambria" panose="02040503050406030204" pitchFamily="18" charset="0"/>
              </a:rPr>
              <a:t>Degree Distribution</a:t>
            </a:r>
          </a:p>
        </p:txBody>
      </p:sp>
      <p:pic>
        <p:nvPicPr>
          <p:cNvPr id="5" name="Picture 4">
            <a:extLst>
              <a:ext uri="{FF2B5EF4-FFF2-40B4-BE49-F238E27FC236}">
                <a16:creationId xmlns:a16="http://schemas.microsoft.com/office/drawing/2014/main" id="{F50591E0-5C2E-16CC-02F2-36D2B9D5AB05}"/>
              </a:ext>
            </a:extLst>
          </p:cNvPr>
          <p:cNvPicPr>
            <a:picLocks noChangeAspect="1"/>
          </p:cNvPicPr>
          <p:nvPr/>
        </p:nvPicPr>
        <p:blipFill>
          <a:blip r:embed="rId4"/>
          <a:stretch>
            <a:fillRect/>
          </a:stretch>
        </p:blipFill>
        <p:spPr>
          <a:xfrm>
            <a:off x="4427166" y="1171762"/>
            <a:ext cx="7632848" cy="8858725"/>
          </a:xfrm>
          <a:prstGeom prst="rect">
            <a:avLst/>
          </a:prstGeom>
        </p:spPr>
      </p:pic>
    </p:spTree>
    <p:extLst>
      <p:ext uri="{BB962C8B-B14F-4D97-AF65-F5344CB8AC3E}">
        <p14:creationId xmlns:p14="http://schemas.microsoft.com/office/powerpoint/2010/main" val="1538519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13F598-433E-5732-8DF5-497789A3362E}"/>
            </a:ext>
          </a:extLst>
        </p:cNvPr>
        <p:cNvGrpSpPr/>
        <p:nvPr/>
      </p:nvGrpSpPr>
      <p:grpSpPr>
        <a:xfrm>
          <a:off x="0" y="0"/>
          <a:ext cx="0" cy="0"/>
          <a:chOff x="0" y="0"/>
          <a:chExt cx="0" cy="0"/>
        </a:xfrm>
      </p:grpSpPr>
      <p:sp>
        <p:nvSpPr>
          <p:cNvPr id="5" name="Date Placeholder 4">
            <a:extLst>
              <a:ext uri="{FF2B5EF4-FFF2-40B4-BE49-F238E27FC236}">
                <a16:creationId xmlns:a16="http://schemas.microsoft.com/office/drawing/2014/main" id="{9F13CAB4-450E-45D3-350A-2317D699541C}"/>
              </a:ext>
            </a:extLst>
          </p:cNvPr>
          <p:cNvSpPr>
            <a:spLocks noGrp="1"/>
          </p:cNvSpPr>
          <p:nvPr>
            <p:ph type="dt" sz="half" idx="10"/>
          </p:nvPr>
        </p:nvSpPr>
        <p:spPr/>
        <p:txBody>
          <a:bodyPr/>
          <a:lstStyle/>
          <a:p>
            <a:fld id="{72BFFCF7-B551-4D50-89EB-7AB401F37E16}" type="datetime1">
              <a:rPr lang="en-US" smtClean="0"/>
              <a:pPr/>
              <a:t>8/22/2025</a:t>
            </a:fld>
            <a:endParaRPr lang="en-IN"/>
          </a:p>
        </p:txBody>
      </p:sp>
      <p:pic>
        <p:nvPicPr>
          <p:cNvPr id="9" name="Content Placeholder 8">
            <a:extLst>
              <a:ext uri="{FF2B5EF4-FFF2-40B4-BE49-F238E27FC236}">
                <a16:creationId xmlns:a16="http://schemas.microsoft.com/office/drawing/2014/main" id="{0E2897FE-2439-9A4C-B564-7F1D231434F6}"/>
              </a:ext>
            </a:extLst>
          </p:cNvPr>
          <p:cNvPicPr>
            <a:picLocks noGrp="1" noChangeAspect="1"/>
          </p:cNvPicPr>
          <p:nvPr>
            <p:ph sz="half" idx="1"/>
          </p:nvPr>
        </p:nvPicPr>
        <p:blipFill>
          <a:blip r:embed="rId2"/>
          <a:stretch>
            <a:fillRect/>
          </a:stretch>
        </p:blipFill>
        <p:spPr>
          <a:xfrm>
            <a:off x="6659" y="359321"/>
            <a:ext cx="7815473" cy="8424936"/>
          </a:xfrm>
          <a:prstGeom prst="rect">
            <a:avLst/>
          </a:prstGeom>
        </p:spPr>
      </p:pic>
      <p:pic>
        <p:nvPicPr>
          <p:cNvPr id="11" name="Picture 10">
            <a:extLst>
              <a:ext uri="{FF2B5EF4-FFF2-40B4-BE49-F238E27FC236}">
                <a16:creationId xmlns:a16="http://schemas.microsoft.com/office/drawing/2014/main" id="{69C83338-62E0-4070-982A-25B84D14308D}"/>
              </a:ext>
            </a:extLst>
          </p:cNvPr>
          <p:cNvPicPr>
            <a:picLocks noChangeAspect="1"/>
          </p:cNvPicPr>
          <p:nvPr/>
        </p:nvPicPr>
        <p:blipFill>
          <a:blip r:embed="rId3"/>
          <a:stretch>
            <a:fillRect/>
          </a:stretch>
        </p:blipFill>
        <p:spPr>
          <a:xfrm>
            <a:off x="7380289" y="2807593"/>
            <a:ext cx="7378700" cy="3960440"/>
          </a:xfrm>
          <a:prstGeom prst="rect">
            <a:avLst/>
          </a:prstGeom>
        </p:spPr>
      </p:pic>
      <p:sp>
        <p:nvSpPr>
          <p:cNvPr id="2" name="TextBox 1">
            <a:extLst>
              <a:ext uri="{FF2B5EF4-FFF2-40B4-BE49-F238E27FC236}">
                <a16:creationId xmlns:a16="http://schemas.microsoft.com/office/drawing/2014/main" id="{859385C1-6FED-36EC-5E11-6736FDDAB638}"/>
              </a:ext>
            </a:extLst>
          </p:cNvPr>
          <p:cNvSpPr txBox="1"/>
          <p:nvPr/>
        </p:nvSpPr>
        <p:spPr>
          <a:xfrm>
            <a:off x="10259814" y="9648353"/>
            <a:ext cx="3719352" cy="840102"/>
          </a:xfrm>
          <a:prstGeom prst="rect">
            <a:avLst/>
          </a:prstGeom>
          <a:noFill/>
        </p:spPr>
        <p:txBody>
          <a:bodyPr wrap="none" rtlCol="0">
            <a:spAutoFit/>
          </a:bodyPr>
          <a:lstStyle/>
          <a:p>
            <a:r>
              <a:rPr lang="en-US" dirty="0"/>
              <a:t>RMP-</a:t>
            </a:r>
            <a:r>
              <a:rPr lang="en-US" dirty="0" err="1"/>
              <a:t>Barabasi</a:t>
            </a:r>
            <a:endParaRPr lang="en-IN" dirty="0"/>
          </a:p>
        </p:txBody>
      </p:sp>
    </p:spTree>
    <p:extLst>
      <p:ext uri="{BB962C8B-B14F-4D97-AF65-F5344CB8AC3E}">
        <p14:creationId xmlns:p14="http://schemas.microsoft.com/office/powerpoint/2010/main" val="2625041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041B7F-BF25-5237-90C6-8944F2C1C2B1}"/>
              </a:ext>
            </a:extLst>
          </p:cNvPr>
          <p:cNvPicPr>
            <a:picLocks noChangeAspect="1"/>
          </p:cNvPicPr>
          <p:nvPr/>
        </p:nvPicPr>
        <p:blipFill>
          <a:blip r:embed="rId2">
            <a:duotone>
              <a:prstClr val="black"/>
              <a:schemeClr val="accent4">
                <a:tint val="45000"/>
                <a:satMod val="400000"/>
              </a:schemeClr>
            </a:duotone>
          </a:blip>
          <a:stretch>
            <a:fillRect/>
          </a:stretch>
        </p:blipFill>
        <p:spPr>
          <a:xfrm>
            <a:off x="2284535" y="359321"/>
            <a:ext cx="10189918" cy="1534396"/>
          </a:xfrm>
          <a:prstGeom prst="rect">
            <a:avLst/>
          </a:prstGeom>
        </p:spPr>
      </p:pic>
      <p:sp>
        <p:nvSpPr>
          <p:cNvPr id="5" name="TextBox 4">
            <a:extLst>
              <a:ext uri="{FF2B5EF4-FFF2-40B4-BE49-F238E27FC236}">
                <a16:creationId xmlns:a16="http://schemas.microsoft.com/office/drawing/2014/main" id="{FA2C7E51-6B1C-0C7D-546A-BC8AEF38B920}"/>
              </a:ext>
            </a:extLst>
          </p:cNvPr>
          <p:cNvSpPr txBox="1"/>
          <p:nvPr/>
        </p:nvSpPr>
        <p:spPr>
          <a:xfrm>
            <a:off x="1588850" y="4095534"/>
            <a:ext cx="12507489" cy="763029"/>
          </a:xfrm>
          <a:prstGeom prst="rect">
            <a:avLst/>
          </a:prstGeom>
          <a:noFill/>
        </p:spPr>
        <p:txBody>
          <a:bodyPr wrap="square">
            <a:spAutoFit/>
          </a:bodyPr>
          <a:lstStyle/>
          <a:p>
            <a:pPr marL="345900" indent="-345900" defTabSz="1106881">
              <a:buFont typeface="Arial" panose="020B0604020202020204" pitchFamily="34" charset="0"/>
              <a:buChar char="•"/>
            </a:pPr>
            <a:r>
              <a:rPr lang="en-US" sz="2179" dirty="0">
                <a:solidFill>
                  <a:prstClr val="black"/>
                </a:solidFill>
                <a:latin typeface="Cambria" panose="02040503050406030204" pitchFamily="18" charset="0"/>
                <a:ea typeface="Cambria" panose="02040503050406030204" pitchFamily="18" charset="0"/>
              </a:rPr>
              <a:t>Many of the things that scientists measure </a:t>
            </a:r>
            <a:r>
              <a:rPr lang="en-US" sz="2179" dirty="0">
                <a:solidFill>
                  <a:srgbClr val="0000FF"/>
                </a:solidFill>
                <a:latin typeface="Cambria" panose="02040503050406030204" pitchFamily="18" charset="0"/>
                <a:ea typeface="Cambria" panose="02040503050406030204" pitchFamily="18" charset="0"/>
              </a:rPr>
              <a:t>have a typical size or “scale”—a typical value </a:t>
            </a:r>
            <a:r>
              <a:rPr lang="en-US" sz="2179" dirty="0">
                <a:solidFill>
                  <a:prstClr val="black"/>
                </a:solidFill>
                <a:latin typeface="Cambria" panose="02040503050406030204" pitchFamily="18" charset="0"/>
                <a:ea typeface="Cambria" panose="02040503050406030204" pitchFamily="18" charset="0"/>
              </a:rPr>
              <a:t>around which in</a:t>
            </a:r>
            <a:r>
              <a:rPr lang="en-IN" sz="2179" dirty="0">
                <a:solidFill>
                  <a:prstClr val="black"/>
                </a:solidFill>
                <a:latin typeface="Cambria" panose="02040503050406030204" pitchFamily="18" charset="0"/>
                <a:ea typeface="Cambria" panose="02040503050406030204" pitchFamily="18" charset="0"/>
              </a:rPr>
              <a:t>dividual measurements are centred.</a:t>
            </a:r>
          </a:p>
        </p:txBody>
      </p:sp>
    </p:spTree>
    <p:extLst>
      <p:ext uri="{BB962C8B-B14F-4D97-AF65-F5344CB8AC3E}">
        <p14:creationId xmlns:p14="http://schemas.microsoft.com/office/powerpoint/2010/main" val="3047547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2C7E51-6B1C-0C7D-546A-BC8AEF38B920}"/>
              </a:ext>
            </a:extLst>
          </p:cNvPr>
          <p:cNvSpPr txBox="1"/>
          <p:nvPr/>
        </p:nvSpPr>
        <p:spPr>
          <a:xfrm>
            <a:off x="1168110" y="1624299"/>
            <a:ext cx="12507489" cy="763029"/>
          </a:xfrm>
          <a:prstGeom prst="rect">
            <a:avLst/>
          </a:prstGeom>
          <a:noFill/>
        </p:spPr>
        <p:txBody>
          <a:bodyPr wrap="square">
            <a:spAutoFit/>
          </a:bodyPr>
          <a:lstStyle/>
          <a:p>
            <a:pPr marL="345900" indent="-345900" defTabSz="1106881">
              <a:buFont typeface="Arial" panose="020B0604020202020204" pitchFamily="34" charset="0"/>
              <a:buChar char="•"/>
            </a:pPr>
            <a:r>
              <a:rPr lang="en-US" sz="2179" dirty="0">
                <a:solidFill>
                  <a:prstClr val="black"/>
                </a:solidFill>
                <a:latin typeface="Cambria" panose="02040503050406030204" pitchFamily="18" charset="0"/>
                <a:ea typeface="Cambria" panose="02040503050406030204" pitchFamily="18" charset="0"/>
              </a:rPr>
              <a:t>Many of the things that scientists measure </a:t>
            </a:r>
            <a:r>
              <a:rPr lang="en-US" sz="2179" dirty="0">
                <a:solidFill>
                  <a:srgbClr val="0000FF"/>
                </a:solidFill>
                <a:latin typeface="Cambria" panose="02040503050406030204" pitchFamily="18" charset="0"/>
                <a:ea typeface="Cambria" panose="02040503050406030204" pitchFamily="18" charset="0"/>
              </a:rPr>
              <a:t>have a typical size or “scale”—a typical value </a:t>
            </a:r>
            <a:r>
              <a:rPr lang="en-US" sz="2179" dirty="0">
                <a:solidFill>
                  <a:prstClr val="black"/>
                </a:solidFill>
                <a:latin typeface="Cambria" panose="02040503050406030204" pitchFamily="18" charset="0"/>
                <a:ea typeface="Cambria" panose="02040503050406030204" pitchFamily="18" charset="0"/>
              </a:rPr>
              <a:t>around which in</a:t>
            </a:r>
            <a:r>
              <a:rPr lang="en-IN" sz="2179" dirty="0">
                <a:solidFill>
                  <a:prstClr val="black"/>
                </a:solidFill>
                <a:latin typeface="Cambria" panose="02040503050406030204" pitchFamily="18" charset="0"/>
                <a:ea typeface="Cambria" panose="02040503050406030204" pitchFamily="18" charset="0"/>
              </a:rPr>
              <a:t>dividual measurements are centred.</a:t>
            </a:r>
          </a:p>
        </p:txBody>
      </p:sp>
      <p:sp>
        <p:nvSpPr>
          <p:cNvPr id="7" name="TextBox 6">
            <a:extLst>
              <a:ext uri="{FF2B5EF4-FFF2-40B4-BE49-F238E27FC236}">
                <a16:creationId xmlns:a16="http://schemas.microsoft.com/office/drawing/2014/main" id="{1F41C4F1-BE32-3162-7010-A7730EB1D731}"/>
              </a:ext>
            </a:extLst>
          </p:cNvPr>
          <p:cNvSpPr txBox="1"/>
          <p:nvPr/>
        </p:nvSpPr>
        <p:spPr>
          <a:xfrm>
            <a:off x="958577" y="3824751"/>
            <a:ext cx="4532176" cy="464871"/>
          </a:xfrm>
          <a:prstGeom prst="rect">
            <a:avLst/>
          </a:prstGeom>
          <a:noFill/>
        </p:spPr>
        <p:txBody>
          <a:bodyPr wrap="square">
            <a:spAutoFit/>
          </a:bodyPr>
          <a:lstStyle/>
          <a:p>
            <a:pPr marL="345900" indent="-345900" defTabSz="1106881">
              <a:buFont typeface="Arial" panose="020B0604020202020204" pitchFamily="34" charset="0"/>
              <a:buChar char="•"/>
            </a:pPr>
            <a:r>
              <a:rPr lang="en-IN" sz="2421" b="1" dirty="0">
                <a:solidFill>
                  <a:srgbClr val="FF0000"/>
                </a:solidFill>
                <a:latin typeface="Cambria" panose="02040503050406030204" pitchFamily="18" charset="0"/>
                <a:ea typeface="Cambria" panose="02040503050406030204" pitchFamily="18" charset="0"/>
              </a:rPr>
              <a:t>Histogram</a:t>
            </a:r>
            <a:r>
              <a:rPr lang="en-IN" sz="2179" dirty="0">
                <a:solidFill>
                  <a:prstClr val="black"/>
                </a:solidFill>
                <a:latin typeface="Cambria" panose="02040503050406030204" pitchFamily="18" charset="0"/>
                <a:ea typeface="Cambria" panose="02040503050406030204" pitchFamily="18" charset="0"/>
              </a:rPr>
              <a:t> of people’s heights</a:t>
            </a:r>
          </a:p>
        </p:txBody>
      </p:sp>
      <p:pic>
        <p:nvPicPr>
          <p:cNvPr id="9" name="Picture 8">
            <a:extLst>
              <a:ext uri="{FF2B5EF4-FFF2-40B4-BE49-F238E27FC236}">
                <a16:creationId xmlns:a16="http://schemas.microsoft.com/office/drawing/2014/main" id="{0F709E53-452B-8D52-E40E-36FD4BAE90AF}"/>
              </a:ext>
            </a:extLst>
          </p:cNvPr>
          <p:cNvPicPr>
            <a:picLocks noChangeAspect="1"/>
          </p:cNvPicPr>
          <p:nvPr/>
        </p:nvPicPr>
        <p:blipFill>
          <a:blip r:embed="rId2"/>
          <a:stretch>
            <a:fillRect/>
          </a:stretch>
        </p:blipFill>
        <p:spPr>
          <a:xfrm>
            <a:off x="7523510" y="2015505"/>
            <a:ext cx="4288389" cy="3707869"/>
          </a:xfrm>
          <a:prstGeom prst="rect">
            <a:avLst/>
          </a:prstGeom>
        </p:spPr>
      </p:pic>
      <p:sp>
        <p:nvSpPr>
          <p:cNvPr id="4" name="TextBox 3">
            <a:extLst>
              <a:ext uri="{FF2B5EF4-FFF2-40B4-BE49-F238E27FC236}">
                <a16:creationId xmlns:a16="http://schemas.microsoft.com/office/drawing/2014/main" id="{32C698A8-8D71-1807-8D83-56C4BCDA8ED8}"/>
              </a:ext>
            </a:extLst>
          </p:cNvPr>
          <p:cNvSpPr txBox="1"/>
          <p:nvPr/>
        </p:nvSpPr>
        <p:spPr>
          <a:xfrm>
            <a:off x="1168111" y="5941183"/>
            <a:ext cx="12710802" cy="315920"/>
          </a:xfrm>
          <a:prstGeom prst="rect">
            <a:avLst/>
          </a:prstGeom>
          <a:noFill/>
        </p:spPr>
        <p:txBody>
          <a:bodyPr wrap="square">
            <a:spAutoFit/>
          </a:bodyPr>
          <a:lstStyle/>
          <a:p>
            <a:pPr defTabSz="1106881"/>
            <a:r>
              <a:rPr lang="en-US" sz="1453" dirty="0">
                <a:solidFill>
                  <a:prstClr val="black"/>
                </a:solidFill>
                <a:latin typeface="Cambria" panose="02040503050406030204" pitchFamily="18" charset="0"/>
                <a:ea typeface="Cambria" panose="02040503050406030204" pitchFamily="18" charset="0"/>
              </a:rPr>
              <a:t>Heights in </a:t>
            </a:r>
            <a:r>
              <a:rPr lang="en-US" sz="1453" dirty="0" err="1">
                <a:solidFill>
                  <a:prstClr val="black"/>
                </a:solidFill>
                <a:latin typeface="Cambria" panose="02040503050406030204" pitchFamily="18" charset="0"/>
                <a:ea typeface="Cambria" panose="02040503050406030204" pitchFamily="18" charset="0"/>
              </a:rPr>
              <a:t>centimetres</a:t>
            </a:r>
            <a:r>
              <a:rPr lang="en-US" sz="1453" dirty="0">
                <a:solidFill>
                  <a:prstClr val="black"/>
                </a:solidFill>
                <a:latin typeface="Cambria" panose="02040503050406030204" pitchFamily="18" charset="0"/>
                <a:ea typeface="Cambria" panose="02040503050406030204" pitchFamily="18" charset="0"/>
              </a:rPr>
              <a:t> of American males. Data from the National Health Examination Survey, 1959–1962 (US Department of Health and Human Services).</a:t>
            </a:r>
            <a:endParaRPr lang="en-IN" sz="1453" dirty="0">
              <a:solidFill>
                <a:prstClr val="black"/>
              </a:solidFill>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4BAA339D-00FA-EB5C-C9FC-32FFDE328424}"/>
              </a:ext>
            </a:extLst>
          </p:cNvPr>
          <p:cNvSpPr txBox="1"/>
          <p:nvPr/>
        </p:nvSpPr>
        <p:spPr>
          <a:xfrm>
            <a:off x="2728171" y="6494312"/>
            <a:ext cx="7381169" cy="427681"/>
          </a:xfrm>
          <a:prstGeom prst="rect">
            <a:avLst/>
          </a:prstGeom>
          <a:noFill/>
        </p:spPr>
        <p:txBody>
          <a:bodyPr wrap="square">
            <a:spAutoFit/>
          </a:bodyPr>
          <a:lstStyle/>
          <a:p>
            <a:pPr defTabSz="1106881"/>
            <a:r>
              <a:rPr lang="en-IN" sz="2179" dirty="0">
                <a:solidFill>
                  <a:prstClr val="black"/>
                </a:solidFill>
                <a:latin typeface="Calibri" panose="020F0502020204030204"/>
              </a:rPr>
              <a:t>https://aaronclauset.github.io/powerlaws/data.htm</a:t>
            </a:r>
          </a:p>
        </p:txBody>
      </p:sp>
    </p:spTree>
    <p:extLst>
      <p:ext uri="{BB962C8B-B14F-4D97-AF65-F5344CB8AC3E}">
        <p14:creationId xmlns:p14="http://schemas.microsoft.com/office/powerpoint/2010/main" val="2926076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0CEEC-61C4-52E6-420E-F6AA87BDFDEA}"/>
            </a:ext>
          </a:extLst>
        </p:cNvPr>
        <p:cNvGrpSpPr/>
        <p:nvPr/>
      </p:nvGrpSpPr>
      <p:grpSpPr>
        <a:xfrm>
          <a:off x="0" y="0"/>
          <a:ext cx="0" cy="0"/>
          <a:chOff x="0" y="0"/>
          <a:chExt cx="0" cy="0"/>
        </a:xfrm>
      </p:grpSpPr>
      <p:sp>
        <p:nvSpPr>
          <p:cNvPr id="4" name="Text Box 3">
            <a:extLst>
              <a:ext uri="{FF2B5EF4-FFF2-40B4-BE49-F238E27FC236}">
                <a16:creationId xmlns:a16="http://schemas.microsoft.com/office/drawing/2014/main" id="{9228B029-3230-0BA5-A7D9-C4E23C238023}"/>
              </a:ext>
            </a:extLst>
          </p:cNvPr>
          <p:cNvSpPr txBox="1">
            <a:spLocks noChangeArrowheads="1"/>
          </p:cNvSpPr>
          <p:nvPr/>
        </p:nvSpPr>
        <p:spPr bwMode="auto">
          <a:xfrm>
            <a:off x="1320186" y="1802379"/>
            <a:ext cx="11942593" cy="76296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1106881"/>
            <a:r>
              <a:rPr lang="en-US" altLang="en-US" sz="4358" i="1" dirty="0">
                <a:solidFill>
                  <a:srgbClr val="0000FF"/>
                </a:solidFill>
                <a:latin typeface="Cambria" panose="02040503050406030204" pitchFamily="18" charset="0"/>
                <a:ea typeface="Cambria" panose="02040503050406030204" pitchFamily="18" charset="0"/>
              </a:rPr>
              <a:t>Histogram : Linear binning</a:t>
            </a:r>
          </a:p>
        </p:txBody>
      </p:sp>
      <p:sp>
        <p:nvSpPr>
          <p:cNvPr id="7" name="TextBox 6">
            <a:extLst>
              <a:ext uri="{FF2B5EF4-FFF2-40B4-BE49-F238E27FC236}">
                <a16:creationId xmlns:a16="http://schemas.microsoft.com/office/drawing/2014/main" id="{9E2D1444-39B1-F515-53F0-3EC48B293E55}"/>
              </a:ext>
            </a:extLst>
          </p:cNvPr>
          <p:cNvSpPr txBox="1"/>
          <p:nvPr/>
        </p:nvSpPr>
        <p:spPr>
          <a:xfrm>
            <a:off x="1589732" y="3324304"/>
            <a:ext cx="12906264" cy="1769074"/>
          </a:xfrm>
          <a:prstGeom prst="rect">
            <a:avLst/>
          </a:prstGeom>
          <a:noFill/>
        </p:spPr>
        <p:txBody>
          <a:bodyPr wrap="square">
            <a:spAutoFit/>
          </a:bodyPr>
          <a:lstStyle/>
          <a:p>
            <a:pPr defTabSz="1106881"/>
            <a:r>
              <a:rPr lang="en-US" sz="2179" b="1" dirty="0">
                <a:solidFill>
                  <a:srgbClr val="0000FF"/>
                </a:solidFill>
                <a:latin typeface="Cambria" panose="02040503050406030204" pitchFamily="18" charset="0"/>
                <a:ea typeface="Cambria" panose="02040503050406030204" pitchFamily="18" charset="0"/>
              </a:rPr>
              <a:t>Key Steps in Linear Binning</a:t>
            </a:r>
          </a:p>
          <a:p>
            <a:pPr defTabSz="1106881">
              <a:buFont typeface="+mj-lt"/>
              <a:buAutoNum type="arabicPeriod"/>
            </a:pPr>
            <a:r>
              <a:rPr lang="en-US" sz="2179" b="1" dirty="0">
                <a:solidFill>
                  <a:srgbClr val="0000FF"/>
                </a:solidFill>
                <a:latin typeface="Cambria" panose="02040503050406030204" pitchFamily="18" charset="0"/>
                <a:ea typeface="Cambria" panose="02040503050406030204" pitchFamily="18" charset="0"/>
              </a:rPr>
              <a:t> Define the Range</a:t>
            </a:r>
            <a:r>
              <a:rPr lang="en-US" sz="2179" dirty="0">
                <a:solidFill>
                  <a:srgbClr val="0000FF"/>
                </a:solidFill>
                <a:latin typeface="Cambria" panose="02040503050406030204" pitchFamily="18" charset="0"/>
                <a:ea typeface="Cambria" panose="02040503050406030204" pitchFamily="18" charset="0"/>
              </a:rPr>
              <a:t>: </a:t>
            </a:r>
            <a:r>
              <a:rPr lang="en-US" sz="2179" dirty="0">
                <a:solidFill>
                  <a:prstClr val="black"/>
                </a:solidFill>
                <a:latin typeface="Cambria" panose="02040503050406030204" pitchFamily="18" charset="0"/>
                <a:ea typeface="Cambria" panose="02040503050406030204" pitchFamily="18" charset="0"/>
              </a:rPr>
              <a:t>Determine the minimum and maximum values of the dataset.</a:t>
            </a:r>
          </a:p>
          <a:p>
            <a:pPr defTabSz="1106881">
              <a:buFont typeface="+mj-lt"/>
              <a:buAutoNum type="arabicPeriod"/>
            </a:pPr>
            <a:r>
              <a:rPr lang="en-US" sz="2179" b="1" dirty="0">
                <a:solidFill>
                  <a:srgbClr val="0000FF"/>
                </a:solidFill>
                <a:latin typeface="Cambria" panose="02040503050406030204" pitchFamily="18" charset="0"/>
                <a:ea typeface="Cambria" panose="02040503050406030204" pitchFamily="18" charset="0"/>
              </a:rPr>
              <a:t> Divide into Bins</a:t>
            </a:r>
            <a:r>
              <a:rPr lang="en-US" sz="2179" dirty="0">
                <a:solidFill>
                  <a:srgbClr val="0000FF"/>
                </a:solidFill>
                <a:latin typeface="Cambria" panose="02040503050406030204" pitchFamily="18" charset="0"/>
                <a:ea typeface="Cambria" panose="02040503050406030204" pitchFamily="18" charset="0"/>
              </a:rPr>
              <a:t>: </a:t>
            </a:r>
            <a:r>
              <a:rPr lang="en-US" sz="2179" dirty="0">
                <a:solidFill>
                  <a:prstClr val="black"/>
                </a:solidFill>
                <a:latin typeface="Cambria" panose="02040503050406030204" pitchFamily="18" charset="0"/>
                <a:ea typeface="Cambria" panose="02040503050406030204" pitchFamily="18" charset="0"/>
              </a:rPr>
              <a:t>Split the range into equal-sized intervals or bins.</a:t>
            </a:r>
          </a:p>
          <a:p>
            <a:pPr defTabSz="1106881">
              <a:buFont typeface="+mj-lt"/>
              <a:buAutoNum type="arabicPeriod"/>
            </a:pPr>
            <a:r>
              <a:rPr lang="en-US" sz="2179" b="1" dirty="0">
                <a:solidFill>
                  <a:srgbClr val="0000FF"/>
                </a:solidFill>
                <a:latin typeface="Cambria" panose="02040503050406030204" pitchFamily="18" charset="0"/>
                <a:ea typeface="Cambria" panose="02040503050406030204" pitchFamily="18" charset="0"/>
              </a:rPr>
              <a:t> Assign Data Points</a:t>
            </a:r>
            <a:r>
              <a:rPr lang="en-US" sz="2179" dirty="0">
                <a:solidFill>
                  <a:srgbClr val="0000FF"/>
                </a:solidFill>
                <a:latin typeface="Cambria" panose="02040503050406030204" pitchFamily="18" charset="0"/>
                <a:ea typeface="Cambria" panose="02040503050406030204" pitchFamily="18" charset="0"/>
              </a:rPr>
              <a:t>: </a:t>
            </a:r>
            <a:r>
              <a:rPr lang="en-US" sz="2179" dirty="0">
                <a:solidFill>
                  <a:prstClr val="black"/>
                </a:solidFill>
                <a:latin typeface="Cambria" panose="02040503050406030204" pitchFamily="18" charset="0"/>
                <a:ea typeface="Cambria" panose="02040503050406030204" pitchFamily="18" charset="0"/>
              </a:rPr>
              <a:t>Place each data point into the corresponding bin based on its value.</a:t>
            </a:r>
          </a:p>
          <a:p>
            <a:pPr defTabSz="1106881">
              <a:buFont typeface="+mj-lt"/>
              <a:buAutoNum type="arabicPeriod"/>
            </a:pPr>
            <a:r>
              <a:rPr lang="en-US" sz="2179" b="1" dirty="0">
                <a:solidFill>
                  <a:srgbClr val="0000FF"/>
                </a:solidFill>
                <a:latin typeface="Cambria" panose="02040503050406030204" pitchFamily="18" charset="0"/>
                <a:ea typeface="Cambria" panose="02040503050406030204" pitchFamily="18" charset="0"/>
              </a:rPr>
              <a:t> Aggregate</a:t>
            </a:r>
            <a:r>
              <a:rPr lang="en-US" sz="2179" dirty="0">
                <a:solidFill>
                  <a:srgbClr val="0000FF"/>
                </a:solidFill>
                <a:latin typeface="Cambria" panose="02040503050406030204" pitchFamily="18" charset="0"/>
                <a:ea typeface="Cambria" panose="02040503050406030204" pitchFamily="18" charset="0"/>
              </a:rPr>
              <a:t>: </a:t>
            </a:r>
            <a:r>
              <a:rPr lang="en-US" sz="2179" dirty="0">
                <a:solidFill>
                  <a:prstClr val="black"/>
                </a:solidFill>
                <a:latin typeface="Cambria" panose="02040503050406030204" pitchFamily="18" charset="0"/>
                <a:ea typeface="Cambria" panose="02040503050406030204" pitchFamily="18" charset="0"/>
              </a:rPr>
              <a:t>Optionally, compute aggregate statistics (e.g., count, sum, or average) for each bin</a:t>
            </a:r>
          </a:p>
        </p:txBody>
      </p:sp>
    </p:spTree>
    <p:extLst>
      <p:ext uri="{BB962C8B-B14F-4D97-AF65-F5344CB8AC3E}">
        <p14:creationId xmlns:p14="http://schemas.microsoft.com/office/powerpoint/2010/main" val="49070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C82D0-FD84-B229-A98B-8DFD4B7CE0EF}"/>
            </a:ext>
          </a:extLst>
        </p:cNvPr>
        <p:cNvGrpSpPr/>
        <p:nvPr/>
      </p:nvGrpSpPr>
      <p:grpSpPr>
        <a:xfrm>
          <a:off x="0" y="0"/>
          <a:ext cx="0" cy="0"/>
          <a:chOff x="0" y="0"/>
          <a:chExt cx="0" cy="0"/>
        </a:xfrm>
      </p:grpSpPr>
      <p:sp>
        <p:nvSpPr>
          <p:cNvPr id="4" name="Text Box 3">
            <a:extLst>
              <a:ext uri="{FF2B5EF4-FFF2-40B4-BE49-F238E27FC236}">
                <a16:creationId xmlns:a16="http://schemas.microsoft.com/office/drawing/2014/main" id="{181158DD-8C4B-F103-F486-702F6EE36B3F}"/>
              </a:ext>
            </a:extLst>
          </p:cNvPr>
          <p:cNvSpPr txBox="1">
            <a:spLocks noChangeArrowheads="1"/>
          </p:cNvSpPr>
          <p:nvPr/>
        </p:nvSpPr>
        <p:spPr bwMode="auto">
          <a:xfrm>
            <a:off x="1320186" y="1802379"/>
            <a:ext cx="11942593" cy="762966"/>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1106881"/>
            <a:r>
              <a:rPr lang="en-US" altLang="en-US" sz="4358" i="1" dirty="0">
                <a:solidFill>
                  <a:srgbClr val="0000FF"/>
                </a:solidFill>
                <a:latin typeface="Cambria" panose="02040503050406030204" pitchFamily="18" charset="0"/>
                <a:ea typeface="Cambria" panose="02040503050406030204" pitchFamily="18" charset="0"/>
              </a:rPr>
              <a:t>Histogram : Linear binning</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4ABBE66D-8DE1-50CE-7AFB-ACA5E259F2AC}"/>
                  </a:ext>
                </a:extLst>
              </p:cNvPr>
              <p:cNvSpPr>
                <a:spLocks noChangeArrowheads="1"/>
              </p:cNvSpPr>
              <p:nvPr/>
            </p:nvSpPr>
            <p:spPr bwMode="auto">
              <a:xfrm>
                <a:off x="1589731" y="5852105"/>
                <a:ext cx="12812058" cy="208660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110692" tIns="55346" rIns="110692" bIns="55346" numCol="1" anchor="ctr" anchorCtr="0" compatLnSpc="1">
                <a:prstTxWarp prst="textNoShape">
                  <a:avLst/>
                </a:prstTxWarp>
                <a:spAutoFit/>
              </a:bodyPr>
              <a:lstStyle/>
              <a:p>
                <a:pPr defTabSz="1106881" eaLnBrk="0" fontAlgn="base" hangingPunct="0">
                  <a:spcBef>
                    <a:spcPct val="0"/>
                  </a:spcBef>
                  <a:spcAft>
                    <a:spcPct val="0"/>
                  </a:spcAft>
                </a:pPr>
                <a:r>
                  <a:rPr lang="en-US" altLang="en-US" sz="2179" dirty="0">
                    <a:solidFill>
                      <a:prstClr val="black"/>
                    </a:solidFill>
                    <a:latin typeface="Cambria" panose="02040503050406030204" pitchFamily="18" charset="0"/>
                    <a:ea typeface="Cambria" panose="02040503050406030204" pitchFamily="18" charset="0"/>
                  </a:rPr>
                  <a:t>Suppose you have a dataset of values:</a:t>
                </a:r>
                <a:br>
                  <a:rPr lang="en-US" altLang="en-US" sz="2179" dirty="0">
                    <a:solidFill>
                      <a:prstClr val="black"/>
                    </a:solidFill>
                    <a:latin typeface="Cambria" panose="02040503050406030204" pitchFamily="18" charset="0"/>
                    <a:ea typeface="Cambria" panose="02040503050406030204" pitchFamily="18" charset="0"/>
                  </a:rPr>
                </a:br>
                <a14:m>
                  <m:oMathPara xmlns:m="http://schemas.openxmlformats.org/officeDocument/2006/math">
                    <m:oMathParaPr>
                      <m:jc m:val="centerGroup"/>
                    </m:oMathParaPr>
                    <m:oMath xmlns:m="http://schemas.openxmlformats.org/officeDocument/2006/math">
                      <m:r>
                        <a:rPr lang="en-US" altLang="en-US" sz="1937" b="1" i="1" dirty="0">
                          <a:solidFill>
                            <a:srgbClr val="FF0000"/>
                          </a:solidFill>
                          <a:latin typeface="Cambria Math" panose="02040503050406030204" pitchFamily="18" charset="0"/>
                        </a:rPr>
                        <m:t>[</m:t>
                      </m:r>
                      <m:r>
                        <a:rPr lang="en-US" altLang="en-US" sz="1937" b="1" i="1" dirty="0">
                          <a:solidFill>
                            <a:srgbClr val="FF0000"/>
                          </a:solidFill>
                          <a:latin typeface="Cambria Math" panose="02040503050406030204" pitchFamily="18" charset="0"/>
                        </a:rPr>
                        <m:t>𝟐</m:t>
                      </m:r>
                      <m:r>
                        <a:rPr lang="en-US" altLang="en-US" sz="1937" b="1" i="1" dirty="0">
                          <a:solidFill>
                            <a:srgbClr val="FF0000"/>
                          </a:solidFill>
                          <a:latin typeface="Cambria Math" panose="02040503050406030204" pitchFamily="18" charset="0"/>
                        </a:rPr>
                        <m:t>, </m:t>
                      </m:r>
                      <m:r>
                        <a:rPr lang="en-US" altLang="en-US" sz="1937" b="1" i="1" dirty="0">
                          <a:solidFill>
                            <a:srgbClr val="FF0000"/>
                          </a:solidFill>
                          <a:latin typeface="Cambria Math" panose="02040503050406030204" pitchFamily="18" charset="0"/>
                        </a:rPr>
                        <m:t>𝟓</m:t>
                      </m:r>
                      <m:r>
                        <a:rPr lang="en-US" altLang="en-US" sz="1937" b="1" i="1" dirty="0">
                          <a:solidFill>
                            <a:srgbClr val="FF0000"/>
                          </a:solidFill>
                          <a:latin typeface="Cambria Math" panose="02040503050406030204" pitchFamily="18" charset="0"/>
                        </a:rPr>
                        <m:t>, </m:t>
                      </m:r>
                      <m:r>
                        <a:rPr lang="en-US" altLang="en-US" sz="1937" b="1" i="1" dirty="0">
                          <a:solidFill>
                            <a:srgbClr val="FF0000"/>
                          </a:solidFill>
                          <a:latin typeface="Cambria Math" panose="02040503050406030204" pitchFamily="18" charset="0"/>
                        </a:rPr>
                        <m:t>𝟕</m:t>
                      </m:r>
                      <m:r>
                        <a:rPr lang="en-US" altLang="en-US" sz="1937" b="1" i="1" dirty="0">
                          <a:solidFill>
                            <a:srgbClr val="FF0000"/>
                          </a:solidFill>
                          <a:latin typeface="Cambria Math" panose="02040503050406030204" pitchFamily="18" charset="0"/>
                        </a:rPr>
                        <m:t>.</m:t>
                      </m:r>
                      <m:r>
                        <a:rPr lang="en-US" altLang="en-US" sz="1937" b="1" i="1" dirty="0">
                          <a:solidFill>
                            <a:srgbClr val="FF0000"/>
                          </a:solidFill>
                          <a:latin typeface="Cambria Math" panose="02040503050406030204" pitchFamily="18" charset="0"/>
                        </a:rPr>
                        <m:t>𝟑</m:t>
                      </m:r>
                      <m:r>
                        <a:rPr lang="en-US" altLang="en-US" sz="1937" b="1" i="1" dirty="0">
                          <a:solidFill>
                            <a:srgbClr val="FF0000"/>
                          </a:solidFill>
                          <a:latin typeface="Cambria Math" panose="02040503050406030204" pitchFamily="18" charset="0"/>
                        </a:rPr>
                        <m:t>, </m:t>
                      </m:r>
                      <m:r>
                        <a:rPr lang="en-US" altLang="en-US" sz="1937" b="1" i="1" dirty="0">
                          <a:solidFill>
                            <a:srgbClr val="FF0000"/>
                          </a:solidFill>
                          <a:latin typeface="Cambria Math" panose="02040503050406030204" pitchFamily="18" charset="0"/>
                        </a:rPr>
                        <m:t>𝟏𝟑</m:t>
                      </m:r>
                      <m:r>
                        <a:rPr lang="en-US" altLang="en-US" sz="1937" b="1" i="1" dirty="0">
                          <a:solidFill>
                            <a:srgbClr val="FF0000"/>
                          </a:solidFill>
                          <a:latin typeface="Cambria Math" panose="02040503050406030204" pitchFamily="18" charset="0"/>
                        </a:rPr>
                        <m:t>, </m:t>
                      </m:r>
                      <m:r>
                        <a:rPr lang="en-US" altLang="en-US" sz="1937" b="1" i="1" dirty="0">
                          <a:solidFill>
                            <a:srgbClr val="FF0000"/>
                          </a:solidFill>
                          <a:latin typeface="Cambria Math" panose="02040503050406030204" pitchFamily="18" charset="0"/>
                        </a:rPr>
                        <m:t>𝟏𝟓</m:t>
                      </m:r>
                      <m:r>
                        <a:rPr lang="en-US" altLang="en-US" sz="1937" b="1" i="1" dirty="0">
                          <a:solidFill>
                            <a:srgbClr val="FF0000"/>
                          </a:solidFill>
                          <a:latin typeface="Cambria Math" panose="02040503050406030204" pitchFamily="18" charset="0"/>
                        </a:rPr>
                        <m:t>]</m:t>
                      </m:r>
                    </m:oMath>
                  </m:oMathPara>
                </a14:m>
                <a:endParaRPr lang="en-US" altLang="en-US" sz="2179" dirty="0">
                  <a:solidFill>
                    <a:prstClr val="black"/>
                  </a:solidFill>
                  <a:latin typeface="Cambria" panose="02040503050406030204" pitchFamily="18" charset="0"/>
                  <a:ea typeface="Cambria" panose="02040503050406030204" pitchFamily="18" charset="0"/>
                </a:endParaRPr>
              </a:p>
              <a:p>
                <a:pPr defTabSz="1106881" eaLnBrk="0" fontAlgn="base" hangingPunct="0">
                  <a:spcBef>
                    <a:spcPct val="0"/>
                  </a:spcBef>
                  <a:spcAft>
                    <a:spcPct val="0"/>
                  </a:spcAft>
                  <a:buFontTx/>
                  <a:buChar char="•"/>
                </a:pPr>
                <a:r>
                  <a:rPr lang="en-US" altLang="en-US" sz="2179" b="1" dirty="0">
                    <a:solidFill>
                      <a:srgbClr val="0000FF"/>
                    </a:solidFill>
                    <a:latin typeface="Cambria" panose="02040503050406030204" pitchFamily="18" charset="0"/>
                    <a:ea typeface="Cambria" panose="02040503050406030204" pitchFamily="18" charset="0"/>
                  </a:rPr>
                  <a:t>Range</a:t>
                </a:r>
                <a:r>
                  <a:rPr lang="en-US" altLang="en-US" sz="2179" dirty="0">
                    <a:solidFill>
                      <a:srgbClr val="0000FF"/>
                    </a:solidFill>
                    <a:latin typeface="Cambria" panose="02040503050406030204" pitchFamily="18" charset="0"/>
                    <a:ea typeface="Cambria" panose="02040503050406030204" pitchFamily="18" charset="0"/>
                  </a:rPr>
                  <a:t>: </a:t>
                </a:r>
                <a:r>
                  <a:rPr lang="en-US" altLang="en-US" sz="2179" dirty="0">
                    <a:solidFill>
                      <a:prstClr val="black"/>
                    </a:solidFill>
                    <a:latin typeface="Cambria" panose="02040503050406030204" pitchFamily="18" charset="0"/>
                    <a:ea typeface="Cambria" panose="02040503050406030204" pitchFamily="18" charset="0"/>
                  </a:rPr>
                  <a:t>Minimum = 2, Maximum = 15</a:t>
                </a:r>
              </a:p>
              <a:p>
                <a:pPr defTabSz="1106881" eaLnBrk="0" fontAlgn="base" hangingPunct="0">
                  <a:spcBef>
                    <a:spcPct val="0"/>
                  </a:spcBef>
                  <a:spcAft>
                    <a:spcPct val="0"/>
                  </a:spcAft>
                  <a:buFontTx/>
                  <a:buChar char="•"/>
                </a:pPr>
                <a:r>
                  <a:rPr lang="en-US" altLang="en-US" sz="2179" b="1" dirty="0">
                    <a:solidFill>
                      <a:srgbClr val="0000FF"/>
                    </a:solidFill>
                    <a:latin typeface="Cambria" panose="02040503050406030204" pitchFamily="18" charset="0"/>
                    <a:ea typeface="Cambria" panose="02040503050406030204" pitchFamily="18" charset="0"/>
                  </a:rPr>
                  <a:t>Number of Bins</a:t>
                </a:r>
                <a:r>
                  <a:rPr lang="en-US" altLang="en-US" sz="2179" dirty="0">
                    <a:solidFill>
                      <a:srgbClr val="0000FF"/>
                    </a:solidFill>
                    <a:latin typeface="Cambria" panose="02040503050406030204" pitchFamily="18" charset="0"/>
                    <a:ea typeface="Cambria" panose="02040503050406030204" pitchFamily="18" charset="0"/>
                  </a:rPr>
                  <a:t>: </a:t>
                </a:r>
                <a:r>
                  <a:rPr lang="en-US" altLang="en-US" sz="2179" dirty="0">
                    <a:solidFill>
                      <a:prstClr val="black"/>
                    </a:solidFill>
                    <a:latin typeface="Cambria" panose="02040503050406030204" pitchFamily="18" charset="0"/>
                    <a:ea typeface="Cambria" panose="02040503050406030204" pitchFamily="18" charset="0"/>
                  </a:rPr>
                  <a:t>3</a:t>
                </a:r>
              </a:p>
              <a:p>
                <a:pPr defTabSz="1106881" eaLnBrk="0" fontAlgn="base" hangingPunct="0">
                  <a:spcBef>
                    <a:spcPct val="0"/>
                  </a:spcBef>
                  <a:spcAft>
                    <a:spcPct val="0"/>
                  </a:spcAft>
                  <a:buFontTx/>
                  <a:buChar char="•"/>
                </a:pPr>
                <a:r>
                  <a:rPr lang="en-US" altLang="en-US" sz="2179" b="1" dirty="0">
                    <a:solidFill>
                      <a:srgbClr val="0000FF"/>
                    </a:solidFill>
                    <a:latin typeface="Cambria" panose="02040503050406030204" pitchFamily="18" charset="0"/>
                    <a:ea typeface="Cambria" panose="02040503050406030204" pitchFamily="18" charset="0"/>
                  </a:rPr>
                  <a:t>Bin Width</a:t>
                </a:r>
                <a:r>
                  <a:rPr lang="en-US" altLang="en-US" sz="2179" dirty="0">
                    <a:solidFill>
                      <a:srgbClr val="0000FF"/>
                    </a:solidFill>
                    <a:latin typeface="Cambria" panose="02040503050406030204" pitchFamily="18" charset="0"/>
                    <a:ea typeface="Cambria" panose="02040503050406030204" pitchFamily="18" charset="0"/>
                  </a:rPr>
                  <a:t>: </a:t>
                </a:r>
                <a:r>
                  <a:rPr lang="en-US" altLang="en-US" sz="2179" dirty="0">
                    <a:solidFill>
                      <a:prstClr val="black"/>
                    </a:solidFill>
                    <a:latin typeface="Cambria" panose="02040503050406030204" pitchFamily="18" charset="0"/>
                    <a:ea typeface="Cambria" panose="02040503050406030204" pitchFamily="18" charset="0"/>
                  </a:rPr>
                  <a:t>(15−2)/3=4.33 (round to 5 for simplicity)</a:t>
                </a:r>
              </a:p>
              <a:p>
                <a:pPr defTabSz="1106881" eaLnBrk="0" fontAlgn="base" hangingPunct="0">
                  <a:spcBef>
                    <a:spcPct val="0"/>
                  </a:spcBef>
                  <a:spcAft>
                    <a:spcPct val="0"/>
                  </a:spcAft>
                </a:pPr>
                <a:endParaRPr lang="en-US" altLang="en-US" sz="2179" dirty="0">
                  <a:solidFill>
                    <a:prstClr val="black"/>
                  </a:solidFill>
                  <a:latin typeface="Cambria" panose="02040503050406030204" pitchFamily="18" charset="0"/>
                  <a:ea typeface="Cambria" panose="02040503050406030204" pitchFamily="18" charset="0"/>
                </a:endParaRPr>
              </a:p>
            </p:txBody>
          </p:sp>
        </mc:Choice>
        <mc:Fallback xmlns="">
          <p:sp>
            <p:nvSpPr>
              <p:cNvPr id="2" name="Rectangle 1">
                <a:extLst>
                  <a:ext uri="{FF2B5EF4-FFF2-40B4-BE49-F238E27FC236}">
                    <a16:creationId xmlns:a16="http://schemas.microsoft.com/office/drawing/2014/main" id="{4ABBE66D-8DE1-50CE-7AFB-ACA5E259F2AC}"/>
                  </a:ext>
                </a:extLst>
              </p:cNvPr>
              <p:cNvSpPr>
                <a:spLocks noRot="1" noChangeAspect="1" noMove="1" noResize="1" noEditPoints="1" noAdjustHandles="1" noChangeArrowheads="1" noChangeShapeType="1" noTextEdit="1"/>
              </p:cNvSpPr>
              <p:nvPr/>
            </p:nvSpPr>
            <p:spPr bwMode="auto">
              <a:xfrm>
                <a:off x="1589731" y="5852105"/>
                <a:ext cx="12812058" cy="2086609"/>
              </a:xfrm>
              <a:prstGeom prst="rect">
                <a:avLst/>
              </a:prstGeom>
              <a:blipFill>
                <a:blip r:embed="rId2"/>
                <a:stretch>
                  <a:fillRect l="-476" t="-87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
        <p:nvSpPr>
          <p:cNvPr id="3" name="TextBox 2">
            <a:extLst>
              <a:ext uri="{FF2B5EF4-FFF2-40B4-BE49-F238E27FC236}">
                <a16:creationId xmlns:a16="http://schemas.microsoft.com/office/drawing/2014/main" id="{F5F96162-9242-829D-171B-2686EE4AB55A}"/>
              </a:ext>
            </a:extLst>
          </p:cNvPr>
          <p:cNvSpPr txBox="1"/>
          <p:nvPr/>
        </p:nvSpPr>
        <p:spPr>
          <a:xfrm>
            <a:off x="1589732" y="3324304"/>
            <a:ext cx="12906264" cy="1769074"/>
          </a:xfrm>
          <a:prstGeom prst="rect">
            <a:avLst/>
          </a:prstGeom>
          <a:noFill/>
        </p:spPr>
        <p:txBody>
          <a:bodyPr wrap="square">
            <a:spAutoFit/>
          </a:bodyPr>
          <a:lstStyle/>
          <a:p>
            <a:pPr defTabSz="1106881"/>
            <a:r>
              <a:rPr lang="en-US" sz="2179" b="1" dirty="0">
                <a:solidFill>
                  <a:srgbClr val="0000FF"/>
                </a:solidFill>
                <a:latin typeface="Cambria" panose="02040503050406030204" pitchFamily="18" charset="0"/>
                <a:ea typeface="Cambria" panose="02040503050406030204" pitchFamily="18" charset="0"/>
              </a:rPr>
              <a:t>Key Steps in Linear Binning</a:t>
            </a:r>
          </a:p>
          <a:p>
            <a:pPr defTabSz="1106881">
              <a:buFont typeface="+mj-lt"/>
              <a:buAutoNum type="arabicPeriod"/>
            </a:pPr>
            <a:r>
              <a:rPr lang="en-US" sz="2179" b="1" dirty="0">
                <a:solidFill>
                  <a:srgbClr val="0000FF"/>
                </a:solidFill>
                <a:latin typeface="Cambria" panose="02040503050406030204" pitchFamily="18" charset="0"/>
                <a:ea typeface="Cambria" panose="02040503050406030204" pitchFamily="18" charset="0"/>
              </a:rPr>
              <a:t> Define the Range</a:t>
            </a:r>
            <a:r>
              <a:rPr lang="en-US" sz="2179" dirty="0">
                <a:solidFill>
                  <a:srgbClr val="0000FF"/>
                </a:solidFill>
                <a:latin typeface="Cambria" panose="02040503050406030204" pitchFamily="18" charset="0"/>
                <a:ea typeface="Cambria" panose="02040503050406030204" pitchFamily="18" charset="0"/>
              </a:rPr>
              <a:t>: </a:t>
            </a:r>
            <a:r>
              <a:rPr lang="en-US" sz="2179" dirty="0">
                <a:solidFill>
                  <a:prstClr val="black"/>
                </a:solidFill>
                <a:latin typeface="Cambria" panose="02040503050406030204" pitchFamily="18" charset="0"/>
                <a:ea typeface="Cambria" panose="02040503050406030204" pitchFamily="18" charset="0"/>
              </a:rPr>
              <a:t>Determine the minimum and maximum values of the dataset.</a:t>
            </a:r>
          </a:p>
          <a:p>
            <a:pPr defTabSz="1106881">
              <a:buFont typeface="+mj-lt"/>
              <a:buAutoNum type="arabicPeriod"/>
            </a:pPr>
            <a:r>
              <a:rPr lang="en-US" sz="2179" b="1" dirty="0">
                <a:solidFill>
                  <a:srgbClr val="0000FF"/>
                </a:solidFill>
                <a:latin typeface="Cambria" panose="02040503050406030204" pitchFamily="18" charset="0"/>
                <a:ea typeface="Cambria" panose="02040503050406030204" pitchFamily="18" charset="0"/>
              </a:rPr>
              <a:t> Divide into Bins</a:t>
            </a:r>
            <a:r>
              <a:rPr lang="en-US" sz="2179" dirty="0">
                <a:solidFill>
                  <a:srgbClr val="0000FF"/>
                </a:solidFill>
                <a:latin typeface="Cambria" panose="02040503050406030204" pitchFamily="18" charset="0"/>
                <a:ea typeface="Cambria" panose="02040503050406030204" pitchFamily="18" charset="0"/>
              </a:rPr>
              <a:t>: </a:t>
            </a:r>
            <a:r>
              <a:rPr lang="en-US" sz="2179" dirty="0">
                <a:solidFill>
                  <a:prstClr val="black"/>
                </a:solidFill>
                <a:latin typeface="Cambria" panose="02040503050406030204" pitchFamily="18" charset="0"/>
                <a:ea typeface="Cambria" panose="02040503050406030204" pitchFamily="18" charset="0"/>
              </a:rPr>
              <a:t>Split the range into equal-sized intervals or bins.</a:t>
            </a:r>
          </a:p>
          <a:p>
            <a:pPr defTabSz="1106881">
              <a:buFont typeface="+mj-lt"/>
              <a:buAutoNum type="arabicPeriod"/>
            </a:pPr>
            <a:r>
              <a:rPr lang="en-US" sz="2179" b="1" dirty="0">
                <a:solidFill>
                  <a:srgbClr val="0000FF"/>
                </a:solidFill>
                <a:latin typeface="Cambria" panose="02040503050406030204" pitchFamily="18" charset="0"/>
                <a:ea typeface="Cambria" panose="02040503050406030204" pitchFamily="18" charset="0"/>
              </a:rPr>
              <a:t> Assign Data Points</a:t>
            </a:r>
            <a:r>
              <a:rPr lang="en-US" sz="2179" dirty="0">
                <a:solidFill>
                  <a:srgbClr val="0000FF"/>
                </a:solidFill>
                <a:latin typeface="Cambria" panose="02040503050406030204" pitchFamily="18" charset="0"/>
                <a:ea typeface="Cambria" panose="02040503050406030204" pitchFamily="18" charset="0"/>
              </a:rPr>
              <a:t>: </a:t>
            </a:r>
            <a:r>
              <a:rPr lang="en-US" sz="2179" dirty="0">
                <a:solidFill>
                  <a:prstClr val="black"/>
                </a:solidFill>
                <a:latin typeface="Cambria" panose="02040503050406030204" pitchFamily="18" charset="0"/>
                <a:ea typeface="Cambria" panose="02040503050406030204" pitchFamily="18" charset="0"/>
              </a:rPr>
              <a:t>Place each data point into the corresponding bin based on its value.</a:t>
            </a:r>
          </a:p>
          <a:p>
            <a:pPr defTabSz="1106881">
              <a:buFont typeface="+mj-lt"/>
              <a:buAutoNum type="arabicPeriod"/>
            </a:pPr>
            <a:r>
              <a:rPr lang="en-US" sz="2179" b="1" dirty="0">
                <a:solidFill>
                  <a:srgbClr val="0000FF"/>
                </a:solidFill>
                <a:latin typeface="Cambria" panose="02040503050406030204" pitchFamily="18" charset="0"/>
                <a:ea typeface="Cambria" panose="02040503050406030204" pitchFamily="18" charset="0"/>
              </a:rPr>
              <a:t> Aggregate</a:t>
            </a:r>
            <a:r>
              <a:rPr lang="en-US" sz="2179" dirty="0">
                <a:solidFill>
                  <a:srgbClr val="0000FF"/>
                </a:solidFill>
                <a:latin typeface="Cambria" panose="02040503050406030204" pitchFamily="18" charset="0"/>
                <a:ea typeface="Cambria" panose="02040503050406030204" pitchFamily="18" charset="0"/>
              </a:rPr>
              <a:t>: </a:t>
            </a:r>
            <a:r>
              <a:rPr lang="en-US" sz="2179" dirty="0">
                <a:solidFill>
                  <a:prstClr val="black"/>
                </a:solidFill>
                <a:latin typeface="Cambria" panose="02040503050406030204" pitchFamily="18" charset="0"/>
                <a:ea typeface="Cambria" panose="02040503050406030204" pitchFamily="18" charset="0"/>
              </a:rPr>
              <a:t>Optionally, compute aggregate statistics (e.g., count, sum, or average) for each bin</a:t>
            </a:r>
          </a:p>
        </p:txBody>
      </p:sp>
    </p:spTree>
    <p:extLst>
      <p:ext uri="{BB962C8B-B14F-4D97-AF65-F5344CB8AC3E}">
        <p14:creationId xmlns:p14="http://schemas.microsoft.com/office/powerpoint/2010/main" val="30909375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4742</TotalTime>
  <Words>4364</Words>
  <Application>Microsoft Office PowerPoint</Application>
  <PresentationFormat>Custom</PresentationFormat>
  <Paragraphs>308</Paragraphs>
  <Slides>49</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49</vt:i4>
      </vt:variant>
    </vt:vector>
  </HeadingPairs>
  <TitlesOfParts>
    <vt:vector size="59" baseType="lpstr">
      <vt:lpstr>Amasis MT Pro</vt:lpstr>
      <vt:lpstr>Arial</vt:lpstr>
      <vt:lpstr>Calibri</vt:lpstr>
      <vt:lpstr>Calibri Light</vt:lpstr>
      <vt:lpstr>Cambria</vt:lpstr>
      <vt:lpstr>Cambria Math</vt:lpstr>
      <vt:lpstr>Linux Libertine</vt:lpstr>
      <vt:lpstr>Menlo</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 S K Dana</dc:creator>
  <cp:lastModifiedBy>Chittaranjan Hens</cp:lastModifiedBy>
  <cp:revision>105</cp:revision>
  <dcterms:created xsi:type="dcterms:W3CDTF">2012-11-09T11:52:54Z</dcterms:created>
  <dcterms:modified xsi:type="dcterms:W3CDTF">2025-08-22T05:11:40Z</dcterms:modified>
</cp:coreProperties>
</file>