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917" r:id="rId2"/>
    <p:sldId id="918" r:id="rId3"/>
    <p:sldId id="930" r:id="rId4"/>
    <p:sldId id="415" r:id="rId5"/>
    <p:sldId id="416" r:id="rId6"/>
    <p:sldId id="417" r:id="rId7"/>
    <p:sldId id="418" r:id="rId8"/>
    <p:sldId id="348" r:id="rId9"/>
    <p:sldId id="931" r:id="rId10"/>
    <p:sldId id="919" r:id="rId11"/>
    <p:sldId id="350" r:id="rId12"/>
    <p:sldId id="407" r:id="rId13"/>
    <p:sldId id="408" r:id="rId14"/>
    <p:sldId id="409" r:id="rId15"/>
    <p:sldId id="411" r:id="rId16"/>
    <p:sldId id="410" r:id="rId17"/>
    <p:sldId id="412" r:id="rId18"/>
    <p:sldId id="413" r:id="rId19"/>
  </p:sldIdLst>
  <p:sldSz cx="14758988" cy="10799763"/>
  <p:notesSz cx="6858000" cy="9144000"/>
  <p:defaultTextStyle>
    <a:defPPr>
      <a:defRPr lang="en-US"/>
    </a:defPPr>
    <a:lvl1pPr marL="0" algn="l" defTabSz="2468514" rtl="0" eaLnBrk="1" latinLnBrk="0" hangingPunct="1">
      <a:defRPr sz="4859" kern="1200">
        <a:solidFill>
          <a:schemeClr val="tx1"/>
        </a:solidFill>
        <a:latin typeface="+mn-lt"/>
        <a:ea typeface="+mn-ea"/>
        <a:cs typeface="+mn-cs"/>
      </a:defRPr>
    </a:lvl1pPr>
    <a:lvl2pPr marL="1234257" algn="l" defTabSz="2468514" rtl="0" eaLnBrk="1" latinLnBrk="0" hangingPunct="1">
      <a:defRPr sz="4859" kern="1200">
        <a:solidFill>
          <a:schemeClr val="tx1"/>
        </a:solidFill>
        <a:latin typeface="+mn-lt"/>
        <a:ea typeface="+mn-ea"/>
        <a:cs typeface="+mn-cs"/>
      </a:defRPr>
    </a:lvl2pPr>
    <a:lvl3pPr marL="2468514" algn="l" defTabSz="2468514" rtl="0" eaLnBrk="1" latinLnBrk="0" hangingPunct="1">
      <a:defRPr sz="4859" kern="1200">
        <a:solidFill>
          <a:schemeClr val="tx1"/>
        </a:solidFill>
        <a:latin typeface="+mn-lt"/>
        <a:ea typeface="+mn-ea"/>
        <a:cs typeface="+mn-cs"/>
      </a:defRPr>
    </a:lvl3pPr>
    <a:lvl4pPr marL="3702771" algn="l" defTabSz="2468514" rtl="0" eaLnBrk="1" latinLnBrk="0" hangingPunct="1">
      <a:defRPr sz="4859" kern="1200">
        <a:solidFill>
          <a:schemeClr val="tx1"/>
        </a:solidFill>
        <a:latin typeface="+mn-lt"/>
        <a:ea typeface="+mn-ea"/>
        <a:cs typeface="+mn-cs"/>
      </a:defRPr>
    </a:lvl4pPr>
    <a:lvl5pPr marL="4937028" algn="l" defTabSz="2468514" rtl="0" eaLnBrk="1" latinLnBrk="0" hangingPunct="1">
      <a:defRPr sz="4859" kern="1200">
        <a:solidFill>
          <a:schemeClr val="tx1"/>
        </a:solidFill>
        <a:latin typeface="+mn-lt"/>
        <a:ea typeface="+mn-ea"/>
        <a:cs typeface="+mn-cs"/>
      </a:defRPr>
    </a:lvl5pPr>
    <a:lvl6pPr marL="6171286" algn="l" defTabSz="2468514" rtl="0" eaLnBrk="1" latinLnBrk="0" hangingPunct="1">
      <a:defRPr sz="4859" kern="1200">
        <a:solidFill>
          <a:schemeClr val="tx1"/>
        </a:solidFill>
        <a:latin typeface="+mn-lt"/>
        <a:ea typeface="+mn-ea"/>
        <a:cs typeface="+mn-cs"/>
      </a:defRPr>
    </a:lvl6pPr>
    <a:lvl7pPr marL="7405543" algn="l" defTabSz="2468514" rtl="0" eaLnBrk="1" latinLnBrk="0" hangingPunct="1">
      <a:defRPr sz="4859" kern="1200">
        <a:solidFill>
          <a:schemeClr val="tx1"/>
        </a:solidFill>
        <a:latin typeface="+mn-lt"/>
        <a:ea typeface="+mn-ea"/>
        <a:cs typeface="+mn-cs"/>
      </a:defRPr>
    </a:lvl7pPr>
    <a:lvl8pPr marL="8639800" algn="l" defTabSz="2468514" rtl="0" eaLnBrk="1" latinLnBrk="0" hangingPunct="1">
      <a:defRPr sz="4859" kern="1200">
        <a:solidFill>
          <a:schemeClr val="tx1"/>
        </a:solidFill>
        <a:latin typeface="+mn-lt"/>
        <a:ea typeface="+mn-ea"/>
        <a:cs typeface="+mn-cs"/>
      </a:defRPr>
    </a:lvl8pPr>
    <a:lvl9pPr marL="9874057" algn="l" defTabSz="2468514" rtl="0" eaLnBrk="1" latinLnBrk="0" hangingPunct="1">
      <a:defRPr sz="485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46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686BE4-D60E-49A5-A653-CFFAEC26FF98}" v="239" dt="2024-01-17T19:30:03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79" autoAdjust="0"/>
  </p:normalViewPr>
  <p:slideViewPr>
    <p:cSldViewPr>
      <p:cViewPr varScale="1">
        <p:scale>
          <a:sx n="48" d="100"/>
          <a:sy n="48" d="100"/>
        </p:scale>
        <p:origin x="1546" y="48"/>
      </p:cViewPr>
      <p:guideLst>
        <p:guide orient="horz" pos="3402"/>
        <p:guide pos="46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ttaranjan Hens" userId="6fc03958433e8a43" providerId="LiveId" clId="{0C1ED1CE-1CB3-4DA6-AE39-AC3775EC65DA}"/>
    <pc:docChg chg="undo custSel addSld delSld modSld sldOrd">
      <pc:chgData name="Chittaranjan Hens" userId="6fc03958433e8a43" providerId="LiveId" clId="{0C1ED1CE-1CB3-4DA6-AE39-AC3775EC65DA}" dt="2023-12-14T07:52:54.550" v="1182" actId="20577"/>
      <pc:docMkLst>
        <pc:docMk/>
      </pc:docMkLst>
      <pc:sldChg chg="addSp delSp modSp mod delAnim">
        <pc:chgData name="Chittaranjan Hens" userId="6fc03958433e8a43" providerId="LiveId" clId="{0C1ED1CE-1CB3-4DA6-AE39-AC3775EC65DA}" dt="2023-12-14T05:16:47.264" v="900" actId="20577"/>
        <pc:sldMkLst>
          <pc:docMk/>
          <pc:sldMk cId="893282979" sldId="305"/>
        </pc:sldMkLst>
        <pc:spChg chg="add mod">
          <ac:chgData name="Chittaranjan Hens" userId="6fc03958433e8a43" providerId="LiveId" clId="{0C1ED1CE-1CB3-4DA6-AE39-AC3775EC65DA}" dt="2023-12-14T05:16:47.264" v="900" actId="20577"/>
          <ac:spMkLst>
            <pc:docMk/>
            <pc:sldMk cId="893282979" sldId="305"/>
            <ac:spMk id="3" creationId="{725E4B3A-EB3E-30DE-2493-261F9B25110A}"/>
          </ac:spMkLst>
        </pc:spChg>
        <pc:spChg chg="del mod">
          <ac:chgData name="Chittaranjan Hens" userId="6fc03958433e8a43" providerId="LiveId" clId="{0C1ED1CE-1CB3-4DA6-AE39-AC3775EC65DA}" dt="2023-12-13T04:57:50.857" v="34" actId="478"/>
          <ac:spMkLst>
            <pc:docMk/>
            <pc:sldMk cId="893282979" sldId="305"/>
            <ac:spMk id="4" creationId="{384A810C-4EF3-6202-D30C-C6C1400F09E4}"/>
          </ac:spMkLst>
        </pc:spChg>
        <pc:spChg chg="del">
          <ac:chgData name="Chittaranjan Hens" userId="6fc03958433e8a43" providerId="LiveId" clId="{0C1ED1CE-1CB3-4DA6-AE39-AC3775EC65DA}" dt="2023-12-13T04:57:25.475" v="24" actId="478"/>
          <ac:spMkLst>
            <pc:docMk/>
            <pc:sldMk cId="893282979" sldId="305"/>
            <ac:spMk id="5" creationId="{B42B80B5-D603-61B4-4A66-7932551E5048}"/>
          </ac:spMkLst>
        </pc:spChg>
        <pc:spChg chg="add mod">
          <ac:chgData name="Chittaranjan Hens" userId="6fc03958433e8a43" providerId="LiveId" clId="{0C1ED1CE-1CB3-4DA6-AE39-AC3775EC65DA}" dt="2023-12-13T05:01:05.699" v="120" actId="20577"/>
          <ac:spMkLst>
            <pc:docMk/>
            <pc:sldMk cId="893282979" sldId="305"/>
            <ac:spMk id="6" creationId="{84104189-3524-41CC-7D73-16DA395B3306}"/>
          </ac:spMkLst>
        </pc:spChg>
        <pc:spChg chg="add mod">
          <ac:chgData name="Chittaranjan Hens" userId="6fc03958433e8a43" providerId="LiveId" clId="{0C1ED1CE-1CB3-4DA6-AE39-AC3775EC65DA}" dt="2023-12-13T07:42:20.432" v="228" actId="20577"/>
          <ac:spMkLst>
            <pc:docMk/>
            <pc:sldMk cId="893282979" sldId="305"/>
            <ac:spMk id="8" creationId="{3B69E554-6B72-9F8B-F60B-C36F13FC053E}"/>
          </ac:spMkLst>
        </pc:spChg>
        <pc:picChg chg="mod">
          <ac:chgData name="Chittaranjan Hens" userId="6fc03958433e8a43" providerId="LiveId" clId="{0C1ED1CE-1CB3-4DA6-AE39-AC3775EC65DA}" dt="2023-12-13T05:01:41.550" v="122" actId="1076"/>
          <ac:picMkLst>
            <pc:docMk/>
            <pc:sldMk cId="893282979" sldId="305"/>
            <ac:picMk id="2" creationId="{9BB13743-CC5F-8137-EF3B-D006170EB59A}"/>
          </ac:picMkLst>
        </pc:picChg>
        <pc:picChg chg="del">
          <ac:chgData name="Chittaranjan Hens" userId="6fc03958433e8a43" providerId="LiveId" clId="{0C1ED1CE-1CB3-4DA6-AE39-AC3775EC65DA}" dt="2023-12-13T04:57:25.475" v="24" actId="478"/>
          <ac:picMkLst>
            <pc:docMk/>
            <pc:sldMk cId="893282979" sldId="305"/>
            <ac:picMk id="7" creationId="{8483606B-09F3-F6B8-7754-0442DA075897}"/>
          </ac:picMkLst>
        </pc:picChg>
      </pc:sldChg>
      <pc:sldChg chg="del">
        <pc:chgData name="Chittaranjan Hens" userId="6fc03958433e8a43" providerId="LiveId" clId="{0C1ED1CE-1CB3-4DA6-AE39-AC3775EC65DA}" dt="2023-12-13T04:55:45.320" v="19" actId="47"/>
        <pc:sldMkLst>
          <pc:docMk/>
          <pc:sldMk cId="0" sldId="332"/>
        </pc:sldMkLst>
      </pc:sldChg>
      <pc:sldChg chg="addSp delSp modSp add del mod ord">
        <pc:chgData name="Chittaranjan Hens" userId="6fc03958433e8a43" providerId="LiveId" clId="{0C1ED1CE-1CB3-4DA6-AE39-AC3775EC65DA}" dt="2023-12-14T07:43:22.926" v="1179" actId="14100"/>
        <pc:sldMkLst>
          <pc:docMk/>
          <pc:sldMk cId="970906092" sldId="348"/>
        </pc:sldMkLst>
        <pc:spChg chg="mod">
          <ac:chgData name="Chittaranjan Hens" userId="6fc03958433e8a43" providerId="LiveId" clId="{0C1ED1CE-1CB3-4DA6-AE39-AC3775EC65DA}" dt="2023-12-14T07:42:10.868" v="1176" actId="20577"/>
          <ac:spMkLst>
            <pc:docMk/>
            <pc:sldMk cId="970906092" sldId="348"/>
            <ac:spMk id="10" creationId="{00000000-0000-0000-0000-000000000000}"/>
          </ac:spMkLst>
        </pc:spChg>
        <pc:picChg chg="add mod">
          <ac:chgData name="Chittaranjan Hens" userId="6fc03958433e8a43" providerId="LiveId" clId="{0C1ED1CE-1CB3-4DA6-AE39-AC3775EC65DA}" dt="2023-12-14T07:43:22.926" v="1179" actId="14100"/>
          <ac:picMkLst>
            <pc:docMk/>
            <pc:sldMk cId="970906092" sldId="348"/>
            <ac:picMk id="3" creationId="{76A43E1C-FEAF-5CCE-107B-0FE6AE3ADFFF}"/>
          </ac:picMkLst>
        </pc:picChg>
        <pc:picChg chg="del">
          <ac:chgData name="Chittaranjan Hens" userId="6fc03958433e8a43" providerId="LiveId" clId="{0C1ED1CE-1CB3-4DA6-AE39-AC3775EC65DA}" dt="2023-12-14T07:42:03.419" v="1174" actId="478"/>
          <ac:picMkLst>
            <pc:docMk/>
            <pc:sldMk cId="970906092" sldId="348"/>
            <ac:picMk id="15369" creationId="{00000000-0000-0000-0000-000000000000}"/>
          </ac:picMkLst>
        </pc:picChg>
      </pc:sldChg>
      <pc:sldChg chg="modSp add del mod">
        <pc:chgData name="Chittaranjan Hens" userId="6fc03958433e8a43" providerId="LiveId" clId="{0C1ED1CE-1CB3-4DA6-AE39-AC3775EC65DA}" dt="2023-12-13T11:55:59.725" v="824" actId="2711"/>
        <pc:sldMkLst>
          <pc:docMk/>
          <pc:sldMk cId="1354525531" sldId="350"/>
        </pc:sldMkLst>
        <pc:spChg chg="mod">
          <ac:chgData name="Chittaranjan Hens" userId="6fc03958433e8a43" providerId="LiveId" clId="{0C1ED1CE-1CB3-4DA6-AE39-AC3775EC65DA}" dt="2023-12-13T11:55:59.725" v="824" actId="2711"/>
          <ac:spMkLst>
            <pc:docMk/>
            <pc:sldMk cId="1354525531" sldId="350"/>
            <ac:spMk id="10" creationId="{00000000-0000-0000-0000-000000000000}"/>
          </ac:spMkLst>
        </pc:spChg>
      </pc:sldChg>
      <pc:sldChg chg="ord">
        <pc:chgData name="Chittaranjan Hens" userId="6fc03958433e8a43" providerId="LiveId" clId="{0C1ED1CE-1CB3-4DA6-AE39-AC3775EC65DA}" dt="2023-12-13T04:55:01.175" v="18" actId="20578"/>
        <pc:sldMkLst>
          <pc:docMk/>
          <pc:sldMk cId="3918487467" sldId="401"/>
        </pc:sldMkLst>
      </pc:sldChg>
      <pc:sldChg chg="addSp delSp modSp mod modAnim">
        <pc:chgData name="Chittaranjan Hens" userId="6fc03958433e8a43" providerId="LiveId" clId="{0C1ED1CE-1CB3-4DA6-AE39-AC3775EC65DA}" dt="2023-12-10T17:01:20.734" v="11"/>
        <pc:sldMkLst>
          <pc:docMk/>
          <pc:sldMk cId="3968275458" sldId="403"/>
        </pc:sldMkLst>
        <pc:spChg chg="add mod">
          <ac:chgData name="Chittaranjan Hens" userId="6fc03958433e8a43" providerId="LiveId" clId="{0C1ED1CE-1CB3-4DA6-AE39-AC3775EC65DA}" dt="2023-12-10T17:01:02.555" v="7" actId="164"/>
          <ac:spMkLst>
            <pc:docMk/>
            <pc:sldMk cId="3968275458" sldId="403"/>
            <ac:spMk id="3" creationId="{23A58D40-FF38-4E05-CC65-1BD8E5320280}"/>
          </ac:spMkLst>
        </pc:spChg>
        <pc:spChg chg="del">
          <ac:chgData name="Chittaranjan Hens" userId="6fc03958433e8a43" providerId="LiveId" clId="{0C1ED1CE-1CB3-4DA6-AE39-AC3775EC65DA}" dt="2023-12-10T17:01:13.898" v="8" actId="478"/>
          <ac:spMkLst>
            <pc:docMk/>
            <pc:sldMk cId="3968275458" sldId="403"/>
            <ac:spMk id="5" creationId="{B42B80B5-D603-61B4-4A66-7932551E5048}"/>
          </ac:spMkLst>
        </pc:spChg>
        <pc:spChg chg="add mod">
          <ac:chgData name="Chittaranjan Hens" userId="6fc03958433e8a43" providerId="LiveId" clId="{0C1ED1CE-1CB3-4DA6-AE39-AC3775EC65DA}" dt="2023-12-10T17:01:02.555" v="7" actId="164"/>
          <ac:spMkLst>
            <pc:docMk/>
            <pc:sldMk cId="3968275458" sldId="403"/>
            <ac:spMk id="6" creationId="{7AFD12A7-5EEE-C553-11F5-8D8D30C58851}"/>
          </ac:spMkLst>
        </pc:spChg>
        <pc:spChg chg="add mod">
          <ac:chgData name="Chittaranjan Hens" userId="6fc03958433e8a43" providerId="LiveId" clId="{0C1ED1CE-1CB3-4DA6-AE39-AC3775EC65DA}" dt="2023-12-10T17:01:02.555" v="7" actId="164"/>
          <ac:spMkLst>
            <pc:docMk/>
            <pc:sldMk cId="3968275458" sldId="403"/>
            <ac:spMk id="8" creationId="{50010838-950F-7EA3-202D-17ED7CF85889}"/>
          </ac:spMkLst>
        </pc:spChg>
        <pc:spChg chg="add mod">
          <ac:chgData name="Chittaranjan Hens" userId="6fc03958433e8a43" providerId="LiveId" clId="{0C1ED1CE-1CB3-4DA6-AE39-AC3775EC65DA}" dt="2023-12-10T17:01:02.555" v="7" actId="164"/>
          <ac:spMkLst>
            <pc:docMk/>
            <pc:sldMk cId="3968275458" sldId="403"/>
            <ac:spMk id="9" creationId="{BF71D05B-F35D-A9B9-4E2D-77E7EFF610C8}"/>
          </ac:spMkLst>
        </pc:spChg>
        <pc:grpChg chg="add mod">
          <ac:chgData name="Chittaranjan Hens" userId="6fc03958433e8a43" providerId="LiveId" clId="{0C1ED1CE-1CB3-4DA6-AE39-AC3775EC65DA}" dt="2023-12-10T17:01:19.047" v="10" actId="1076"/>
          <ac:grpSpMkLst>
            <pc:docMk/>
            <pc:sldMk cId="3968275458" sldId="403"/>
            <ac:grpSpMk id="11" creationId="{470C6A55-29F9-BD49-000E-E344F948C43D}"/>
          </ac:grpSpMkLst>
        </pc:grpChg>
        <pc:picChg chg="mod">
          <ac:chgData name="Chittaranjan Hens" userId="6fc03958433e8a43" providerId="LiveId" clId="{0C1ED1CE-1CB3-4DA6-AE39-AC3775EC65DA}" dt="2023-12-10T17:01:17.067" v="9" actId="1076"/>
          <ac:picMkLst>
            <pc:docMk/>
            <pc:sldMk cId="3968275458" sldId="403"/>
            <ac:picMk id="7" creationId="{8483606B-09F3-F6B8-7754-0442DA075897}"/>
          </ac:picMkLst>
        </pc:picChg>
        <pc:picChg chg="mod">
          <ac:chgData name="Chittaranjan Hens" userId="6fc03958433e8a43" providerId="LiveId" clId="{0C1ED1CE-1CB3-4DA6-AE39-AC3775EC65DA}" dt="2023-12-10T17:01:02.555" v="7" actId="164"/>
          <ac:picMkLst>
            <pc:docMk/>
            <pc:sldMk cId="3968275458" sldId="403"/>
            <ac:picMk id="12" creationId="{971DC7D9-8B7A-E77C-F6BC-8B81E792CAC3}"/>
          </ac:picMkLst>
        </pc:picChg>
      </pc:sldChg>
      <pc:sldChg chg="modSp del mod">
        <pc:chgData name="Chittaranjan Hens" userId="6fc03958433e8a43" providerId="LiveId" clId="{0C1ED1CE-1CB3-4DA6-AE39-AC3775EC65DA}" dt="2023-12-13T04:58:23.559" v="42" actId="47"/>
        <pc:sldMkLst>
          <pc:docMk/>
          <pc:sldMk cId="3407532318" sldId="404"/>
        </pc:sldMkLst>
        <pc:picChg chg="mod">
          <ac:chgData name="Chittaranjan Hens" userId="6fc03958433e8a43" providerId="LiveId" clId="{0C1ED1CE-1CB3-4DA6-AE39-AC3775EC65DA}" dt="2023-12-10T17:01:46.455" v="15" actId="1076"/>
          <ac:picMkLst>
            <pc:docMk/>
            <pc:sldMk cId="3407532318" sldId="404"/>
            <ac:picMk id="6" creationId="{91654654-B79D-B395-F426-A61D8F1BA365}"/>
          </ac:picMkLst>
        </pc:picChg>
      </pc:sldChg>
      <pc:sldChg chg="delSp mod">
        <pc:chgData name="Chittaranjan Hens" userId="6fc03958433e8a43" providerId="LiveId" clId="{0C1ED1CE-1CB3-4DA6-AE39-AC3775EC65DA}" dt="2023-12-13T04:58:31.259" v="43" actId="478"/>
        <pc:sldMkLst>
          <pc:docMk/>
          <pc:sldMk cId="2672793765" sldId="405"/>
        </pc:sldMkLst>
        <pc:spChg chg="del">
          <ac:chgData name="Chittaranjan Hens" userId="6fc03958433e8a43" providerId="LiveId" clId="{0C1ED1CE-1CB3-4DA6-AE39-AC3775EC65DA}" dt="2023-12-13T04:58:31.259" v="43" actId="478"/>
          <ac:spMkLst>
            <pc:docMk/>
            <pc:sldMk cId="2672793765" sldId="405"/>
            <ac:spMk id="5" creationId="{B42B80B5-D603-61B4-4A66-7932551E5048}"/>
          </ac:spMkLst>
        </pc:spChg>
      </pc:sldChg>
      <pc:sldChg chg="add del">
        <pc:chgData name="Chittaranjan Hens" userId="6fc03958433e8a43" providerId="LiveId" clId="{0C1ED1CE-1CB3-4DA6-AE39-AC3775EC65DA}" dt="2023-12-13T04:57:00.439" v="22" actId="2696"/>
        <pc:sldMkLst>
          <pc:docMk/>
          <pc:sldMk cId="2023451463" sldId="407"/>
        </pc:sldMkLst>
      </pc:sldChg>
      <pc:sldChg chg="add del">
        <pc:chgData name="Chittaranjan Hens" userId="6fc03958433e8a43" providerId="LiveId" clId="{0C1ED1CE-1CB3-4DA6-AE39-AC3775EC65DA}" dt="2023-12-13T04:57:00.439" v="22" actId="2696"/>
        <pc:sldMkLst>
          <pc:docMk/>
          <pc:sldMk cId="1511349444" sldId="408"/>
        </pc:sldMkLst>
      </pc:sldChg>
      <pc:sldChg chg="add del">
        <pc:chgData name="Chittaranjan Hens" userId="6fc03958433e8a43" providerId="LiveId" clId="{0C1ED1CE-1CB3-4DA6-AE39-AC3775EC65DA}" dt="2023-12-13T04:57:00.439" v="22" actId="2696"/>
        <pc:sldMkLst>
          <pc:docMk/>
          <pc:sldMk cId="749861628" sldId="409"/>
        </pc:sldMkLst>
      </pc:sldChg>
      <pc:sldChg chg="add del">
        <pc:chgData name="Chittaranjan Hens" userId="6fc03958433e8a43" providerId="LiveId" clId="{0C1ED1CE-1CB3-4DA6-AE39-AC3775EC65DA}" dt="2023-12-13T04:57:00.439" v="22" actId="2696"/>
        <pc:sldMkLst>
          <pc:docMk/>
          <pc:sldMk cId="1793905522" sldId="410"/>
        </pc:sldMkLst>
      </pc:sldChg>
      <pc:sldChg chg="add del">
        <pc:chgData name="Chittaranjan Hens" userId="6fc03958433e8a43" providerId="LiveId" clId="{0C1ED1CE-1CB3-4DA6-AE39-AC3775EC65DA}" dt="2023-12-13T04:57:00.439" v="22" actId="2696"/>
        <pc:sldMkLst>
          <pc:docMk/>
          <pc:sldMk cId="3097714748" sldId="411"/>
        </pc:sldMkLst>
      </pc:sldChg>
      <pc:sldChg chg="add del">
        <pc:chgData name="Chittaranjan Hens" userId="6fc03958433e8a43" providerId="LiveId" clId="{0C1ED1CE-1CB3-4DA6-AE39-AC3775EC65DA}" dt="2023-12-13T04:57:00.439" v="22" actId="2696"/>
        <pc:sldMkLst>
          <pc:docMk/>
          <pc:sldMk cId="2107108130" sldId="412"/>
        </pc:sldMkLst>
      </pc:sldChg>
      <pc:sldChg chg="add del">
        <pc:chgData name="Chittaranjan Hens" userId="6fc03958433e8a43" providerId="LiveId" clId="{0C1ED1CE-1CB3-4DA6-AE39-AC3775EC65DA}" dt="2023-12-13T04:57:00.439" v="22" actId="2696"/>
        <pc:sldMkLst>
          <pc:docMk/>
          <pc:sldMk cId="894495771" sldId="413"/>
        </pc:sldMkLst>
      </pc:sldChg>
      <pc:sldChg chg="addSp delSp modSp mod">
        <pc:chgData name="Chittaranjan Hens" userId="6fc03958433e8a43" providerId="LiveId" clId="{0C1ED1CE-1CB3-4DA6-AE39-AC3775EC65DA}" dt="2023-12-10T17:01:41.883" v="14"/>
        <pc:sldMkLst>
          <pc:docMk/>
          <pc:sldMk cId="2650157369" sldId="414"/>
        </pc:sldMkLst>
        <pc:spChg chg="del">
          <ac:chgData name="Chittaranjan Hens" userId="6fc03958433e8a43" providerId="LiveId" clId="{0C1ED1CE-1CB3-4DA6-AE39-AC3775EC65DA}" dt="2023-12-10T17:01:34.357" v="12" actId="478"/>
          <ac:spMkLst>
            <pc:docMk/>
            <pc:sldMk cId="2650157369" sldId="414"/>
            <ac:spMk id="5" creationId="{B42B80B5-D603-61B4-4A66-7932551E5048}"/>
          </ac:spMkLst>
        </pc:spChg>
        <pc:picChg chg="add mod">
          <ac:chgData name="Chittaranjan Hens" userId="6fc03958433e8a43" providerId="LiveId" clId="{0C1ED1CE-1CB3-4DA6-AE39-AC3775EC65DA}" dt="2023-12-10T17:01:41.883" v="14"/>
          <ac:picMkLst>
            <pc:docMk/>
            <pc:sldMk cId="2650157369" sldId="414"/>
            <ac:picMk id="3" creationId="{ED66720A-204A-8396-A2DB-95D54C8B79F6}"/>
          </ac:picMkLst>
        </pc:picChg>
        <pc:picChg chg="del">
          <ac:chgData name="Chittaranjan Hens" userId="6fc03958433e8a43" providerId="LiveId" clId="{0C1ED1CE-1CB3-4DA6-AE39-AC3775EC65DA}" dt="2023-12-10T17:01:40.754" v="13" actId="478"/>
          <ac:picMkLst>
            <pc:docMk/>
            <pc:sldMk cId="2650157369" sldId="414"/>
            <ac:picMk id="7" creationId="{8483606B-09F3-F6B8-7754-0442DA075897}"/>
          </ac:picMkLst>
        </pc:picChg>
      </pc:sldChg>
      <pc:sldChg chg="add del">
        <pc:chgData name="Chittaranjan Hens" userId="6fc03958433e8a43" providerId="LiveId" clId="{0C1ED1CE-1CB3-4DA6-AE39-AC3775EC65DA}" dt="2023-12-13T04:57:00.439" v="22" actId="2696"/>
        <pc:sldMkLst>
          <pc:docMk/>
          <pc:sldMk cId="2081964594" sldId="415"/>
        </pc:sldMkLst>
      </pc:sldChg>
      <pc:sldChg chg="add del">
        <pc:chgData name="Chittaranjan Hens" userId="6fc03958433e8a43" providerId="LiveId" clId="{0C1ED1CE-1CB3-4DA6-AE39-AC3775EC65DA}" dt="2023-12-13T04:57:00.439" v="22" actId="2696"/>
        <pc:sldMkLst>
          <pc:docMk/>
          <pc:sldMk cId="2131207288" sldId="416"/>
        </pc:sldMkLst>
      </pc:sldChg>
      <pc:sldChg chg="modSp add del mod">
        <pc:chgData name="Chittaranjan Hens" userId="6fc03958433e8a43" providerId="LiveId" clId="{0C1ED1CE-1CB3-4DA6-AE39-AC3775EC65DA}" dt="2023-12-13T05:07:59.246" v="217" actId="1076"/>
        <pc:sldMkLst>
          <pc:docMk/>
          <pc:sldMk cId="874902520" sldId="417"/>
        </pc:sldMkLst>
        <pc:picChg chg="mod">
          <ac:chgData name="Chittaranjan Hens" userId="6fc03958433e8a43" providerId="LiveId" clId="{0C1ED1CE-1CB3-4DA6-AE39-AC3775EC65DA}" dt="2023-12-13T05:07:59.246" v="217" actId="1076"/>
          <ac:picMkLst>
            <pc:docMk/>
            <pc:sldMk cId="874902520" sldId="417"/>
            <ac:picMk id="7" creationId="{C994CE2F-3A11-2DE7-CD50-BDFB2AA2F5F2}"/>
          </ac:picMkLst>
        </pc:picChg>
      </pc:sldChg>
      <pc:sldChg chg="add del">
        <pc:chgData name="Chittaranjan Hens" userId="6fc03958433e8a43" providerId="LiveId" clId="{0C1ED1CE-1CB3-4DA6-AE39-AC3775EC65DA}" dt="2023-12-13T04:57:00.439" v="22" actId="2696"/>
        <pc:sldMkLst>
          <pc:docMk/>
          <pc:sldMk cId="3156316396" sldId="418"/>
        </pc:sldMkLst>
      </pc:sldChg>
      <pc:sldChg chg="del">
        <pc:chgData name="Chittaranjan Hens" userId="6fc03958433e8a43" providerId="LiveId" clId="{0C1ED1CE-1CB3-4DA6-AE39-AC3775EC65DA}" dt="2023-12-13T04:55:58.950" v="20" actId="47"/>
        <pc:sldMkLst>
          <pc:docMk/>
          <pc:sldMk cId="2917271900" sldId="419"/>
        </pc:sldMkLst>
      </pc:sldChg>
      <pc:sldChg chg="addSp modSp mod">
        <pc:chgData name="Chittaranjan Hens" userId="6fc03958433e8a43" providerId="LiveId" clId="{0C1ED1CE-1CB3-4DA6-AE39-AC3775EC65DA}" dt="2023-12-14T05:34:54.669" v="935" actId="5793"/>
        <pc:sldMkLst>
          <pc:docMk/>
          <pc:sldMk cId="3784061449" sldId="799"/>
        </pc:sldMkLst>
        <pc:spChg chg="add mod">
          <ac:chgData name="Chittaranjan Hens" userId="6fc03958433e8a43" providerId="LiveId" clId="{0C1ED1CE-1CB3-4DA6-AE39-AC3775EC65DA}" dt="2023-12-14T05:32:00.695" v="909"/>
          <ac:spMkLst>
            <pc:docMk/>
            <pc:sldMk cId="3784061449" sldId="799"/>
            <ac:spMk id="2" creationId="{615A0830-A9A8-528F-9690-98FFC92BFAD9}"/>
          </ac:spMkLst>
        </pc:spChg>
        <pc:spChg chg="mod">
          <ac:chgData name="Chittaranjan Hens" userId="6fc03958433e8a43" providerId="LiveId" clId="{0C1ED1CE-1CB3-4DA6-AE39-AC3775EC65DA}" dt="2023-12-14T05:34:54.669" v="935" actId="5793"/>
          <ac:spMkLst>
            <pc:docMk/>
            <pc:sldMk cId="3784061449" sldId="799"/>
            <ac:spMk id="3" creationId="{00000000-0000-0000-0000-000000000000}"/>
          </ac:spMkLst>
        </pc:spChg>
        <pc:picChg chg="add mod ord">
          <ac:chgData name="Chittaranjan Hens" userId="6fc03958433e8a43" providerId="LiveId" clId="{0C1ED1CE-1CB3-4DA6-AE39-AC3775EC65DA}" dt="2023-12-14T05:32:13.007" v="911" actId="167"/>
          <ac:picMkLst>
            <pc:docMk/>
            <pc:sldMk cId="3784061449" sldId="799"/>
            <ac:picMk id="6" creationId="{E68EA904-5936-B612-59ED-4E0282810D1A}"/>
          </ac:picMkLst>
        </pc:picChg>
        <pc:picChg chg="mod">
          <ac:chgData name="Chittaranjan Hens" userId="6fc03958433e8a43" providerId="LiveId" clId="{0C1ED1CE-1CB3-4DA6-AE39-AC3775EC65DA}" dt="2023-12-14T05:32:52.665" v="919" actId="1076"/>
          <ac:picMkLst>
            <pc:docMk/>
            <pc:sldMk cId="3784061449" sldId="799"/>
            <ac:picMk id="10245" creationId="{00000000-0000-0000-0000-000000000000}"/>
          </ac:picMkLst>
        </pc:picChg>
      </pc:sldChg>
      <pc:sldChg chg="del">
        <pc:chgData name="Chittaranjan Hens" userId="6fc03958433e8a43" providerId="LiveId" clId="{0C1ED1CE-1CB3-4DA6-AE39-AC3775EC65DA}" dt="2023-12-14T05:34:44.391" v="934" actId="47"/>
        <pc:sldMkLst>
          <pc:docMk/>
          <pc:sldMk cId="1726112715" sldId="841"/>
        </pc:sldMkLst>
      </pc:sldChg>
      <pc:sldChg chg="del">
        <pc:chgData name="Chittaranjan Hens" userId="6fc03958433e8a43" providerId="LiveId" clId="{0C1ED1CE-1CB3-4DA6-AE39-AC3775EC65DA}" dt="2023-12-13T05:00:16.138" v="47" actId="47"/>
        <pc:sldMkLst>
          <pc:docMk/>
          <pc:sldMk cId="2213931352" sldId="851"/>
        </pc:sldMkLst>
      </pc:sldChg>
      <pc:sldChg chg="addSp delSp modSp mod">
        <pc:chgData name="Chittaranjan Hens" userId="6fc03958433e8a43" providerId="LiveId" clId="{0C1ED1CE-1CB3-4DA6-AE39-AC3775EC65DA}" dt="2023-12-13T04:59:35.312" v="46" actId="1076"/>
        <pc:sldMkLst>
          <pc:docMk/>
          <pc:sldMk cId="1543597073" sldId="903"/>
        </pc:sldMkLst>
        <pc:spChg chg="del">
          <ac:chgData name="Chittaranjan Hens" userId="6fc03958433e8a43" providerId="LiveId" clId="{0C1ED1CE-1CB3-4DA6-AE39-AC3775EC65DA}" dt="2023-12-13T04:59:31.852" v="44" actId="478"/>
          <ac:spMkLst>
            <pc:docMk/>
            <pc:sldMk cId="1543597073" sldId="903"/>
            <ac:spMk id="3" creationId="{3BD62603-CFF5-5234-7CFE-3C0DEA775A4D}"/>
          </ac:spMkLst>
        </pc:spChg>
        <pc:spChg chg="add mod">
          <ac:chgData name="Chittaranjan Hens" userId="6fc03958433e8a43" providerId="LiveId" clId="{0C1ED1CE-1CB3-4DA6-AE39-AC3775EC65DA}" dt="2023-12-13T04:59:35.312" v="46" actId="1076"/>
          <ac:spMkLst>
            <pc:docMk/>
            <pc:sldMk cId="1543597073" sldId="903"/>
            <ac:spMk id="4" creationId="{D05B4DE0-895A-BF2A-D39D-25324404B1D9}"/>
          </ac:spMkLst>
        </pc:spChg>
      </pc:sldChg>
      <pc:sldChg chg="delSp modSp mod">
        <pc:chgData name="Chittaranjan Hens" userId="6fc03958433e8a43" providerId="LiveId" clId="{0C1ED1CE-1CB3-4DA6-AE39-AC3775EC65DA}" dt="2023-12-14T05:38:50.083" v="971" actId="478"/>
        <pc:sldMkLst>
          <pc:docMk/>
          <pc:sldMk cId="2718945137" sldId="907"/>
        </pc:sldMkLst>
        <pc:spChg chg="del mod">
          <ac:chgData name="Chittaranjan Hens" userId="6fc03958433e8a43" providerId="LiveId" clId="{0C1ED1CE-1CB3-4DA6-AE39-AC3775EC65DA}" dt="2023-12-14T05:38:50.083" v="971" actId="478"/>
          <ac:spMkLst>
            <pc:docMk/>
            <pc:sldMk cId="2718945137" sldId="907"/>
            <ac:spMk id="4" creationId="{CC3FC162-67CA-AEB4-C673-285238F94524}"/>
          </ac:spMkLst>
        </pc:spChg>
      </pc:sldChg>
      <pc:sldChg chg="modSp mod">
        <pc:chgData name="Chittaranjan Hens" userId="6fc03958433e8a43" providerId="LiveId" clId="{0C1ED1CE-1CB3-4DA6-AE39-AC3775EC65DA}" dt="2023-12-14T05:31:40.565" v="907" actId="1076"/>
        <pc:sldMkLst>
          <pc:docMk/>
          <pc:sldMk cId="1411489931" sldId="909"/>
        </pc:sldMkLst>
        <pc:spChg chg="mod">
          <ac:chgData name="Chittaranjan Hens" userId="6fc03958433e8a43" providerId="LiveId" clId="{0C1ED1CE-1CB3-4DA6-AE39-AC3775EC65DA}" dt="2023-12-14T05:31:40.565" v="907" actId="1076"/>
          <ac:spMkLst>
            <pc:docMk/>
            <pc:sldMk cId="1411489931" sldId="909"/>
            <ac:spMk id="9" creationId="{49C9AFB8-98BB-D4BF-5955-DD11C1579B8A}"/>
          </ac:spMkLst>
        </pc:spChg>
      </pc:sldChg>
      <pc:sldChg chg="modSp mod">
        <pc:chgData name="Chittaranjan Hens" userId="6fc03958433e8a43" providerId="LiveId" clId="{0C1ED1CE-1CB3-4DA6-AE39-AC3775EC65DA}" dt="2023-12-14T05:31:36.713" v="906" actId="1076"/>
        <pc:sldMkLst>
          <pc:docMk/>
          <pc:sldMk cId="3901320916" sldId="910"/>
        </pc:sldMkLst>
        <pc:spChg chg="mod">
          <ac:chgData name="Chittaranjan Hens" userId="6fc03958433e8a43" providerId="LiveId" clId="{0C1ED1CE-1CB3-4DA6-AE39-AC3775EC65DA}" dt="2023-12-14T05:31:36.713" v="906" actId="1076"/>
          <ac:spMkLst>
            <pc:docMk/>
            <pc:sldMk cId="3901320916" sldId="910"/>
            <ac:spMk id="9" creationId="{49C9AFB8-98BB-D4BF-5955-DD11C1579B8A}"/>
          </ac:spMkLst>
        </pc:spChg>
      </pc:sldChg>
      <pc:sldChg chg="delSp modSp del mod">
        <pc:chgData name="Chittaranjan Hens" userId="6fc03958433e8a43" providerId="LiveId" clId="{0C1ED1CE-1CB3-4DA6-AE39-AC3775EC65DA}" dt="2023-12-14T05:45:36.047" v="982" actId="2696"/>
        <pc:sldMkLst>
          <pc:docMk/>
          <pc:sldMk cId="1888511168" sldId="911"/>
        </pc:sldMkLst>
        <pc:spChg chg="mod">
          <ac:chgData name="Chittaranjan Hens" userId="6fc03958433e8a43" providerId="LiveId" clId="{0C1ED1CE-1CB3-4DA6-AE39-AC3775EC65DA}" dt="2023-12-14T05:31:21.405" v="902" actId="14100"/>
          <ac:spMkLst>
            <pc:docMk/>
            <pc:sldMk cId="1888511168" sldId="911"/>
            <ac:spMk id="6" creationId="{59B3DB26-877D-CD57-722C-E1AA81343C9F}"/>
          </ac:spMkLst>
        </pc:spChg>
        <pc:spChg chg="del mod">
          <ac:chgData name="Chittaranjan Hens" userId="6fc03958433e8a43" providerId="LiveId" clId="{0C1ED1CE-1CB3-4DA6-AE39-AC3775EC65DA}" dt="2023-12-14T05:31:30.310" v="905" actId="478"/>
          <ac:spMkLst>
            <pc:docMk/>
            <pc:sldMk cId="1888511168" sldId="911"/>
            <ac:spMk id="9" creationId="{49C9AFB8-98BB-D4BF-5955-DD11C1579B8A}"/>
          </ac:spMkLst>
        </pc:spChg>
      </pc:sldChg>
      <pc:sldChg chg="delSp mod">
        <pc:chgData name="Chittaranjan Hens" userId="6fc03958433e8a43" providerId="LiveId" clId="{0C1ED1CE-1CB3-4DA6-AE39-AC3775EC65DA}" dt="2023-12-14T05:31:51.823" v="908" actId="478"/>
        <pc:sldMkLst>
          <pc:docMk/>
          <pc:sldMk cId="2248709924" sldId="915"/>
        </pc:sldMkLst>
        <pc:spChg chg="del">
          <ac:chgData name="Chittaranjan Hens" userId="6fc03958433e8a43" providerId="LiveId" clId="{0C1ED1CE-1CB3-4DA6-AE39-AC3775EC65DA}" dt="2023-12-14T05:31:51.823" v="908" actId="478"/>
          <ac:spMkLst>
            <pc:docMk/>
            <pc:sldMk cId="2248709924" sldId="915"/>
            <ac:spMk id="9" creationId="{49C9AFB8-98BB-D4BF-5955-DD11C1579B8A}"/>
          </ac:spMkLst>
        </pc:spChg>
      </pc:sldChg>
      <pc:sldChg chg="add">
        <pc:chgData name="Chittaranjan Hens" userId="6fc03958433e8a43" providerId="LiveId" clId="{0C1ED1CE-1CB3-4DA6-AE39-AC3775EC65DA}" dt="2023-12-13T04:57:21.159" v="23" actId="2890"/>
        <pc:sldMkLst>
          <pc:docMk/>
          <pc:sldMk cId="374600883" sldId="916"/>
        </pc:sldMkLst>
      </pc:sldChg>
      <pc:sldChg chg="addSp delSp modSp new mod ord modAnim">
        <pc:chgData name="Chittaranjan Hens" userId="6fc03958433e8a43" providerId="LiveId" clId="{0C1ED1CE-1CB3-4DA6-AE39-AC3775EC65DA}" dt="2023-12-13T11:53:59.176" v="810" actId="404"/>
        <pc:sldMkLst>
          <pc:docMk/>
          <pc:sldMk cId="2531817805" sldId="917"/>
        </pc:sldMkLst>
        <pc:spChg chg="del">
          <ac:chgData name="Chittaranjan Hens" userId="6fc03958433e8a43" providerId="LiveId" clId="{0C1ED1CE-1CB3-4DA6-AE39-AC3775EC65DA}" dt="2023-12-13T07:43:33.515" v="232" actId="478"/>
          <ac:spMkLst>
            <pc:docMk/>
            <pc:sldMk cId="2531817805" sldId="917"/>
            <ac:spMk id="2" creationId="{42140093-2737-6647-EE17-1998C8EF0066}"/>
          </ac:spMkLst>
        </pc:spChg>
        <pc:spChg chg="del">
          <ac:chgData name="Chittaranjan Hens" userId="6fc03958433e8a43" providerId="LiveId" clId="{0C1ED1CE-1CB3-4DA6-AE39-AC3775EC65DA}" dt="2023-12-13T07:43:34.893" v="233" actId="478"/>
          <ac:spMkLst>
            <pc:docMk/>
            <pc:sldMk cId="2531817805" sldId="917"/>
            <ac:spMk id="3" creationId="{D76FD40E-2FC6-B80A-A975-D984B75CA474}"/>
          </ac:spMkLst>
        </pc:spChg>
        <pc:spChg chg="add mod">
          <ac:chgData name="Chittaranjan Hens" userId="6fc03958433e8a43" providerId="LiveId" clId="{0C1ED1CE-1CB3-4DA6-AE39-AC3775EC65DA}" dt="2023-12-13T07:45:02.371" v="244" actId="208"/>
          <ac:spMkLst>
            <pc:docMk/>
            <pc:sldMk cId="2531817805" sldId="917"/>
            <ac:spMk id="7" creationId="{472EF74C-03C2-1460-0D21-7065439CFD12}"/>
          </ac:spMkLst>
        </pc:spChg>
        <pc:spChg chg="add mod">
          <ac:chgData name="Chittaranjan Hens" userId="6fc03958433e8a43" providerId="LiveId" clId="{0C1ED1CE-1CB3-4DA6-AE39-AC3775EC65DA}" dt="2023-12-13T07:45:02.371" v="244" actId="208"/>
          <ac:spMkLst>
            <pc:docMk/>
            <pc:sldMk cId="2531817805" sldId="917"/>
            <ac:spMk id="8" creationId="{4E9A5D77-D7C7-2450-561A-2E762B94C833}"/>
          </ac:spMkLst>
        </pc:spChg>
        <pc:spChg chg="mod">
          <ac:chgData name="Chittaranjan Hens" userId="6fc03958433e8a43" providerId="LiveId" clId="{0C1ED1CE-1CB3-4DA6-AE39-AC3775EC65DA}" dt="2023-12-13T07:45:06.375" v="245"/>
          <ac:spMkLst>
            <pc:docMk/>
            <pc:sldMk cId="2531817805" sldId="917"/>
            <ac:spMk id="13" creationId="{8F248C2F-46E8-D12A-FE09-969DA70C6FE6}"/>
          </ac:spMkLst>
        </pc:spChg>
        <pc:spChg chg="mod">
          <ac:chgData name="Chittaranjan Hens" userId="6fc03958433e8a43" providerId="LiveId" clId="{0C1ED1CE-1CB3-4DA6-AE39-AC3775EC65DA}" dt="2023-12-13T07:45:06.375" v="245"/>
          <ac:spMkLst>
            <pc:docMk/>
            <pc:sldMk cId="2531817805" sldId="917"/>
            <ac:spMk id="14" creationId="{4236F5AD-B306-11CA-19C7-200DE2C5CBA7}"/>
          </ac:spMkLst>
        </pc:spChg>
        <pc:spChg chg="mod">
          <ac:chgData name="Chittaranjan Hens" userId="6fc03958433e8a43" providerId="LiveId" clId="{0C1ED1CE-1CB3-4DA6-AE39-AC3775EC65DA}" dt="2023-12-13T07:45:13.268" v="247"/>
          <ac:spMkLst>
            <pc:docMk/>
            <pc:sldMk cId="2531817805" sldId="917"/>
            <ac:spMk id="17" creationId="{36B556A0-14B6-22A3-DB28-D8B91289DDAB}"/>
          </ac:spMkLst>
        </pc:spChg>
        <pc:spChg chg="mod">
          <ac:chgData name="Chittaranjan Hens" userId="6fc03958433e8a43" providerId="LiveId" clId="{0C1ED1CE-1CB3-4DA6-AE39-AC3775EC65DA}" dt="2023-12-13T07:45:13.268" v="247"/>
          <ac:spMkLst>
            <pc:docMk/>
            <pc:sldMk cId="2531817805" sldId="917"/>
            <ac:spMk id="18" creationId="{19C26E9B-59B3-3B5D-5947-8B1B1F926150}"/>
          </ac:spMkLst>
        </pc:spChg>
        <pc:spChg chg="del mod">
          <ac:chgData name="Chittaranjan Hens" userId="6fc03958433e8a43" providerId="LiveId" clId="{0C1ED1CE-1CB3-4DA6-AE39-AC3775EC65DA}" dt="2023-12-13T07:45:57.731" v="257" actId="478"/>
          <ac:spMkLst>
            <pc:docMk/>
            <pc:sldMk cId="2531817805" sldId="917"/>
            <ac:spMk id="29" creationId="{CDCC757B-0486-2452-40AA-B022BA4E705E}"/>
          </ac:spMkLst>
        </pc:spChg>
        <pc:spChg chg="del mod">
          <ac:chgData name="Chittaranjan Hens" userId="6fc03958433e8a43" providerId="LiveId" clId="{0C1ED1CE-1CB3-4DA6-AE39-AC3775EC65DA}" dt="2023-12-13T07:45:57.731" v="257" actId="478"/>
          <ac:spMkLst>
            <pc:docMk/>
            <pc:sldMk cId="2531817805" sldId="917"/>
            <ac:spMk id="30" creationId="{7B1194CC-FD8E-4740-D448-B34CAD5E830E}"/>
          </ac:spMkLst>
        </pc:spChg>
        <pc:spChg chg="mod">
          <ac:chgData name="Chittaranjan Hens" userId="6fc03958433e8a43" providerId="LiveId" clId="{0C1ED1CE-1CB3-4DA6-AE39-AC3775EC65DA}" dt="2023-12-13T07:46:49.295" v="266" actId="404"/>
          <ac:spMkLst>
            <pc:docMk/>
            <pc:sldMk cId="2531817805" sldId="917"/>
            <ac:spMk id="32" creationId="{F7C2F6BC-A874-EAAB-34D4-C031EA91568C}"/>
          </ac:spMkLst>
        </pc:spChg>
        <pc:spChg chg="mod">
          <ac:chgData name="Chittaranjan Hens" userId="6fc03958433e8a43" providerId="LiveId" clId="{0C1ED1CE-1CB3-4DA6-AE39-AC3775EC65DA}" dt="2023-12-13T07:46:49.295" v="266" actId="404"/>
          <ac:spMkLst>
            <pc:docMk/>
            <pc:sldMk cId="2531817805" sldId="917"/>
            <ac:spMk id="33" creationId="{73F9AA5F-99D8-6AED-4B72-0076E1DC43CE}"/>
          </ac:spMkLst>
        </pc:spChg>
        <pc:spChg chg="mod">
          <ac:chgData name="Chittaranjan Hens" userId="6fc03958433e8a43" providerId="LiveId" clId="{0C1ED1CE-1CB3-4DA6-AE39-AC3775EC65DA}" dt="2023-12-13T07:46:49.295" v="266" actId="404"/>
          <ac:spMkLst>
            <pc:docMk/>
            <pc:sldMk cId="2531817805" sldId="917"/>
            <ac:spMk id="35" creationId="{2C233C8C-8379-012D-9DDA-310CC7DC44F9}"/>
          </ac:spMkLst>
        </pc:spChg>
        <pc:spChg chg="mod">
          <ac:chgData name="Chittaranjan Hens" userId="6fc03958433e8a43" providerId="LiveId" clId="{0C1ED1CE-1CB3-4DA6-AE39-AC3775EC65DA}" dt="2023-12-13T07:46:49.295" v="266" actId="404"/>
          <ac:spMkLst>
            <pc:docMk/>
            <pc:sldMk cId="2531817805" sldId="917"/>
            <ac:spMk id="36" creationId="{5661594C-E690-4176-BC87-DC670B5E1AB7}"/>
          </ac:spMkLst>
        </pc:spChg>
        <pc:spChg chg="add mod">
          <ac:chgData name="Chittaranjan Hens" userId="6fc03958433e8a43" providerId="LiveId" clId="{0C1ED1CE-1CB3-4DA6-AE39-AC3775EC65DA}" dt="2023-12-13T07:47:59.453" v="276" actId="164"/>
          <ac:spMkLst>
            <pc:docMk/>
            <pc:sldMk cId="2531817805" sldId="917"/>
            <ac:spMk id="37" creationId="{AFE3091D-9611-C99C-F030-1F8FD79E2F4C}"/>
          </ac:spMkLst>
        </pc:spChg>
        <pc:spChg chg="add mod">
          <ac:chgData name="Chittaranjan Hens" userId="6fc03958433e8a43" providerId="LiveId" clId="{0C1ED1CE-1CB3-4DA6-AE39-AC3775EC65DA}" dt="2023-12-13T07:48:58.800" v="285" actId="1076"/>
          <ac:spMkLst>
            <pc:docMk/>
            <pc:sldMk cId="2531817805" sldId="917"/>
            <ac:spMk id="40" creationId="{E1A8CC42-9890-D53E-A690-FFA1C9C25FE1}"/>
          </ac:spMkLst>
        </pc:spChg>
        <pc:spChg chg="mod">
          <ac:chgData name="Chittaranjan Hens" userId="6fc03958433e8a43" providerId="LiveId" clId="{0C1ED1CE-1CB3-4DA6-AE39-AC3775EC65DA}" dt="2023-12-13T07:51:37.983" v="286"/>
          <ac:spMkLst>
            <pc:docMk/>
            <pc:sldMk cId="2531817805" sldId="917"/>
            <ac:spMk id="50" creationId="{6E69FEC5-A046-FD7E-2ED5-49760155937C}"/>
          </ac:spMkLst>
        </pc:spChg>
        <pc:spChg chg="mod">
          <ac:chgData name="Chittaranjan Hens" userId="6fc03958433e8a43" providerId="LiveId" clId="{0C1ED1CE-1CB3-4DA6-AE39-AC3775EC65DA}" dt="2023-12-13T07:51:37.983" v="286"/>
          <ac:spMkLst>
            <pc:docMk/>
            <pc:sldMk cId="2531817805" sldId="917"/>
            <ac:spMk id="51" creationId="{0EEBD382-7A3E-98FC-AD99-32340A3F517C}"/>
          </ac:spMkLst>
        </pc:spChg>
        <pc:spChg chg="mod">
          <ac:chgData name="Chittaranjan Hens" userId="6fc03958433e8a43" providerId="LiveId" clId="{0C1ED1CE-1CB3-4DA6-AE39-AC3775EC65DA}" dt="2023-12-13T08:02:46.865" v="369" actId="404"/>
          <ac:spMkLst>
            <pc:docMk/>
            <pc:sldMk cId="2531817805" sldId="917"/>
            <ac:spMk id="54" creationId="{F55E5D32-7D2B-95A2-01E8-D19E0CBB091F}"/>
          </ac:spMkLst>
        </pc:spChg>
        <pc:spChg chg="mod">
          <ac:chgData name="Chittaranjan Hens" userId="6fc03958433e8a43" providerId="LiveId" clId="{0C1ED1CE-1CB3-4DA6-AE39-AC3775EC65DA}" dt="2023-12-13T08:02:46.865" v="369" actId="404"/>
          <ac:spMkLst>
            <pc:docMk/>
            <pc:sldMk cId="2531817805" sldId="917"/>
            <ac:spMk id="55" creationId="{8FAC6425-3268-138C-EE0A-7942978EF789}"/>
          </ac:spMkLst>
        </pc:spChg>
        <pc:spChg chg="mod">
          <ac:chgData name="Chittaranjan Hens" userId="6fc03958433e8a43" providerId="LiveId" clId="{0C1ED1CE-1CB3-4DA6-AE39-AC3775EC65DA}" dt="2023-12-13T08:02:46.865" v="369" actId="404"/>
          <ac:spMkLst>
            <pc:docMk/>
            <pc:sldMk cId="2531817805" sldId="917"/>
            <ac:spMk id="61" creationId="{DD5DD7CA-D4C7-6F17-0AAF-1A18E5AE8723}"/>
          </ac:spMkLst>
        </pc:spChg>
        <pc:spChg chg="mod">
          <ac:chgData name="Chittaranjan Hens" userId="6fc03958433e8a43" providerId="LiveId" clId="{0C1ED1CE-1CB3-4DA6-AE39-AC3775EC65DA}" dt="2023-12-13T08:02:46.865" v="369" actId="404"/>
          <ac:spMkLst>
            <pc:docMk/>
            <pc:sldMk cId="2531817805" sldId="917"/>
            <ac:spMk id="62" creationId="{CDC5B608-F4F0-50C2-DB1D-26EB5758EF16}"/>
          </ac:spMkLst>
        </pc:spChg>
        <pc:spChg chg="mod">
          <ac:chgData name="Chittaranjan Hens" userId="6fc03958433e8a43" providerId="LiveId" clId="{0C1ED1CE-1CB3-4DA6-AE39-AC3775EC65DA}" dt="2023-12-13T08:02:46.865" v="369" actId="404"/>
          <ac:spMkLst>
            <pc:docMk/>
            <pc:sldMk cId="2531817805" sldId="917"/>
            <ac:spMk id="66" creationId="{4FDAF6FB-ED1E-5A84-564B-8359DC1572AB}"/>
          </ac:spMkLst>
        </pc:spChg>
        <pc:spChg chg="mod">
          <ac:chgData name="Chittaranjan Hens" userId="6fc03958433e8a43" providerId="LiveId" clId="{0C1ED1CE-1CB3-4DA6-AE39-AC3775EC65DA}" dt="2023-12-13T08:02:46.865" v="369" actId="404"/>
          <ac:spMkLst>
            <pc:docMk/>
            <pc:sldMk cId="2531817805" sldId="917"/>
            <ac:spMk id="67" creationId="{9D30BFF0-0354-D112-8125-6047A23D31A0}"/>
          </ac:spMkLst>
        </pc:spChg>
        <pc:spChg chg="mod">
          <ac:chgData name="Chittaranjan Hens" userId="6fc03958433e8a43" providerId="LiveId" clId="{0C1ED1CE-1CB3-4DA6-AE39-AC3775EC65DA}" dt="2023-12-13T08:02:46.865" v="369" actId="404"/>
          <ac:spMkLst>
            <pc:docMk/>
            <pc:sldMk cId="2531817805" sldId="917"/>
            <ac:spMk id="71" creationId="{60EE648F-4A1E-19C5-870D-7FEFE5D08E4A}"/>
          </ac:spMkLst>
        </pc:spChg>
        <pc:spChg chg="mod">
          <ac:chgData name="Chittaranjan Hens" userId="6fc03958433e8a43" providerId="LiveId" clId="{0C1ED1CE-1CB3-4DA6-AE39-AC3775EC65DA}" dt="2023-12-13T08:02:46.865" v="369" actId="404"/>
          <ac:spMkLst>
            <pc:docMk/>
            <pc:sldMk cId="2531817805" sldId="917"/>
            <ac:spMk id="72" creationId="{59721E41-7FDA-2B94-56EF-B21BAD7518D4}"/>
          </ac:spMkLst>
        </pc:spChg>
        <pc:spChg chg="mod">
          <ac:chgData name="Chittaranjan Hens" userId="6fc03958433e8a43" providerId="LiveId" clId="{0C1ED1CE-1CB3-4DA6-AE39-AC3775EC65DA}" dt="2023-12-13T08:02:46.865" v="369" actId="404"/>
          <ac:spMkLst>
            <pc:docMk/>
            <pc:sldMk cId="2531817805" sldId="917"/>
            <ac:spMk id="76" creationId="{23FDC7B9-58CA-80A6-A143-6463F04C9AC9}"/>
          </ac:spMkLst>
        </pc:spChg>
        <pc:spChg chg="mod">
          <ac:chgData name="Chittaranjan Hens" userId="6fc03958433e8a43" providerId="LiveId" clId="{0C1ED1CE-1CB3-4DA6-AE39-AC3775EC65DA}" dt="2023-12-13T08:02:46.865" v="369" actId="404"/>
          <ac:spMkLst>
            <pc:docMk/>
            <pc:sldMk cId="2531817805" sldId="917"/>
            <ac:spMk id="77" creationId="{C7BB11E8-E84C-49BC-1489-594B500C81D9}"/>
          </ac:spMkLst>
        </pc:spChg>
        <pc:spChg chg="mod">
          <ac:chgData name="Chittaranjan Hens" userId="6fc03958433e8a43" providerId="LiveId" clId="{0C1ED1CE-1CB3-4DA6-AE39-AC3775EC65DA}" dt="2023-12-13T08:02:46.865" v="369" actId="404"/>
          <ac:spMkLst>
            <pc:docMk/>
            <pc:sldMk cId="2531817805" sldId="917"/>
            <ac:spMk id="81" creationId="{BABA8565-04BA-AB34-DB44-69846ACA25FD}"/>
          </ac:spMkLst>
        </pc:spChg>
        <pc:spChg chg="mod">
          <ac:chgData name="Chittaranjan Hens" userId="6fc03958433e8a43" providerId="LiveId" clId="{0C1ED1CE-1CB3-4DA6-AE39-AC3775EC65DA}" dt="2023-12-13T08:02:46.865" v="369" actId="404"/>
          <ac:spMkLst>
            <pc:docMk/>
            <pc:sldMk cId="2531817805" sldId="917"/>
            <ac:spMk id="82" creationId="{37AAFFC8-A92B-F1B9-6BE7-4E7F7F9A9B75}"/>
          </ac:spMkLst>
        </pc:spChg>
        <pc:spChg chg="add mod">
          <ac:chgData name="Chittaranjan Hens" userId="6fc03958433e8a43" providerId="LiveId" clId="{0C1ED1CE-1CB3-4DA6-AE39-AC3775EC65DA}" dt="2023-12-13T11:53:59.176" v="810" actId="404"/>
          <ac:spMkLst>
            <pc:docMk/>
            <pc:sldMk cId="2531817805" sldId="917"/>
            <ac:spMk id="83" creationId="{BBA7B57D-3FDB-A0C8-59B8-46464A87DE18}"/>
          </ac:spMkLst>
        </pc:spChg>
        <pc:spChg chg="add mod">
          <ac:chgData name="Chittaranjan Hens" userId="6fc03958433e8a43" providerId="LiveId" clId="{0C1ED1CE-1CB3-4DA6-AE39-AC3775EC65DA}" dt="2023-12-13T11:53:59.176" v="810" actId="404"/>
          <ac:spMkLst>
            <pc:docMk/>
            <pc:sldMk cId="2531817805" sldId="917"/>
            <ac:spMk id="84" creationId="{8A48C36D-886D-E551-08C7-E38AE9ED86E1}"/>
          </ac:spMkLst>
        </pc:spChg>
        <pc:spChg chg="add mod">
          <ac:chgData name="Chittaranjan Hens" userId="6fc03958433e8a43" providerId="LiveId" clId="{0C1ED1CE-1CB3-4DA6-AE39-AC3775EC65DA}" dt="2023-12-13T11:53:59.176" v="810" actId="404"/>
          <ac:spMkLst>
            <pc:docMk/>
            <pc:sldMk cId="2531817805" sldId="917"/>
            <ac:spMk id="85" creationId="{52A0D7FE-D981-7322-EC6D-E424DF6BAB7B}"/>
          </ac:spMkLst>
        </pc:spChg>
        <pc:spChg chg="add mod">
          <ac:chgData name="Chittaranjan Hens" userId="6fc03958433e8a43" providerId="LiveId" clId="{0C1ED1CE-1CB3-4DA6-AE39-AC3775EC65DA}" dt="2023-12-13T11:53:59.176" v="810" actId="404"/>
          <ac:spMkLst>
            <pc:docMk/>
            <pc:sldMk cId="2531817805" sldId="917"/>
            <ac:spMk id="86" creationId="{14A71748-F6E6-96EC-445F-B30D6E48841A}"/>
          </ac:spMkLst>
        </pc:spChg>
        <pc:spChg chg="add mod">
          <ac:chgData name="Chittaranjan Hens" userId="6fc03958433e8a43" providerId="LiveId" clId="{0C1ED1CE-1CB3-4DA6-AE39-AC3775EC65DA}" dt="2023-12-13T11:53:59.176" v="810" actId="404"/>
          <ac:spMkLst>
            <pc:docMk/>
            <pc:sldMk cId="2531817805" sldId="917"/>
            <ac:spMk id="87" creationId="{978E94CE-1D66-66E5-F34C-78F8A5E3F62C}"/>
          </ac:spMkLst>
        </pc:spChg>
        <pc:spChg chg="add mod">
          <ac:chgData name="Chittaranjan Hens" userId="6fc03958433e8a43" providerId="LiveId" clId="{0C1ED1CE-1CB3-4DA6-AE39-AC3775EC65DA}" dt="2023-12-13T11:53:59.176" v="810" actId="404"/>
          <ac:spMkLst>
            <pc:docMk/>
            <pc:sldMk cId="2531817805" sldId="917"/>
            <ac:spMk id="88" creationId="{F6689CB4-2767-9CC7-65C7-656FE25B2603}"/>
          </ac:spMkLst>
        </pc:spChg>
        <pc:spChg chg="add mod">
          <ac:chgData name="Chittaranjan Hens" userId="6fc03958433e8a43" providerId="LiveId" clId="{0C1ED1CE-1CB3-4DA6-AE39-AC3775EC65DA}" dt="2023-12-13T11:52:52.074" v="798" actId="20577"/>
          <ac:spMkLst>
            <pc:docMk/>
            <pc:sldMk cId="2531817805" sldId="917"/>
            <ac:spMk id="89" creationId="{3BF7EF57-9933-A586-6811-2BD927B28C19}"/>
          </ac:spMkLst>
        </pc:spChg>
        <pc:grpChg chg="add mod">
          <ac:chgData name="Chittaranjan Hens" userId="6fc03958433e8a43" providerId="LiveId" clId="{0C1ED1CE-1CB3-4DA6-AE39-AC3775EC65DA}" dt="2023-12-13T07:45:42.020" v="253" actId="164"/>
          <ac:grpSpMkLst>
            <pc:docMk/>
            <pc:sldMk cId="2531817805" sldId="917"/>
            <ac:grpSpMk id="9" creationId="{04E93474-CCAE-3060-3709-FED44050B512}"/>
          </ac:grpSpMkLst>
        </pc:grpChg>
        <pc:grpChg chg="add mod">
          <ac:chgData name="Chittaranjan Hens" userId="6fc03958433e8a43" providerId="LiveId" clId="{0C1ED1CE-1CB3-4DA6-AE39-AC3775EC65DA}" dt="2023-12-13T07:45:42.020" v="253" actId="164"/>
          <ac:grpSpMkLst>
            <pc:docMk/>
            <pc:sldMk cId="2531817805" sldId="917"/>
            <ac:grpSpMk id="11" creationId="{F26E1F36-95A6-142B-F28B-97B0EEDC21DF}"/>
          </ac:grpSpMkLst>
        </pc:grpChg>
        <pc:grpChg chg="add mod">
          <ac:chgData name="Chittaranjan Hens" userId="6fc03958433e8a43" providerId="LiveId" clId="{0C1ED1CE-1CB3-4DA6-AE39-AC3775EC65DA}" dt="2023-12-13T07:45:42.020" v="253" actId="164"/>
          <ac:grpSpMkLst>
            <pc:docMk/>
            <pc:sldMk cId="2531817805" sldId="917"/>
            <ac:grpSpMk id="15" creationId="{1750D2F0-2C75-07F6-8F43-B53D19F30CD5}"/>
          </ac:grpSpMkLst>
        </pc:grpChg>
        <pc:grpChg chg="add del mod">
          <ac:chgData name="Chittaranjan Hens" userId="6fc03958433e8a43" providerId="LiveId" clId="{0C1ED1CE-1CB3-4DA6-AE39-AC3775EC65DA}" dt="2023-12-13T08:03:46.599" v="385" actId="478"/>
          <ac:grpSpMkLst>
            <pc:docMk/>
            <pc:sldMk cId="2531817805" sldId="917"/>
            <ac:grpSpMk id="21" creationId="{53EC4F70-05E6-CB7E-C741-A924E2B838E6}"/>
          </ac:grpSpMkLst>
        </pc:grpChg>
        <pc:grpChg chg="add mod">
          <ac:chgData name="Chittaranjan Hens" userId="6fc03958433e8a43" providerId="LiveId" clId="{0C1ED1CE-1CB3-4DA6-AE39-AC3775EC65DA}" dt="2023-12-13T11:52:47.613" v="788" actId="1076"/>
          <ac:grpSpMkLst>
            <pc:docMk/>
            <pc:sldMk cId="2531817805" sldId="917"/>
            <ac:grpSpMk id="22" creationId="{92D99DC3-EE30-8993-3B16-DBF08BBEBD90}"/>
          </ac:grpSpMkLst>
        </pc:grpChg>
        <pc:grpChg chg="mod">
          <ac:chgData name="Chittaranjan Hens" userId="6fc03958433e8a43" providerId="LiveId" clId="{0C1ED1CE-1CB3-4DA6-AE39-AC3775EC65DA}" dt="2023-12-13T07:45:48.685" v="255"/>
          <ac:grpSpMkLst>
            <pc:docMk/>
            <pc:sldMk cId="2531817805" sldId="917"/>
            <ac:grpSpMk id="23" creationId="{B9408250-C47C-99AE-D0A9-8AFE2FAA6C75}"/>
          </ac:grpSpMkLst>
        </pc:grpChg>
        <pc:grpChg chg="mod">
          <ac:chgData name="Chittaranjan Hens" userId="6fc03958433e8a43" providerId="LiveId" clId="{0C1ED1CE-1CB3-4DA6-AE39-AC3775EC65DA}" dt="2023-12-13T07:45:48.685" v="255"/>
          <ac:grpSpMkLst>
            <pc:docMk/>
            <pc:sldMk cId="2531817805" sldId="917"/>
            <ac:grpSpMk id="24" creationId="{F6EE4FD7-B9BF-28AD-AB7F-F7E19A107354}"/>
          </ac:grpSpMkLst>
        </pc:grpChg>
        <pc:grpChg chg="del mod">
          <ac:chgData name="Chittaranjan Hens" userId="6fc03958433e8a43" providerId="LiveId" clId="{0C1ED1CE-1CB3-4DA6-AE39-AC3775EC65DA}" dt="2023-12-13T07:45:57.731" v="257" actId="478"/>
          <ac:grpSpMkLst>
            <pc:docMk/>
            <pc:sldMk cId="2531817805" sldId="917"/>
            <ac:grpSpMk id="25" creationId="{AADED0CE-1B02-6046-430A-C339CCE7AFAF}"/>
          </ac:grpSpMkLst>
        </pc:grpChg>
        <pc:grpChg chg="add del mod">
          <ac:chgData name="Chittaranjan Hens" userId="6fc03958433e8a43" providerId="LiveId" clId="{0C1ED1CE-1CB3-4DA6-AE39-AC3775EC65DA}" dt="2023-12-13T07:52:05.062" v="293" actId="478"/>
          <ac:grpSpMkLst>
            <pc:docMk/>
            <pc:sldMk cId="2531817805" sldId="917"/>
            <ac:grpSpMk id="41" creationId="{0848ECAD-158E-6800-8C4C-D1AEC9CC3DE8}"/>
          </ac:grpSpMkLst>
        </pc:grpChg>
        <pc:grpChg chg="add del mod">
          <ac:chgData name="Chittaranjan Hens" userId="6fc03958433e8a43" providerId="LiveId" clId="{0C1ED1CE-1CB3-4DA6-AE39-AC3775EC65DA}" dt="2023-12-13T07:52:05.062" v="293" actId="478"/>
          <ac:grpSpMkLst>
            <pc:docMk/>
            <pc:sldMk cId="2531817805" sldId="917"/>
            <ac:grpSpMk id="49" creationId="{1C4BE4EE-C0A7-09F9-2FF4-AC830F140E1C}"/>
          </ac:grpSpMkLst>
        </pc:grpChg>
        <pc:grpChg chg="add mod">
          <ac:chgData name="Chittaranjan Hens" userId="6fc03958433e8a43" providerId="LiveId" clId="{0C1ED1CE-1CB3-4DA6-AE39-AC3775EC65DA}" dt="2023-12-13T07:51:59.463" v="292" actId="164"/>
          <ac:grpSpMkLst>
            <pc:docMk/>
            <pc:sldMk cId="2531817805" sldId="917"/>
            <ac:grpSpMk id="53" creationId="{A7144061-7E97-69FE-2A22-80E2369A9FF4}"/>
          </ac:grpSpMkLst>
        </pc:grpChg>
        <pc:grpChg chg="add mod">
          <ac:chgData name="Chittaranjan Hens" userId="6fc03958433e8a43" providerId="LiveId" clId="{0C1ED1CE-1CB3-4DA6-AE39-AC3775EC65DA}" dt="2023-12-13T08:03:59.997" v="387" actId="1076"/>
          <ac:grpSpMkLst>
            <pc:docMk/>
            <pc:sldMk cId="2531817805" sldId="917"/>
            <ac:grpSpMk id="57" creationId="{E34E4888-B514-1366-FB55-5F85F50F9F43}"/>
          </ac:grpSpMkLst>
        </pc:grpChg>
        <pc:grpChg chg="add mod">
          <ac:chgData name="Chittaranjan Hens" userId="6fc03958433e8a43" providerId="LiveId" clId="{0C1ED1CE-1CB3-4DA6-AE39-AC3775EC65DA}" dt="2023-12-13T08:03:59.997" v="387" actId="1076"/>
          <ac:grpSpMkLst>
            <pc:docMk/>
            <pc:sldMk cId="2531817805" sldId="917"/>
            <ac:grpSpMk id="58" creationId="{FFC8405B-2D9B-2043-A025-2D169CD3ECB4}"/>
          </ac:grpSpMkLst>
        </pc:grpChg>
        <pc:grpChg chg="mod">
          <ac:chgData name="Chittaranjan Hens" userId="6fc03958433e8a43" providerId="LiveId" clId="{0C1ED1CE-1CB3-4DA6-AE39-AC3775EC65DA}" dt="2023-12-13T07:52:07.222" v="294"/>
          <ac:grpSpMkLst>
            <pc:docMk/>
            <pc:sldMk cId="2531817805" sldId="917"/>
            <ac:grpSpMk id="59" creationId="{CBCE14F2-204B-A59D-7217-9E8A6F1DFEA8}"/>
          </ac:grpSpMkLst>
        </pc:grpChg>
        <pc:grpChg chg="add mod">
          <ac:chgData name="Chittaranjan Hens" userId="6fc03958433e8a43" providerId="LiveId" clId="{0C1ED1CE-1CB3-4DA6-AE39-AC3775EC65DA}" dt="2023-12-13T08:03:59.997" v="387" actId="1076"/>
          <ac:grpSpMkLst>
            <pc:docMk/>
            <pc:sldMk cId="2531817805" sldId="917"/>
            <ac:grpSpMk id="63" creationId="{4CE81209-A70E-A592-A1B4-2A780F23521D}"/>
          </ac:grpSpMkLst>
        </pc:grpChg>
        <pc:grpChg chg="mod">
          <ac:chgData name="Chittaranjan Hens" userId="6fc03958433e8a43" providerId="LiveId" clId="{0C1ED1CE-1CB3-4DA6-AE39-AC3775EC65DA}" dt="2023-12-13T07:52:08.252" v="295"/>
          <ac:grpSpMkLst>
            <pc:docMk/>
            <pc:sldMk cId="2531817805" sldId="917"/>
            <ac:grpSpMk id="64" creationId="{73E3943F-76E9-85FA-422B-4E24E068442E}"/>
          </ac:grpSpMkLst>
        </pc:grpChg>
        <pc:grpChg chg="add mod">
          <ac:chgData name="Chittaranjan Hens" userId="6fc03958433e8a43" providerId="LiveId" clId="{0C1ED1CE-1CB3-4DA6-AE39-AC3775EC65DA}" dt="2023-12-13T08:03:59.997" v="387" actId="1076"/>
          <ac:grpSpMkLst>
            <pc:docMk/>
            <pc:sldMk cId="2531817805" sldId="917"/>
            <ac:grpSpMk id="68" creationId="{12C00A46-7285-2AA1-A920-706E948832A8}"/>
          </ac:grpSpMkLst>
        </pc:grpChg>
        <pc:grpChg chg="mod">
          <ac:chgData name="Chittaranjan Hens" userId="6fc03958433e8a43" providerId="LiveId" clId="{0C1ED1CE-1CB3-4DA6-AE39-AC3775EC65DA}" dt="2023-12-13T07:52:08.456" v="296"/>
          <ac:grpSpMkLst>
            <pc:docMk/>
            <pc:sldMk cId="2531817805" sldId="917"/>
            <ac:grpSpMk id="69" creationId="{A4E06E2E-63F0-691B-EF75-76AFF5396EB1}"/>
          </ac:grpSpMkLst>
        </pc:grpChg>
        <pc:grpChg chg="add mod">
          <ac:chgData name="Chittaranjan Hens" userId="6fc03958433e8a43" providerId="LiveId" clId="{0C1ED1CE-1CB3-4DA6-AE39-AC3775EC65DA}" dt="2023-12-13T08:03:59.997" v="387" actId="1076"/>
          <ac:grpSpMkLst>
            <pc:docMk/>
            <pc:sldMk cId="2531817805" sldId="917"/>
            <ac:grpSpMk id="73" creationId="{4DDCB2D2-9FCD-A1E1-72C1-D87AED4887BC}"/>
          </ac:grpSpMkLst>
        </pc:grpChg>
        <pc:grpChg chg="mod">
          <ac:chgData name="Chittaranjan Hens" userId="6fc03958433e8a43" providerId="LiveId" clId="{0C1ED1CE-1CB3-4DA6-AE39-AC3775EC65DA}" dt="2023-12-13T07:53:10.145" v="307"/>
          <ac:grpSpMkLst>
            <pc:docMk/>
            <pc:sldMk cId="2531817805" sldId="917"/>
            <ac:grpSpMk id="74" creationId="{478273EB-E975-B70A-1E44-2CD1317E299C}"/>
          </ac:grpSpMkLst>
        </pc:grpChg>
        <pc:grpChg chg="add mod">
          <ac:chgData name="Chittaranjan Hens" userId="6fc03958433e8a43" providerId="LiveId" clId="{0C1ED1CE-1CB3-4DA6-AE39-AC3775EC65DA}" dt="2023-12-13T08:03:59.997" v="387" actId="1076"/>
          <ac:grpSpMkLst>
            <pc:docMk/>
            <pc:sldMk cId="2531817805" sldId="917"/>
            <ac:grpSpMk id="78" creationId="{C3845D79-DACA-7F97-7D60-038AADDDE6FD}"/>
          </ac:grpSpMkLst>
        </pc:grpChg>
        <pc:grpChg chg="mod">
          <ac:chgData name="Chittaranjan Hens" userId="6fc03958433e8a43" providerId="LiveId" clId="{0C1ED1CE-1CB3-4DA6-AE39-AC3775EC65DA}" dt="2023-12-13T07:53:26.242" v="312"/>
          <ac:grpSpMkLst>
            <pc:docMk/>
            <pc:sldMk cId="2531817805" sldId="917"/>
            <ac:grpSpMk id="79" creationId="{EDAD9159-C32E-9E3C-627F-69757A15D7F5}"/>
          </ac:grpSpMkLst>
        </pc:grpChg>
        <pc:cxnChg chg="add mod ord">
          <ac:chgData name="Chittaranjan Hens" userId="6fc03958433e8a43" providerId="LiveId" clId="{0C1ED1CE-1CB3-4DA6-AE39-AC3775EC65DA}" dt="2023-12-13T07:44:42.397" v="243" actId="167"/>
          <ac:cxnSpMkLst>
            <pc:docMk/>
            <pc:sldMk cId="2531817805" sldId="917"/>
            <ac:cxnSpMk id="6" creationId="{C415F8E0-1B49-A5AC-37A2-12E7B2ADEEA6}"/>
          </ac:cxnSpMkLst>
        </pc:cxnChg>
        <pc:cxnChg chg="mod">
          <ac:chgData name="Chittaranjan Hens" userId="6fc03958433e8a43" providerId="LiveId" clId="{0C1ED1CE-1CB3-4DA6-AE39-AC3775EC65DA}" dt="2023-12-13T07:45:06.375" v="245"/>
          <ac:cxnSpMkLst>
            <pc:docMk/>
            <pc:sldMk cId="2531817805" sldId="917"/>
            <ac:cxnSpMk id="12" creationId="{0D2E469D-7F30-2B68-1762-9B0830DB72E6}"/>
          </ac:cxnSpMkLst>
        </pc:cxnChg>
        <pc:cxnChg chg="mod">
          <ac:chgData name="Chittaranjan Hens" userId="6fc03958433e8a43" providerId="LiveId" clId="{0C1ED1CE-1CB3-4DA6-AE39-AC3775EC65DA}" dt="2023-12-13T07:45:13.268" v="247"/>
          <ac:cxnSpMkLst>
            <pc:docMk/>
            <pc:sldMk cId="2531817805" sldId="917"/>
            <ac:cxnSpMk id="16" creationId="{AA3EF214-A592-17AD-CCB5-91C59D495388}"/>
          </ac:cxnSpMkLst>
        </pc:cxnChg>
        <pc:cxnChg chg="add mod">
          <ac:chgData name="Chittaranjan Hens" userId="6fc03958433e8a43" providerId="LiveId" clId="{0C1ED1CE-1CB3-4DA6-AE39-AC3775EC65DA}" dt="2023-12-13T07:45:42.020" v="253" actId="164"/>
          <ac:cxnSpMkLst>
            <pc:docMk/>
            <pc:sldMk cId="2531817805" sldId="917"/>
            <ac:cxnSpMk id="19" creationId="{E91C6ADC-CC5D-2075-66F4-43C21C3EFBB5}"/>
          </ac:cxnSpMkLst>
        </pc:cxnChg>
        <pc:cxnChg chg="add mod">
          <ac:chgData name="Chittaranjan Hens" userId="6fc03958433e8a43" providerId="LiveId" clId="{0C1ED1CE-1CB3-4DA6-AE39-AC3775EC65DA}" dt="2023-12-13T07:45:42.020" v="253" actId="164"/>
          <ac:cxnSpMkLst>
            <pc:docMk/>
            <pc:sldMk cId="2531817805" sldId="917"/>
            <ac:cxnSpMk id="20" creationId="{1DB23C26-1153-BBA6-374A-CEEA80A3EBAD}"/>
          </ac:cxnSpMkLst>
        </pc:cxnChg>
        <pc:cxnChg chg="mod">
          <ac:chgData name="Chittaranjan Hens" userId="6fc03958433e8a43" providerId="LiveId" clId="{0C1ED1CE-1CB3-4DA6-AE39-AC3775EC65DA}" dt="2023-12-13T07:45:48.685" v="255"/>
          <ac:cxnSpMkLst>
            <pc:docMk/>
            <pc:sldMk cId="2531817805" sldId="917"/>
            <ac:cxnSpMk id="26" creationId="{748D218B-CFC5-983D-4043-FC04C4F300A5}"/>
          </ac:cxnSpMkLst>
        </pc:cxnChg>
        <pc:cxnChg chg="del mod">
          <ac:chgData name="Chittaranjan Hens" userId="6fc03958433e8a43" providerId="LiveId" clId="{0C1ED1CE-1CB3-4DA6-AE39-AC3775EC65DA}" dt="2023-12-13T07:45:57.731" v="257" actId="478"/>
          <ac:cxnSpMkLst>
            <pc:docMk/>
            <pc:sldMk cId="2531817805" sldId="917"/>
            <ac:cxnSpMk id="27" creationId="{B9E17EEF-CAB0-5AF5-643B-6C783E35F16F}"/>
          </ac:cxnSpMkLst>
        </pc:cxnChg>
        <pc:cxnChg chg="del mod">
          <ac:chgData name="Chittaranjan Hens" userId="6fc03958433e8a43" providerId="LiveId" clId="{0C1ED1CE-1CB3-4DA6-AE39-AC3775EC65DA}" dt="2023-12-13T07:45:57.731" v="257" actId="478"/>
          <ac:cxnSpMkLst>
            <pc:docMk/>
            <pc:sldMk cId="2531817805" sldId="917"/>
            <ac:cxnSpMk id="28" creationId="{F0E3F3F1-0DEA-763F-3AFB-4E3AEA7FFA47}"/>
          </ac:cxnSpMkLst>
        </pc:cxnChg>
        <pc:cxnChg chg="mod">
          <ac:chgData name="Chittaranjan Hens" userId="6fc03958433e8a43" providerId="LiveId" clId="{0C1ED1CE-1CB3-4DA6-AE39-AC3775EC65DA}" dt="2023-12-13T07:45:48.685" v="255"/>
          <ac:cxnSpMkLst>
            <pc:docMk/>
            <pc:sldMk cId="2531817805" sldId="917"/>
            <ac:cxnSpMk id="31" creationId="{E48A0296-5654-15B8-3606-5167A653ADE4}"/>
          </ac:cxnSpMkLst>
        </pc:cxnChg>
        <pc:cxnChg chg="mod">
          <ac:chgData name="Chittaranjan Hens" userId="6fc03958433e8a43" providerId="LiveId" clId="{0C1ED1CE-1CB3-4DA6-AE39-AC3775EC65DA}" dt="2023-12-13T07:45:48.685" v="255"/>
          <ac:cxnSpMkLst>
            <pc:docMk/>
            <pc:sldMk cId="2531817805" sldId="917"/>
            <ac:cxnSpMk id="34" creationId="{93B7759D-230E-84D4-C93A-DC361C491E91}"/>
          </ac:cxnSpMkLst>
        </pc:cxnChg>
        <pc:cxnChg chg="add del mod">
          <ac:chgData name="Chittaranjan Hens" userId="6fc03958433e8a43" providerId="LiveId" clId="{0C1ED1CE-1CB3-4DA6-AE39-AC3775EC65DA}" dt="2023-12-13T07:48:29.246" v="282" actId="478"/>
          <ac:cxnSpMkLst>
            <pc:docMk/>
            <pc:sldMk cId="2531817805" sldId="917"/>
            <ac:cxnSpMk id="39" creationId="{021B059C-FC77-9B11-BF1E-F339B9D39E14}"/>
          </ac:cxnSpMkLst>
        </pc:cxnChg>
        <pc:cxnChg chg="add del mod">
          <ac:chgData name="Chittaranjan Hens" userId="6fc03958433e8a43" providerId="LiveId" clId="{0C1ED1CE-1CB3-4DA6-AE39-AC3775EC65DA}" dt="2023-12-13T07:52:05.062" v="293" actId="478"/>
          <ac:cxnSpMkLst>
            <pc:docMk/>
            <pc:sldMk cId="2531817805" sldId="917"/>
            <ac:cxnSpMk id="47" creationId="{C2BE4DDC-3FC6-D0CC-7B03-5B10F2D35291}"/>
          </ac:cxnSpMkLst>
        </pc:cxnChg>
        <pc:cxnChg chg="add del mod">
          <ac:chgData name="Chittaranjan Hens" userId="6fc03958433e8a43" providerId="LiveId" clId="{0C1ED1CE-1CB3-4DA6-AE39-AC3775EC65DA}" dt="2023-12-13T07:52:05.062" v="293" actId="478"/>
          <ac:cxnSpMkLst>
            <pc:docMk/>
            <pc:sldMk cId="2531817805" sldId="917"/>
            <ac:cxnSpMk id="52" creationId="{B58154A3-6CB0-4F3B-BD98-559B95F21B3E}"/>
          </ac:cxnSpMkLst>
        </pc:cxnChg>
        <pc:cxnChg chg="add mod">
          <ac:chgData name="Chittaranjan Hens" userId="6fc03958433e8a43" providerId="LiveId" clId="{0C1ED1CE-1CB3-4DA6-AE39-AC3775EC65DA}" dt="2023-12-13T08:02:46.865" v="369" actId="404"/>
          <ac:cxnSpMkLst>
            <pc:docMk/>
            <pc:sldMk cId="2531817805" sldId="917"/>
            <ac:cxnSpMk id="56" creationId="{1F981FA2-2C5B-D5C6-ADF4-CBC426BF2B0E}"/>
          </ac:cxnSpMkLst>
        </pc:cxnChg>
        <pc:cxnChg chg="mod">
          <ac:chgData name="Chittaranjan Hens" userId="6fc03958433e8a43" providerId="LiveId" clId="{0C1ED1CE-1CB3-4DA6-AE39-AC3775EC65DA}" dt="2023-12-13T08:02:46.865" v="369" actId="404"/>
          <ac:cxnSpMkLst>
            <pc:docMk/>
            <pc:sldMk cId="2531817805" sldId="917"/>
            <ac:cxnSpMk id="60" creationId="{E94BCAE1-9CFF-5E4B-82F8-08E4C44F6BB6}"/>
          </ac:cxnSpMkLst>
        </pc:cxnChg>
        <pc:cxnChg chg="mod">
          <ac:chgData name="Chittaranjan Hens" userId="6fc03958433e8a43" providerId="LiveId" clId="{0C1ED1CE-1CB3-4DA6-AE39-AC3775EC65DA}" dt="2023-12-13T08:02:46.865" v="369" actId="404"/>
          <ac:cxnSpMkLst>
            <pc:docMk/>
            <pc:sldMk cId="2531817805" sldId="917"/>
            <ac:cxnSpMk id="65" creationId="{3F40FE15-BF89-E183-5930-B2DEB8187E29}"/>
          </ac:cxnSpMkLst>
        </pc:cxnChg>
        <pc:cxnChg chg="mod">
          <ac:chgData name="Chittaranjan Hens" userId="6fc03958433e8a43" providerId="LiveId" clId="{0C1ED1CE-1CB3-4DA6-AE39-AC3775EC65DA}" dt="2023-12-13T08:02:46.865" v="369" actId="404"/>
          <ac:cxnSpMkLst>
            <pc:docMk/>
            <pc:sldMk cId="2531817805" sldId="917"/>
            <ac:cxnSpMk id="70" creationId="{F4ADE0D2-5BAF-1ED0-FB28-987920277932}"/>
          </ac:cxnSpMkLst>
        </pc:cxnChg>
        <pc:cxnChg chg="mod">
          <ac:chgData name="Chittaranjan Hens" userId="6fc03958433e8a43" providerId="LiveId" clId="{0C1ED1CE-1CB3-4DA6-AE39-AC3775EC65DA}" dt="2023-12-13T08:02:46.865" v="369" actId="404"/>
          <ac:cxnSpMkLst>
            <pc:docMk/>
            <pc:sldMk cId="2531817805" sldId="917"/>
            <ac:cxnSpMk id="75" creationId="{AD247C6A-C605-991E-57AD-DC58B6DFED24}"/>
          </ac:cxnSpMkLst>
        </pc:cxnChg>
        <pc:cxnChg chg="mod">
          <ac:chgData name="Chittaranjan Hens" userId="6fc03958433e8a43" providerId="LiveId" clId="{0C1ED1CE-1CB3-4DA6-AE39-AC3775EC65DA}" dt="2023-12-13T08:02:46.865" v="369" actId="404"/>
          <ac:cxnSpMkLst>
            <pc:docMk/>
            <pc:sldMk cId="2531817805" sldId="917"/>
            <ac:cxnSpMk id="80" creationId="{1545FED7-49D7-D7B0-494A-176E3A770F3E}"/>
          </ac:cxnSpMkLst>
        </pc:cxnChg>
      </pc:sldChg>
      <pc:sldChg chg="addSp delSp modSp add mod ord modAnim">
        <pc:chgData name="Chittaranjan Hens" userId="6fc03958433e8a43" providerId="LiveId" clId="{0C1ED1CE-1CB3-4DA6-AE39-AC3775EC65DA}" dt="2023-12-14T06:54:08.560" v="1026" actId="20577"/>
        <pc:sldMkLst>
          <pc:docMk/>
          <pc:sldMk cId="3406660896" sldId="918"/>
        </pc:sldMkLst>
        <pc:spChg chg="add del mod">
          <ac:chgData name="Chittaranjan Hens" userId="6fc03958433e8a43" providerId="LiveId" clId="{0C1ED1CE-1CB3-4DA6-AE39-AC3775EC65DA}" dt="2023-12-13T08:04:49.441" v="391"/>
          <ac:spMkLst>
            <pc:docMk/>
            <pc:sldMk cId="3406660896" sldId="918"/>
            <ac:spMk id="2" creationId="{73AC1D63-8E74-E0FF-A4C2-E98FCE48EE72}"/>
          </ac:spMkLst>
        </pc:spChg>
        <pc:spChg chg="add mod">
          <ac:chgData name="Chittaranjan Hens" userId="6fc03958433e8a43" providerId="LiveId" clId="{0C1ED1CE-1CB3-4DA6-AE39-AC3775EC65DA}" dt="2023-12-13T11:36:52.164" v="483" actId="164"/>
          <ac:spMkLst>
            <pc:docMk/>
            <pc:sldMk cId="3406660896" sldId="918"/>
            <ac:spMk id="3" creationId="{D80E720D-EA2F-F869-83C9-9486AFFE97E0}"/>
          </ac:spMkLst>
        </pc:spChg>
        <pc:spChg chg="mod">
          <ac:chgData name="Chittaranjan Hens" userId="6fc03958433e8a43" providerId="LiveId" clId="{0C1ED1CE-1CB3-4DA6-AE39-AC3775EC65DA}" dt="2023-12-13T08:05:40.291" v="405" actId="20577"/>
          <ac:spMkLst>
            <pc:docMk/>
            <pc:sldMk cId="3406660896" sldId="918"/>
            <ac:spMk id="28" creationId="{BD1C24D1-3435-41C7-8069-C79D5D4AB32E}"/>
          </ac:spMkLst>
        </pc:spChg>
        <pc:spChg chg="mod">
          <ac:chgData name="Chittaranjan Hens" userId="6fc03958433e8a43" providerId="LiveId" clId="{0C1ED1CE-1CB3-4DA6-AE39-AC3775EC65DA}" dt="2023-12-13T08:05:43.560" v="406" actId="20577"/>
          <ac:spMkLst>
            <pc:docMk/>
            <pc:sldMk cId="3406660896" sldId="918"/>
            <ac:spMk id="29" creationId="{3A565B3A-0AE9-8627-8F03-290060837CF9}"/>
          </ac:spMkLst>
        </pc:spChg>
        <pc:spChg chg="mod">
          <ac:chgData name="Chittaranjan Hens" userId="6fc03958433e8a43" providerId="LiveId" clId="{0C1ED1CE-1CB3-4DA6-AE39-AC3775EC65DA}" dt="2023-12-13T08:06:07.776" v="409" actId="20577"/>
          <ac:spMkLst>
            <pc:docMk/>
            <pc:sldMk cId="3406660896" sldId="918"/>
            <ac:spMk id="39" creationId="{27CE8C47-126E-F0F6-3424-9527FB97ECA4}"/>
          </ac:spMkLst>
        </pc:spChg>
        <pc:spChg chg="mod">
          <ac:chgData name="Chittaranjan Hens" userId="6fc03958433e8a43" providerId="LiveId" clId="{0C1ED1CE-1CB3-4DA6-AE39-AC3775EC65DA}" dt="2023-12-13T08:06:10" v="410" actId="20577"/>
          <ac:spMkLst>
            <pc:docMk/>
            <pc:sldMk cId="3406660896" sldId="918"/>
            <ac:spMk id="40" creationId="{7B98E2A9-66B4-F624-986D-ACE4CCA2A12E}"/>
          </ac:spMkLst>
        </pc:spChg>
        <pc:spChg chg="mod">
          <ac:chgData name="Chittaranjan Hens" userId="6fc03958433e8a43" providerId="LiveId" clId="{0C1ED1CE-1CB3-4DA6-AE39-AC3775EC65DA}" dt="2023-12-13T08:06:23.110" v="413" actId="20577"/>
          <ac:spMkLst>
            <pc:docMk/>
            <pc:sldMk cId="3406660896" sldId="918"/>
            <ac:spMk id="44" creationId="{94D02CB6-E948-A2CB-3FDE-24C07803923F}"/>
          </ac:spMkLst>
        </pc:spChg>
        <pc:spChg chg="mod">
          <ac:chgData name="Chittaranjan Hens" userId="6fc03958433e8a43" providerId="LiveId" clId="{0C1ED1CE-1CB3-4DA6-AE39-AC3775EC65DA}" dt="2023-12-13T08:06:32.186" v="414" actId="20577"/>
          <ac:spMkLst>
            <pc:docMk/>
            <pc:sldMk cId="3406660896" sldId="918"/>
            <ac:spMk id="45" creationId="{3F6A0811-27EE-9FDA-57B2-712DC600A289}"/>
          </ac:spMkLst>
        </pc:spChg>
        <pc:spChg chg="mod">
          <ac:chgData name="Chittaranjan Hens" userId="6fc03958433e8a43" providerId="LiveId" clId="{0C1ED1CE-1CB3-4DA6-AE39-AC3775EC65DA}" dt="2023-12-13T08:07:02.220" v="420"/>
          <ac:spMkLst>
            <pc:docMk/>
            <pc:sldMk cId="3406660896" sldId="918"/>
            <ac:spMk id="49" creationId="{816980CC-7A2A-87E1-6538-9080975D3028}"/>
          </ac:spMkLst>
        </pc:spChg>
        <pc:spChg chg="mod">
          <ac:chgData name="Chittaranjan Hens" userId="6fc03958433e8a43" providerId="LiveId" clId="{0C1ED1CE-1CB3-4DA6-AE39-AC3775EC65DA}" dt="2023-12-13T08:07:07.250" v="422" actId="20577"/>
          <ac:spMkLst>
            <pc:docMk/>
            <pc:sldMk cId="3406660896" sldId="918"/>
            <ac:spMk id="50" creationId="{215FFDC7-0587-FCDF-0F53-F35DFD2F28F5}"/>
          </ac:spMkLst>
        </pc:spChg>
        <pc:spChg chg="add mod">
          <ac:chgData name="Chittaranjan Hens" userId="6fc03958433e8a43" providerId="LiveId" clId="{0C1ED1CE-1CB3-4DA6-AE39-AC3775EC65DA}" dt="2023-12-13T11:37:06.440" v="486" actId="1076"/>
          <ac:spMkLst>
            <pc:docMk/>
            <pc:sldMk cId="3406660896" sldId="918"/>
            <ac:spMk id="51" creationId="{97E7B8B6-8265-B15E-E3D7-D143CE01D534}"/>
          </ac:spMkLst>
        </pc:spChg>
        <pc:spChg chg="add mod">
          <ac:chgData name="Chittaranjan Hens" userId="6fc03958433e8a43" providerId="LiveId" clId="{0C1ED1CE-1CB3-4DA6-AE39-AC3775EC65DA}" dt="2023-12-13T11:37:06.440" v="486" actId="1076"/>
          <ac:spMkLst>
            <pc:docMk/>
            <pc:sldMk cId="3406660896" sldId="918"/>
            <ac:spMk id="52" creationId="{3634DC2E-830F-B52E-0B4B-6261FEEDA0E0}"/>
          </ac:spMkLst>
        </pc:spChg>
        <pc:spChg chg="mod">
          <ac:chgData name="Chittaranjan Hens" userId="6fc03958433e8a43" providerId="LiveId" clId="{0C1ED1CE-1CB3-4DA6-AE39-AC3775EC65DA}" dt="2023-12-13T11:37:06.440" v="486" actId="1076"/>
          <ac:spMkLst>
            <pc:docMk/>
            <pc:sldMk cId="3406660896" sldId="918"/>
            <ac:spMk id="83" creationId="{BBA7B57D-3FDB-A0C8-59B8-46464A87DE18}"/>
          </ac:spMkLst>
        </pc:spChg>
        <pc:spChg chg="mod">
          <ac:chgData name="Chittaranjan Hens" userId="6fc03958433e8a43" providerId="LiveId" clId="{0C1ED1CE-1CB3-4DA6-AE39-AC3775EC65DA}" dt="2023-12-13T11:37:06.440" v="486" actId="1076"/>
          <ac:spMkLst>
            <pc:docMk/>
            <pc:sldMk cId="3406660896" sldId="918"/>
            <ac:spMk id="84" creationId="{8A48C36D-886D-E551-08C7-E38AE9ED86E1}"/>
          </ac:spMkLst>
        </pc:spChg>
        <pc:spChg chg="mod">
          <ac:chgData name="Chittaranjan Hens" userId="6fc03958433e8a43" providerId="LiveId" clId="{0C1ED1CE-1CB3-4DA6-AE39-AC3775EC65DA}" dt="2023-12-13T11:37:06.440" v="486" actId="1076"/>
          <ac:spMkLst>
            <pc:docMk/>
            <pc:sldMk cId="3406660896" sldId="918"/>
            <ac:spMk id="85" creationId="{52A0D7FE-D981-7322-EC6D-E424DF6BAB7B}"/>
          </ac:spMkLst>
        </pc:spChg>
        <pc:spChg chg="mod">
          <ac:chgData name="Chittaranjan Hens" userId="6fc03958433e8a43" providerId="LiveId" clId="{0C1ED1CE-1CB3-4DA6-AE39-AC3775EC65DA}" dt="2023-12-13T11:37:06.440" v="486" actId="1076"/>
          <ac:spMkLst>
            <pc:docMk/>
            <pc:sldMk cId="3406660896" sldId="918"/>
            <ac:spMk id="86" creationId="{14A71748-F6E6-96EC-445F-B30D6E48841A}"/>
          </ac:spMkLst>
        </pc:spChg>
        <pc:spChg chg="mod">
          <ac:chgData name="Chittaranjan Hens" userId="6fc03958433e8a43" providerId="LiveId" clId="{0C1ED1CE-1CB3-4DA6-AE39-AC3775EC65DA}" dt="2023-12-14T06:54:08.560" v="1026" actId="20577"/>
          <ac:spMkLst>
            <pc:docMk/>
            <pc:sldMk cId="3406660896" sldId="918"/>
            <ac:spMk id="87" creationId="{978E94CE-1D66-66E5-F34C-78F8A5E3F62C}"/>
          </ac:spMkLst>
        </pc:spChg>
        <pc:spChg chg="mod">
          <ac:chgData name="Chittaranjan Hens" userId="6fc03958433e8a43" providerId="LiveId" clId="{0C1ED1CE-1CB3-4DA6-AE39-AC3775EC65DA}" dt="2023-12-13T11:37:06.440" v="486" actId="1076"/>
          <ac:spMkLst>
            <pc:docMk/>
            <pc:sldMk cId="3406660896" sldId="918"/>
            <ac:spMk id="88" creationId="{F6689CB4-2767-9CC7-65C7-656FE25B2603}"/>
          </ac:spMkLst>
        </pc:spChg>
        <pc:spChg chg="add mod">
          <ac:chgData name="Chittaranjan Hens" userId="6fc03958433e8a43" providerId="LiveId" clId="{0C1ED1CE-1CB3-4DA6-AE39-AC3775EC65DA}" dt="2023-12-13T11:49:57.159" v="761" actId="207"/>
          <ac:spMkLst>
            <pc:docMk/>
            <pc:sldMk cId="3406660896" sldId="918"/>
            <ac:spMk id="92" creationId="{E36566BD-71F2-5947-878C-D3BD826D33B0}"/>
          </ac:spMkLst>
        </pc:spChg>
        <pc:spChg chg="add mod">
          <ac:chgData name="Chittaranjan Hens" userId="6fc03958433e8a43" providerId="LiveId" clId="{0C1ED1CE-1CB3-4DA6-AE39-AC3775EC65DA}" dt="2023-12-13T11:53:26.805" v="808" actId="113"/>
          <ac:spMkLst>
            <pc:docMk/>
            <pc:sldMk cId="3406660896" sldId="918"/>
            <ac:spMk id="95" creationId="{2FD599BC-4978-2C42-F95B-7A97A95E1D81}"/>
          </ac:spMkLst>
        </pc:spChg>
        <pc:spChg chg="add mod">
          <ac:chgData name="Chittaranjan Hens" userId="6fc03958433e8a43" providerId="LiveId" clId="{0C1ED1CE-1CB3-4DA6-AE39-AC3775EC65DA}" dt="2023-12-13T11:49:16.026" v="753" actId="1076"/>
          <ac:spMkLst>
            <pc:docMk/>
            <pc:sldMk cId="3406660896" sldId="918"/>
            <ac:spMk id="97" creationId="{9593E240-4B1F-E0B6-C43D-4B97929BBF3A}"/>
          </ac:spMkLst>
        </pc:spChg>
        <pc:spChg chg="add mod">
          <ac:chgData name="Chittaranjan Hens" userId="6fc03958433e8a43" providerId="LiveId" clId="{0C1ED1CE-1CB3-4DA6-AE39-AC3775EC65DA}" dt="2023-12-13T11:53:03.294" v="801" actId="1076"/>
          <ac:spMkLst>
            <pc:docMk/>
            <pc:sldMk cId="3406660896" sldId="918"/>
            <ac:spMk id="98" creationId="{07630412-2A4F-C364-9BD1-CC31A48F23CD}"/>
          </ac:spMkLst>
        </pc:spChg>
        <pc:grpChg chg="add mod">
          <ac:chgData name="Chittaranjan Hens" userId="6fc03958433e8a43" providerId="LiveId" clId="{0C1ED1CE-1CB3-4DA6-AE39-AC3775EC65DA}" dt="2023-12-13T11:37:06.440" v="486" actId="1076"/>
          <ac:grpSpMkLst>
            <pc:docMk/>
            <pc:sldMk cId="3406660896" sldId="918"/>
            <ac:grpSpMk id="10" creationId="{E0F99531-41FC-A996-1302-A13D069CED5B}"/>
          </ac:grpSpMkLst>
        </pc:grpChg>
        <pc:grpChg chg="del">
          <ac:chgData name="Chittaranjan Hens" userId="6fc03958433e8a43" providerId="LiveId" clId="{0C1ED1CE-1CB3-4DA6-AE39-AC3775EC65DA}" dt="2023-12-13T11:36:45.874" v="482" actId="478"/>
          <ac:grpSpMkLst>
            <pc:docMk/>
            <pc:sldMk cId="3406660896" sldId="918"/>
            <ac:grpSpMk id="21" creationId="{53EC4F70-05E6-CB7E-C741-A924E2B838E6}"/>
          </ac:grpSpMkLst>
        </pc:grpChg>
        <pc:grpChg chg="mod">
          <ac:chgData name="Chittaranjan Hens" userId="6fc03958433e8a43" providerId="LiveId" clId="{0C1ED1CE-1CB3-4DA6-AE39-AC3775EC65DA}" dt="2023-12-13T11:36:52.164" v="483" actId="164"/>
          <ac:grpSpMkLst>
            <pc:docMk/>
            <pc:sldMk cId="3406660896" sldId="918"/>
            <ac:grpSpMk id="22" creationId="{92D99DC3-EE30-8993-3B16-DBF08BBEBD90}"/>
          </ac:grpSpMkLst>
        </pc:grpChg>
        <pc:grpChg chg="mod">
          <ac:chgData name="Chittaranjan Hens" userId="6fc03958433e8a43" providerId="LiveId" clId="{0C1ED1CE-1CB3-4DA6-AE39-AC3775EC65DA}" dt="2023-12-13T08:05:35.037" v="403"/>
          <ac:grpSpMkLst>
            <pc:docMk/>
            <pc:sldMk cId="3406660896" sldId="918"/>
            <ac:grpSpMk id="25" creationId="{2CF9784A-7AA7-EC7A-85BA-00A5B10367A0}"/>
          </ac:grpSpMkLst>
        </pc:grpChg>
        <pc:grpChg chg="add mod">
          <ac:chgData name="Chittaranjan Hens" userId="6fc03958433e8a43" providerId="LiveId" clId="{0C1ED1CE-1CB3-4DA6-AE39-AC3775EC65DA}" dt="2023-12-13T11:37:06.440" v="486" actId="1076"/>
          <ac:grpSpMkLst>
            <pc:docMk/>
            <pc:sldMk cId="3406660896" sldId="918"/>
            <ac:grpSpMk id="30" creationId="{1D90C588-F46F-E884-C45E-E2CF818E0259}"/>
          </ac:grpSpMkLst>
        </pc:grpChg>
        <pc:grpChg chg="mod">
          <ac:chgData name="Chittaranjan Hens" userId="6fc03958433e8a43" providerId="LiveId" clId="{0C1ED1CE-1CB3-4DA6-AE39-AC3775EC65DA}" dt="2023-12-13T08:05:51.955" v="407"/>
          <ac:grpSpMkLst>
            <pc:docMk/>
            <pc:sldMk cId="3406660896" sldId="918"/>
            <ac:grpSpMk id="37" creationId="{2D28B1E5-4B72-6D68-A06B-F8336FAE4336}"/>
          </ac:grpSpMkLst>
        </pc:grpChg>
        <pc:grpChg chg="add mod">
          <ac:chgData name="Chittaranjan Hens" userId="6fc03958433e8a43" providerId="LiveId" clId="{0C1ED1CE-1CB3-4DA6-AE39-AC3775EC65DA}" dt="2023-12-13T11:37:06.440" v="486" actId="1076"/>
          <ac:grpSpMkLst>
            <pc:docMk/>
            <pc:sldMk cId="3406660896" sldId="918"/>
            <ac:grpSpMk id="41" creationId="{53C61ADC-535C-E300-1155-675F34195C2A}"/>
          </ac:grpSpMkLst>
        </pc:grpChg>
        <pc:grpChg chg="mod">
          <ac:chgData name="Chittaranjan Hens" userId="6fc03958433e8a43" providerId="LiveId" clId="{0C1ED1CE-1CB3-4DA6-AE39-AC3775EC65DA}" dt="2023-12-13T08:06:17.551" v="411"/>
          <ac:grpSpMkLst>
            <pc:docMk/>
            <pc:sldMk cId="3406660896" sldId="918"/>
            <ac:grpSpMk id="42" creationId="{FCC2A4B3-E708-0B03-7FE8-FC821E5A507E}"/>
          </ac:grpSpMkLst>
        </pc:grpChg>
        <pc:grpChg chg="add mod">
          <ac:chgData name="Chittaranjan Hens" userId="6fc03958433e8a43" providerId="LiveId" clId="{0C1ED1CE-1CB3-4DA6-AE39-AC3775EC65DA}" dt="2023-12-13T11:37:06.440" v="486" actId="1076"/>
          <ac:grpSpMkLst>
            <pc:docMk/>
            <pc:sldMk cId="3406660896" sldId="918"/>
            <ac:grpSpMk id="46" creationId="{CCCDDED4-5415-5EA9-E906-0875F3B0BF3F}"/>
          </ac:grpSpMkLst>
        </pc:grpChg>
        <pc:grpChg chg="mod">
          <ac:chgData name="Chittaranjan Hens" userId="6fc03958433e8a43" providerId="LiveId" clId="{0C1ED1CE-1CB3-4DA6-AE39-AC3775EC65DA}" dt="2023-12-13T08:07:02.220" v="420"/>
          <ac:grpSpMkLst>
            <pc:docMk/>
            <pc:sldMk cId="3406660896" sldId="918"/>
            <ac:grpSpMk id="47" creationId="{B803511C-259B-1D1C-5DE7-EFDBC841DC54}"/>
          </ac:grpSpMkLst>
        </pc:grpChg>
        <pc:grpChg chg="mod">
          <ac:chgData name="Chittaranjan Hens" userId="6fc03958433e8a43" providerId="LiveId" clId="{0C1ED1CE-1CB3-4DA6-AE39-AC3775EC65DA}" dt="2023-12-13T11:37:06.440" v="486" actId="1076"/>
          <ac:grpSpMkLst>
            <pc:docMk/>
            <pc:sldMk cId="3406660896" sldId="918"/>
            <ac:grpSpMk id="57" creationId="{E34E4888-B514-1366-FB55-5F85F50F9F43}"/>
          </ac:grpSpMkLst>
        </pc:grpChg>
        <pc:grpChg chg="mod">
          <ac:chgData name="Chittaranjan Hens" userId="6fc03958433e8a43" providerId="LiveId" clId="{0C1ED1CE-1CB3-4DA6-AE39-AC3775EC65DA}" dt="2023-12-13T11:37:06.440" v="486" actId="1076"/>
          <ac:grpSpMkLst>
            <pc:docMk/>
            <pc:sldMk cId="3406660896" sldId="918"/>
            <ac:grpSpMk id="58" creationId="{FFC8405B-2D9B-2043-A025-2D169CD3ECB4}"/>
          </ac:grpSpMkLst>
        </pc:grpChg>
        <pc:grpChg chg="mod">
          <ac:chgData name="Chittaranjan Hens" userId="6fc03958433e8a43" providerId="LiveId" clId="{0C1ED1CE-1CB3-4DA6-AE39-AC3775EC65DA}" dt="2023-12-13T11:37:06.440" v="486" actId="1076"/>
          <ac:grpSpMkLst>
            <pc:docMk/>
            <pc:sldMk cId="3406660896" sldId="918"/>
            <ac:grpSpMk id="63" creationId="{4CE81209-A70E-A592-A1B4-2A780F23521D}"/>
          </ac:grpSpMkLst>
        </pc:grpChg>
        <pc:grpChg chg="mod">
          <ac:chgData name="Chittaranjan Hens" userId="6fc03958433e8a43" providerId="LiveId" clId="{0C1ED1CE-1CB3-4DA6-AE39-AC3775EC65DA}" dt="2023-12-13T11:37:06.440" v="486" actId="1076"/>
          <ac:grpSpMkLst>
            <pc:docMk/>
            <pc:sldMk cId="3406660896" sldId="918"/>
            <ac:grpSpMk id="68" creationId="{12C00A46-7285-2AA1-A920-706E948832A8}"/>
          </ac:grpSpMkLst>
        </pc:grpChg>
        <pc:grpChg chg="mod">
          <ac:chgData name="Chittaranjan Hens" userId="6fc03958433e8a43" providerId="LiveId" clId="{0C1ED1CE-1CB3-4DA6-AE39-AC3775EC65DA}" dt="2023-12-13T11:37:06.440" v="486" actId="1076"/>
          <ac:grpSpMkLst>
            <pc:docMk/>
            <pc:sldMk cId="3406660896" sldId="918"/>
            <ac:grpSpMk id="73" creationId="{4DDCB2D2-9FCD-A1E1-72C1-D87AED4887BC}"/>
          </ac:grpSpMkLst>
        </pc:grpChg>
        <pc:grpChg chg="mod">
          <ac:chgData name="Chittaranjan Hens" userId="6fc03958433e8a43" providerId="LiveId" clId="{0C1ED1CE-1CB3-4DA6-AE39-AC3775EC65DA}" dt="2023-12-13T11:37:06.440" v="486" actId="1076"/>
          <ac:grpSpMkLst>
            <pc:docMk/>
            <pc:sldMk cId="3406660896" sldId="918"/>
            <ac:grpSpMk id="78" creationId="{C3845D79-DACA-7F97-7D60-038AADDDE6FD}"/>
          </ac:grpSpMkLst>
        </pc:grpChg>
        <pc:grpChg chg="add mod">
          <ac:chgData name="Chittaranjan Hens" userId="6fc03958433e8a43" providerId="LiveId" clId="{0C1ED1CE-1CB3-4DA6-AE39-AC3775EC65DA}" dt="2023-12-13T11:53:05.479" v="802" actId="1076"/>
          <ac:grpSpMkLst>
            <pc:docMk/>
            <pc:sldMk cId="3406660896" sldId="918"/>
            <ac:grpSpMk id="93" creationId="{6C7FF5EA-C5A2-7031-4571-666F7AAE97AF}"/>
          </ac:grpSpMkLst>
        </pc:grpChg>
        <pc:picChg chg="add del mod">
          <ac:chgData name="Chittaranjan Hens" userId="6fc03958433e8a43" providerId="LiveId" clId="{0C1ED1CE-1CB3-4DA6-AE39-AC3775EC65DA}" dt="2023-12-13T11:51:57.849" v="783" actId="478"/>
          <ac:picMkLst>
            <pc:docMk/>
            <pc:sldMk cId="3406660896" sldId="918"/>
            <ac:picMk id="91" creationId="{00440461-F201-E82B-9378-65E5A69F79B5}"/>
          </ac:picMkLst>
        </pc:picChg>
        <pc:cxnChg chg="add mod">
          <ac:chgData name="Chittaranjan Hens" userId="6fc03958433e8a43" providerId="LiveId" clId="{0C1ED1CE-1CB3-4DA6-AE39-AC3775EC65DA}" dt="2023-12-13T11:36:52.164" v="483" actId="164"/>
          <ac:cxnSpMkLst>
            <pc:docMk/>
            <pc:sldMk cId="3406660896" sldId="918"/>
            <ac:cxnSpMk id="5" creationId="{3AE4D8A0-6EBD-FBDC-5FA8-F69988D99D7D}"/>
          </ac:cxnSpMkLst>
        </pc:cxnChg>
        <pc:cxnChg chg="mod">
          <ac:chgData name="Chittaranjan Hens" userId="6fc03958433e8a43" providerId="LiveId" clId="{0C1ED1CE-1CB3-4DA6-AE39-AC3775EC65DA}" dt="2023-12-13T08:05:43.560" v="406" actId="20577"/>
          <ac:cxnSpMkLst>
            <pc:docMk/>
            <pc:sldMk cId="3406660896" sldId="918"/>
            <ac:cxnSpMk id="27" creationId="{76F0403C-4132-7041-49F6-A4B01BE8B6FC}"/>
          </ac:cxnSpMkLst>
        </pc:cxnChg>
        <pc:cxnChg chg="mod">
          <ac:chgData name="Chittaranjan Hens" userId="6fc03958433e8a43" providerId="LiveId" clId="{0C1ED1CE-1CB3-4DA6-AE39-AC3775EC65DA}" dt="2023-12-13T08:06:10" v="410" actId="20577"/>
          <ac:cxnSpMkLst>
            <pc:docMk/>
            <pc:sldMk cId="3406660896" sldId="918"/>
            <ac:cxnSpMk id="38" creationId="{51DDA289-1176-F1D0-D6EC-5AE7988209D2}"/>
          </ac:cxnSpMkLst>
        </pc:cxnChg>
        <pc:cxnChg chg="mod">
          <ac:chgData name="Chittaranjan Hens" userId="6fc03958433e8a43" providerId="LiveId" clId="{0C1ED1CE-1CB3-4DA6-AE39-AC3775EC65DA}" dt="2023-12-13T08:06:32.186" v="414" actId="20577"/>
          <ac:cxnSpMkLst>
            <pc:docMk/>
            <pc:sldMk cId="3406660896" sldId="918"/>
            <ac:cxnSpMk id="43" creationId="{ACF02713-0DBE-DF2A-A06D-B85A654C5439}"/>
          </ac:cxnSpMkLst>
        </pc:cxnChg>
        <pc:cxnChg chg="mod">
          <ac:chgData name="Chittaranjan Hens" userId="6fc03958433e8a43" providerId="LiveId" clId="{0C1ED1CE-1CB3-4DA6-AE39-AC3775EC65DA}" dt="2023-12-13T08:07:07.250" v="422" actId="20577"/>
          <ac:cxnSpMkLst>
            <pc:docMk/>
            <pc:sldMk cId="3406660896" sldId="918"/>
            <ac:cxnSpMk id="48" creationId="{C895CE6E-FA8E-9887-2C51-DD4822C89737}"/>
          </ac:cxnSpMkLst>
        </pc:cxnChg>
      </pc:sldChg>
      <pc:sldChg chg="addSp delSp modSp new mod ord">
        <pc:chgData name="Chittaranjan Hens" userId="6fc03958433e8a43" providerId="LiveId" clId="{0C1ED1CE-1CB3-4DA6-AE39-AC3775EC65DA}" dt="2023-12-14T07:39:40.166" v="1173"/>
        <pc:sldMkLst>
          <pc:docMk/>
          <pc:sldMk cId="2738184304" sldId="919"/>
        </pc:sldMkLst>
        <pc:spChg chg="del">
          <ac:chgData name="Chittaranjan Hens" userId="6fc03958433e8a43" providerId="LiveId" clId="{0C1ED1CE-1CB3-4DA6-AE39-AC3775EC65DA}" dt="2023-12-13T11:55:24.297" v="812" actId="478"/>
          <ac:spMkLst>
            <pc:docMk/>
            <pc:sldMk cId="2738184304" sldId="919"/>
            <ac:spMk id="2" creationId="{8513DE8A-FC7B-A8C7-E874-358293B80D24}"/>
          </ac:spMkLst>
        </pc:spChg>
        <pc:spChg chg="del">
          <ac:chgData name="Chittaranjan Hens" userId="6fc03958433e8a43" providerId="LiveId" clId="{0C1ED1CE-1CB3-4DA6-AE39-AC3775EC65DA}" dt="2023-12-13T11:55:25.271" v="813" actId="478"/>
          <ac:spMkLst>
            <pc:docMk/>
            <pc:sldMk cId="2738184304" sldId="919"/>
            <ac:spMk id="3" creationId="{7A1B5842-74A9-8666-6D70-87EFEEF3C9D0}"/>
          </ac:spMkLst>
        </pc:spChg>
        <pc:spChg chg="add mod">
          <ac:chgData name="Chittaranjan Hens" userId="6fc03958433e8a43" providerId="LiveId" clId="{0C1ED1CE-1CB3-4DA6-AE39-AC3775EC65DA}" dt="2023-12-13T11:56:06.687" v="825"/>
          <ac:spMkLst>
            <pc:docMk/>
            <pc:sldMk cId="2738184304" sldId="919"/>
            <ac:spMk id="5" creationId="{EB40FFB8-FC2E-BC58-01FB-46F0AE5D15CA}"/>
          </ac:spMkLst>
        </pc:spChg>
        <pc:spChg chg="add mod">
          <ac:chgData name="Chittaranjan Hens" userId="6fc03958433e8a43" providerId="LiveId" clId="{0C1ED1CE-1CB3-4DA6-AE39-AC3775EC65DA}" dt="2023-12-13T11:56:45.860" v="839" actId="1076"/>
          <ac:spMkLst>
            <pc:docMk/>
            <pc:sldMk cId="2738184304" sldId="919"/>
            <ac:spMk id="9" creationId="{4DB30DF1-F2D6-57BA-4549-A0BD40D570D4}"/>
          </ac:spMkLst>
        </pc:spChg>
        <pc:spChg chg="add mod">
          <ac:chgData name="Chittaranjan Hens" userId="6fc03958433e8a43" providerId="LiveId" clId="{0C1ED1CE-1CB3-4DA6-AE39-AC3775EC65DA}" dt="2023-12-13T11:59:22.033" v="851" actId="164"/>
          <ac:spMkLst>
            <pc:docMk/>
            <pc:sldMk cId="2738184304" sldId="919"/>
            <ac:spMk id="10" creationId="{59E0CC4D-6773-A4DF-59D1-9A4F960BD233}"/>
          </ac:spMkLst>
        </pc:spChg>
        <pc:grpChg chg="add mod">
          <ac:chgData name="Chittaranjan Hens" userId="6fc03958433e8a43" providerId="LiveId" clId="{0C1ED1CE-1CB3-4DA6-AE39-AC3775EC65DA}" dt="2023-12-14T06:49:40.662" v="1024" actId="14100"/>
          <ac:grpSpMkLst>
            <pc:docMk/>
            <pc:sldMk cId="2738184304" sldId="919"/>
            <ac:grpSpMk id="11" creationId="{699C89B7-72B5-674A-3BF8-3FB7FE756DF5}"/>
          </ac:grpSpMkLst>
        </pc:grpChg>
        <pc:picChg chg="add mod">
          <ac:chgData name="Chittaranjan Hens" userId="6fc03958433e8a43" providerId="LiveId" clId="{0C1ED1CE-1CB3-4DA6-AE39-AC3775EC65DA}" dt="2023-12-13T11:59:26.591" v="853" actId="1076"/>
          <ac:picMkLst>
            <pc:docMk/>
            <pc:sldMk cId="2738184304" sldId="919"/>
            <ac:picMk id="7" creationId="{6E342960-E298-04C5-E46B-4E81ACF56DA2}"/>
          </ac:picMkLst>
        </pc:picChg>
      </pc:sldChg>
      <pc:sldChg chg="addSp modSp add mod">
        <pc:chgData name="Chittaranjan Hens" userId="6fc03958433e8a43" providerId="LiveId" clId="{0C1ED1CE-1CB3-4DA6-AE39-AC3775EC65DA}" dt="2023-12-14T05:13:21.831" v="857" actId="1076"/>
        <pc:sldMkLst>
          <pc:docMk/>
          <pc:sldMk cId="2959058323" sldId="920"/>
        </pc:sldMkLst>
        <pc:spChg chg="add mod">
          <ac:chgData name="Chittaranjan Hens" userId="6fc03958433e8a43" providerId="LiveId" clId="{0C1ED1CE-1CB3-4DA6-AE39-AC3775EC65DA}" dt="2023-12-14T05:13:21.831" v="857" actId="1076"/>
          <ac:spMkLst>
            <pc:docMk/>
            <pc:sldMk cId="2959058323" sldId="920"/>
            <ac:spMk id="4" creationId="{5E407DBC-BD11-1FD0-91E7-A0E06728F209}"/>
          </ac:spMkLst>
        </pc:spChg>
      </pc:sldChg>
      <pc:sldChg chg="delSp add mod">
        <pc:chgData name="Chittaranjan Hens" userId="6fc03958433e8a43" providerId="LiveId" clId="{0C1ED1CE-1CB3-4DA6-AE39-AC3775EC65DA}" dt="2023-12-14T05:13:27.408" v="859" actId="478"/>
        <pc:sldMkLst>
          <pc:docMk/>
          <pc:sldMk cId="346923933" sldId="921"/>
        </pc:sldMkLst>
        <pc:spChg chg="del">
          <ac:chgData name="Chittaranjan Hens" userId="6fc03958433e8a43" providerId="LiveId" clId="{0C1ED1CE-1CB3-4DA6-AE39-AC3775EC65DA}" dt="2023-12-14T05:13:27.408" v="859" actId="478"/>
          <ac:spMkLst>
            <pc:docMk/>
            <pc:sldMk cId="346923933" sldId="921"/>
            <ac:spMk id="4" creationId="{5E407DBC-BD11-1FD0-91E7-A0E06728F209}"/>
          </ac:spMkLst>
        </pc:spChg>
      </pc:sldChg>
      <pc:sldChg chg="modSp add">
        <pc:chgData name="Chittaranjan Hens" userId="6fc03958433e8a43" providerId="LiveId" clId="{0C1ED1CE-1CB3-4DA6-AE39-AC3775EC65DA}" dt="2023-12-14T05:34:59.183" v="936" actId="5793"/>
        <pc:sldMkLst>
          <pc:docMk/>
          <pc:sldMk cId="3161287620" sldId="922"/>
        </pc:sldMkLst>
        <pc:spChg chg="mod">
          <ac:chgData name="Chittaranjan Hens" userId="6fc03958433e8a43" providerId="LiveId" clId="{0C1ED1CE-1CB3-4DA6-AE39-AC3775EC65DA}" dt="2023-12-14T05:34:59.183" v="936" actId="5793"/>
          <ac:spMkLst>
            <pc:docMk/>
            <pc:sldMk cId="3161287620" sldId="922"/>
            <ac:spMk id="3" creationId="{00000000-0000-0000-0000-000000000000}"/>
          </ac:spMkLst>
        </pc:spChg>
      </pc:sldChg>
      <pc:sldChg chg="addSp modSp add mod">
        <pc:chgData name="Chittaranjan Hens" userId="6fc03958433e8a43" providerId="LiveId" clId="{0C1ED1CE-1CB3-4DA6-AE39-AC3775EC65DA}" dt="2023-12-14T05:35:02.489" v="937" actId="5793"/>
        <pc:sldMkLst>
          <pc:docMk/>
          <pc:sldMk cId="3955536114" sldId="923"/>
        </pc:sldMkLst>
        <pc:spChg chg="mod">
          <ac:chgData name="Chittaranjan Hens" userId="6fc03958433e8a43" providerId="LiveId" clId="{0C1ED1CE-1CB3-4DA6-AE39-AC3775EC65DA}" dt="2023-12-14T05:35:02.489" v="937" actId="5793"/>
          <ac:spMkLst>
            <pc:docMk/>
            <pc:sldMk cId="3955536114" sldId="923"/>
            <ac:spMk id="3" creationId="{00000000-0000-0000-0000-000000000000}"/>
          </ac:spMkLst>
        </pc:spChg>
        <pc:spChg chg="add mod">
          <ac:chgData name="Chittaranjan Hens" userId="6fc03958433e8a43" providerId="LiveId" clId="{0C1ED1CE-1CB3-4DA6-AE39-AC3775EC65DA}" dt="2023-12-14T05:34:38.364" v="933" actId="1076"/>
          <ac:spMkLst>
            <pc:docMk/>
            <pc:sldMk cId="3955536114" sldId="923"/>
            <ac:spMk id="8" creationId="{3B0FD22A-0D8E-F04A-6C79-EFAE6D107ADF}"/>
          </ac:spMkLst>
        </pc:spChg>
      </pc:sldChg>
      <pc:sldChg chg="addSp delSp modSp add mod modAnim">
        <pc:chgData name="Chittaranjan Hens" userId="6fc03958433e8a43" providerId="LiveId" clId="{0C1ED1CE-1CB3-4DA6-AE39-AC3775EC65DA}" dt="2023-12-14T06:49:16.936" v="1021"/>
        <pc:sldMkLst>
          <pc:docMk/>
          <pc:sldMk cId="20358012" sldId="924"/>
        </pc:sldMkLst>
        <pc:spChg chg="del">
          <ac:chgData name="Chittaranjan Hens" userId="6fc03958433e8a43" providerId="LiveId" clId="{0C1ED1CE-1CB3-4DA6-AE39-AC3775EC65DA}" dt="2023-12-14T05:35:11.170" v="939" actId="478"/>
          <ac:spMkLst>
            <pc:docMk/>
            <pc:sldMk cId="20358012" sldId="924"/>
            <ac:spMk id="6" creationId="{59B3DB26-877D-CD57-722C-E1AA81343C9F}"/>
          </ac:spMkLst>
        </pc:spChg>
        <pc:spChg chg="add mod">
          <ac:chgData name="Chittaranjan Hens" userId="6fc03958433e8a43" providerId="LiveId" clId="{0C1ED1CE-1CB3-4DA6-AE39-AC3775EC65DA}" dt="2023-12-14T05:39:54.804" v="981" actId="1076"/>
          <ac:spMkLst>
            <pc:docMk/>
            <pc:sldMk cId="20358012" sldId="924"/>
            <ac:spMk id="15" creationId="{3B3CAEFF-D8D5-3827-F71C-606BCC225731}"/>
          </ac:spMkLst>
        </pc:spChg>
        <pc:picChg chg="add mod">
          <ac:chgData name="Chittaranjan Hens" userId="6fc03958433e8a43" providerId="LiveId" clId="{0C1ED1CE-1CB3-4DA6-AE39-AC3775EC65DA}" dt="2023-12-14T05:35:41.145" v="941" actId="1076"/>
          <ac:picMkLst>
            <pc:docMk/>
            <pc:sldMk cId="20358012" sldId="924"/>
            <ac:picMk id="8" creationId="{0AF2E0D5-0218-7F2D-C804-CCAC5F2E72B9}"/>
          </ac:picMkLst>
        </pc:picChg>
        <pc:picChg chg="add mod">
          <ac:chgData name="Chittaranjan Hens" userId="6fc03958433e8a43" providerId="LiveId" clId="{0C1ED1CE-1CB3-4DA6-AE39-AC3775EC65DA}" dt="2023-12-14T05:36:11.954" v="949" actId="1076"/>
          <ac:picMkLst>
            <pc:docMk/>
            <pc:sldMk cId="20358012" sldId="924"/>
            <ac:picMk id="11" creationId="{7E1FA23E-74CE-25A5-76E3-52DE610BA987}"/>
          </ac:picMkLst>
        </pc:picChg>
        <pc:picChg chg="add mod">
          <ac:chgData name="Chittaranjan Hens" userId="6fc03958433e8a43" providerId="LiveId" clId="{0C1ED1CE-1CB3-4DA6-AE39-AC3775EC65DA}" dt="2023-12-14T05:36:13.689" v="950" actId="1076"/>
          <ac:picMkLst>
            <pc:docMk/>
            <pc:sldMk cId="20358012" sldId="924"/>
            <ac:picMk id="13" creationId="{650DCECB-19AF-3E69-CAFE-811E5AC9EF8A}"/>
          </ac:picMkLst>
        </pc:picChg>
      </pc:sldChg>
      <pc:sldChg chg="addSp delSp modSp add mod modAnim">
        <pc:chgData name="Chittaranjan Hens" userId="6fc03958433e8a43" providerId="LiveId" clId="{0C1ED1CE-1CB3-4DA6-AE39-AC3775EC65DA}" dt="2023-12-14T06:49:31.620" v="1023"/>
        <pc:sldMkLst>
          <pc:docMk/>
          <pc:sldMk cId="973796112" sldId="925"/>
        </pc:sldMkLst>
        <pc:picChg chg="add mod">
          <ac:chgData name="Chittaranjan Hens" userId="6fc03958433e8a43" providerId="LiveId" clId="{0C1ED1CE-1CB3-4DA6-AE39-AC3775EC65DA}" dt="2023-12-14T05:37:11.839" v="960" actId="1076"/>
          <ac:picMkLst>
            <pc:docMk/>
            <pc:sldMk cId="973796112" sldId="925"/>
            <ac:picMk id="6" creationId="{AC94A585-2AFE-2821-6755-46CFAA255FD8}"/>
          </ac:picMkLst>
        </pc:picChg>
        <pc:picChg chg="del">
          <ac:chgData name="Chittaranjan Hens" userId="6fc03958433e8a43" providerId="LiveId" clId="{0C1ED1CE-1CB3-4DA6-AE39-AC3775EC65DA}" dt="2023-12-14T05:36:35.011" v="952" actId="478"/>
          <ac:picMkLst>
            <pc:docMk/>
            <pc:sldMk cId="973796112" sldId="925"/>
            <ac:picMk id="11" creationId="{7E1FA23E-74CE-25A5-76E3-52DE610BA987}"/>
          </ac:picMkLst>
        </pc:picChg>
        <pc:picChg chg="add mod">
          <ac:chgData name="Chittaranjan Hens" userId="6fc03958433e8a43" providerId="LiveId" clId="{0C1ED1CE-1CB3-4DA6-AE39-AC3775EC65DA}" dt="2023-12-14T05:37:14.066" v="961" actId="1076"/>
          <ac:picMkLst>
            <pc:docMk/>
            <pc:sldMk cId="973796112" sldId="925"/>
            <ac:picMk id="12" creationId="{F5036739-DEBB-E0DD-55FE-21FF922C0CF1}"/>
          </ac:picMkLst>
        </pc:picChg>
        <pc:picChg chg="del">
          <ac:chgData name="Chittaranjan Hens" userId="6fc03958433e8a43" providerId="LiveId" clId="{0C1ED1CE-1CB3-4DA6-AE39-AC3775EC65DA}" dt="2023-12-14T05:36:35.011" v="952" actId="478"/>
          <ac:picMkLst>
            <pc:docMk/>
            <pc:sldMk cId="973796112" sldId="925"/>
            <ac:picMk id="13" creationId="{650DCECB-19AF-3E69-CAFE-811E5AC9EF8A}"/>
          </ac:picMkLst>
        </pc:picChg>
        <pc:picChg chg="add mod">
          <ac:chgData name="Chittaranjan Hens" userId="6fc03958433e8a43" providerId="LiveId" clId="{0C1ED1CE-1CB3-4DA6-AE39-AC3775EC65DA}" dt="2023-12-14T05:37:56.027" v="964" actId="1076"/>
          <ac:picMkLst>
            <pc:docMk/>
            <pc:sldMk cId="973796112" sldId="925"/>
            <ac:picMk id="15" creationId="{7D7342E3-3C96-C6BF-5D37-397940D5789B}"/>
          </ac:picMkLst>
        </pc:picChg>
      </pc:sldChg>
      <pc:sldChg chg="delSp new mod">
        <pc:chgData name="Chittaranjan Hens" userId="6fc03958433e8a43" providerId="LiveId" clId="{0C1ED1CE-1CB3-4DA6-AE39-AC3775EC65DA}" dt="2023-12-14T05:38:26.225" v="970" actId="478"/>
        <pc:sldMkLst>
          <pc:docMk/>
          <pc:sldMk cId="152381101" sldId="926"/>
        </pc:sldMkLst>
        <pc:spChg chg="del">
          <ac:chgData name="Chittaranjan Hens" userId="6fc03958433e8a43" providerId="LiveId" clId="{0C1ED1CE-1CB3-4DA6-AE39-AC3775EC65DA}" dt="2023-12-14T05:38:23.645" v="968" actId="478"/>
          <ac:spMkLst>
            <pc:docMk/>
            <pc:sldMk cId="152381101" sldId="926"/>
            <ac:spMk id="2" creationId="{AB58C6CB-8E54-AA93-0FFC-2AD8A8C61569}"/>
          </ac:spMkLst>
        </pc:spChg>
        <pc:spChg chg="del">
          <ac:chgData name="Chittaranjan Hens" userId="6fc03958433e8a43" providerId="LiveId" clId="{0C1ED1CE-1CB3-4DA6-AE39-AC3775EC65DA}" dt="2023-12-14T05:38:25.054" v="969" actId="478"/>
          <ac:spMkLst>
            <pc:docMk/>
            <pc:sldMk cId="152381101" sldId="926"/>
            <ac:spMk id="3" creationId="{70F38B7C-AE36-F9BD-D7AA-FE8B2935FA2A}"/>
          </ac:spMkLst>
        </pc:spChg>
        <pc:spChg chg="del">
          <ac:chgData name="Chittaranjan Hens" userId="6fc03958433e8a43" providerId="LiveId" clId="{0C1ED1CE-1CB3-4DA6-AE39-AC3775EC65DA}" dt="2023-12-14T05:38:26.225" v="970" actId="478"/>
          <ac:spMkLst>
            <pc:docMk/>
            <pc:sldMk cId="152381101" sldId="926"/>
            <ac:spMk id="4" creationId="{7F729D32-4FA9-742F-B6AC-1BB42C0F5152}"/>
          </ac:spMkLst>
        </pc:spChg>
      </pc:sldChg>
      <pc:sldChg chg="addSp delSp modSp add mod">
        <pc:chgData name="Chittaranjan Hens" userId="6fc03958433e8a43" providerId="LiveId" clId="{0C1ED1CE-1CB3-4DA6-AE39-AC3775EC65DA}" dt="2023-12-14T06:43:36.522" v="992" actId="1076"/>
        <pc:sldMkLst>
          <pc:docMk/>
          <pc:sldMk cId="4003052943" sldId="927"/>
        </pc:sldMkLst>
        <pc:spChg chg="del">
          <ac:chgData name="Chittaranjan Hens" userId="6fc03958433e8a43" providerId="LiveId" clId="{0C1ED1CE-1CB3-4DA6-AE39-AC3775EC65DA}" dt="2023-12-14T06:42:38.113" v="984" actId="478"/>
          <ac:spMkLst>
            <pc:docMk/>
            <pc:sldMk cId="4003052943" sldId="927"/>
            <ac:spMk id="9" creationId="{49C9AFB8-98BB-D4BF-5955-DD11C1579B8A}"/>
          </ac:spMkLst>
        </pc:spChg>
        <pc:picChg chg="add mod">
          <ac:chgData name="Chittaranjan Hens" userId="6fc03958433e8a43" providerId="LiveId" clId="{0C1ED1CE-1CB3-4DA6-AE39-AC3775EC65DA}" dt="2023-12-14T06:43:36.522" v="992" actId="1076"/>
          <ac:picMkLst>
            <pc:docMk/>
            <pc:sldMk cId="4003052943" sldId="927"/>
            <ac:picMk id="6" creationId="{A3252340-050B-860B-6ABA-D56562A283AA}"/>
          </ac:picMkLst>
        </pc:picChg>
      </pc:sldChg>
      <pc:sldChg chg="addSp delSp modSp add mod">
        <pc:chgData name="Chittaranjan Hens" userId="6fc03958433e8a43" providerId="LiveId" clId="{0C1ED1CE-1CB3-4DA6-AE39-AC3775EC65DA}" dt="2023-12-14T06:47:35.718" v="1004" actId="164"/>
        <pc:sldMkLst>
          <pc:docMk/>
          <pc:sldMk cId="1587648239" sldId="928"/>
        </pc:sldMkLst>
        <pc:spChg chg="add mod">
          <ac:chgData name="Chittaranjan Hens" userId="6fc03958433e8a43" providerId="LiveId" clId="{0C1ED1CE-1CB3-4DA6-AE39-AC3775EC65DA}" dt="2023-12-14T06:47:35.718" v="1004" actId="164"/>
          <ac:spMkLst>
            <pc:docMk/>
            <pc:sldMk cId="1587648239" sldId="928"/>
            <ac:spMk id="9" creationId="{B787DD1B-B2CE-7551-39E1-DBE14DEF3848}"/>
          </ac:spMkLst>
        </pc:spChg>
        <pc:spChg chg="add mod">
          <ac:chgData name="Chittaranjan Hens" userId="6fc03958433e8a43" providerId="LiveId" clId="{0C1ED1CE-1CB3-4DA6-AE39-AC3775EC65DA}" dt="2023-12-14T06:47:35.718" v="1004" actId="164"/>
          <ac:spMkLst>
            <pc:docMk/>
            <pc:sldMk cId="1587648239" sldId="928"/>
            <ac:spMk id="11" creationId="{0EB91297-7405-BFC5-86DA-23AF66537C68}"/>
          </ac:spMkLst>
        </pc:spChg>
        <pc:grpChg chg="add mod">
          <ac:chgData name="Chittaranjan Hens" userId="6fc03958433e8a43" providerId="LiveId" clId="{0C1ED1CE-1CB3-4DA6-AE39-AC3775EC65DA}" dt="2023-12-14T06:47:35.718" v="1004" actId="164"/>
          <ac:grpSpMkLst>
            <pc:docMk/>
            <pc:sldMk cId="1587648239" sldId="928"/>
            <ac:grpSpMk id="12" creationId="{C45DA9E1-D527-9852-B637-45253E78D402}"/>
          </ac:grpSpMkLst>
        </pc:grpChg>
        <pc:picChg chg="del">
          <ac:chgData name="Chittaranjan Hens" userId="6fc03958433e8a43" providerId="LiveId" clId="{0C1ED1CE-1CB3-4DA6-AE39-AC3775EC65DA}" dt="2023-12-14T06:43:44.026" v="993" actId="478"/>
          <ac:picMkLst>
            <pc:docMk/>
            <pc:sldMk cId="1587648239" sldId="928"/>
            <ac:picMk id="6" creationId="{A3252340-050B-860B-6ABA-D56562A283AA}"/>
          </ac:picMkLst>
        </pc:picChg>
        <pc:picChg chg="add mod">
          <ac:chgData name="Chittaranjan Hens" userId="6fc03958433e8a43" providerId="LiveId" clId="{0C1ED1CE-1CB3-4DA6-AE39-AC3775EC65DA}" dt="2023-12-14T06:47:35.718" v="1004" actId="164"/>
          <ac:picMkLst>
            <pc:docMk/>
            <pc:sldMk cId="1587648239" sldId="928"/>
            <ac:picMk id="8" creationId="{EC0F3550-E0A1-6FCB-861A-75307FD17BE9}"/>
          </ac:picMkLst>
        </pc:picChg>
      </pc:sldChg>
      <pc:sldChg chg="addSp delSp modSp add mod modAnim">
        <pc:chgData name="Chittaranjan Hens" userId="6fc03958433e8a43" providerId="LiveId" clId="{0C1ED1CE-1CB3-4DA6-AE39-AC3775EC65DA}" dt="2023-12-14T06:49:03.892" v="1020"/>
        <pc:sldMkLst>
          <pc:docMk/>
          <pc:sldMk cId="3230014259" sldId="929"/>
        </pc:sldMkLst>
        <pc:grpChg chg="del">
          <ac:chgData name="Chittaranjan Hens" userId="6fc03958433e8a43" providerId="LiveId" clId="{0C1ED1CE-1CB3-4DA6-AE39-AC3775EC65DA}" dt="2023-12-14T06:48:14.749" v="1006" actId="478"/>
          <ac:grpSpMkLst>
            <pc:docMk/>
            <pc:sldMk cId="3230014259" sldId="929"/>
            <ac:grpSpMk id="12" creationId="{C45DA9E1-D527-9852-B637-45253E78D402}"/>
          </ac:grpSpMkLst>
        </pc:grpChg>
        <pc:picChg chg="add mod">
          <ac:chgData name="Chittaranjan Hens" userId="6fc03958433e8a43" providerId="LiveId" clId="{0C1ED1CE-1CB3-4DA6-AE39-AC3775EC65DA}" dt="2023-12-14T06:48:56.646" v="1016" actId="1076"/>
          <ac:picMkLst>
            <pc:docMk/>
            <pc:sldMk cId="3230014259" sldId="929"/>
            <ac:picMk id="6" creationId="{ED94A770-37F8-D3EB-9EC0-BD3CEEADD1E9}"/>
          </ac:picMkLst>
        </pc:picChg>
        <pc:picChg chg="add mod modCrop">
          <ac:chgData name="Chittaranjan Hens" userId="6fc03958433e8a43" providerId="LiveId" clId="{0C1ED1CE-1CB3-4DA6-AE39-AC3775EC65DA}" dt="2023-12-14T06:48:55.343" v="1015" actId="1076"/>
          <ac:picMkLst>
            <pc:docMk/>
            <pc:sldMk cId="3230014259" sldId="929"/>
            <ac:picMk id="14" creationId="{01B0ABD5-2D0D-304B-2164-EBCBB5E42B88}"/>
          </ac:picMkLst>
        </pc:picChg>
        <pc:picChg chg="add mod">
          <ac:chgData name="Chittaranjan Hens" userId="6fc03958433e8a43" providerId="LiveId" clId="{0C1ED1CE-1CB3-4DA6-AE39-AC3775EC65DA}" dt="2023-12-14T06:49:01.248" v="1019" actId="1076"/>
          <ac:picMkLst>
            <pc:docMk/>
            <pc:sldMk cId="3230014259" sldId="929"/>
            <ac:picMk id="16" creationId="{63EB8E35-DC7D-280D-279D-1F15F68C9E22}"/>
          </ac:picMkLst>
        </pc:picChg>
      </pc:sldChg>
      <pc:sldChg chg="addSp delSp modSp add mod delAnim">
        <pc:chgData name="Chittaranjan Hens" userId="6fc03958433e8a43" providerId="LiveId" clId="{0C1ED1CE-1CB3-4DA6-AE39-AC3775EC65DA}" dt="2023-12-14T07:52:54.550" v="1182" actId="20577"/>
        <pc:sldMkLst>
          <pc:docMk/>
          <pc:sldMk cId="628735404" sldId="930"/>
        </pc:sldMkLst>
        <pc:spChg chg="add mod">
          <ac:chgData name="Chittaranjan Hens" userId="6fc03958433e8a43" providerId="LiveId" clId="{0C1ED1CE-1CB3-4DA6-AE39-AC3775EC65DA}" dt="2023-12-14T07:52:54.550" v="1182" actId="20577"/>
          <ac:spMkLst>
            <pc:docMk/>
            <pc:sldMk cId="628735404" sldId="930"/>
            <ac:spMk id="2" creationId="{D378068B-4137-938D-7322-F70F238C8B64}"/>
          </ac:spMkLst>
        </pc:spChg>
        <pc:spChg chg="del">
          <ac:chgData name="Chittaranjan Hens" userId="6fc03958433e8a43" providerId="LiveId" clId="{0C1ED1CE-1CB3-4DA6-AE39-AC3775EC65DA}" dt="2023-12-14T07:02:12.059" v="1029" actId="478"/>
          <ac:spMkLst>
            <pc:docMk/>
            <pc:sldMk cId="628735404" sldId="930"/>
            <ac:spMk id="4" creationId="{B6318D98-2DEA-2D6B-5996-A0D15F65A98E}"/>
          </ac:spMkLst>
        </pc:spChg>
        <pc:spChg chg="del">
          <ac:chgData name="Chittaranjan Hens" userId="6fc03958433e8a43" providerId="LiveId" clId="{0C1ED1CE-1CB3-4DA6-AE39-AC3775EC65DA}" dt="2023-12-14T07:02:12.059" v="1029" actId="478"/>
          <ac:spMkLst>
            <pc:docMk/>
            <pc:sldMk cId="628735404" sldId="930"/>
            <ac:spMk id="51" creationId="{97E7B8B6-8265-B15E-E3D7-D143CE01D534}"/>
          </ac:spMkLst>
        </pc:spChg>
        <pc:spChg chg="del">
          <ac:chgData name="Chittaranjan Hens" userId="6fc03958433e8a43" providerId="LiveId" clId="{0C1ED1CE-1CB3-4DA6-AE39-AC3775EC65DA}" dt="2023-12-14T07:02:12.059" v="1029" actId="478"/>
          <ac:spMkLst>
            <pc:docMk/>
            <pc:sldMk cId="628735404" sldId="930"/>
            <ac:spMk id="52" creationId="{3634DC2E-830F-B52E-0B4B-6261FEEDA0E0}"/>
          </ac:spMkLst>
        </pc:spChg>
        <pc:spChg chg="del">
          <ac:chgData name="Chittaranjan Hens" userId="6fc03958433e8a43" providerId="LiveId" clId="{0C1ED1CE-1CB3-4DA6-AE39-AC3775EC65DA}" dt="2023-12-14T07:02:12.059" v="1029" actId="478"/>
          <ac:spMkLst>
            <pc:docMk/>
            <pc:sldMk cId="628735404" sldId="930"/>
            <ac:spMk id="83" creationId="{BBA7B57D-3FDB-A0C8-59B8-46464A87DE18}"/>
          </ac:spMkLst>
        </pc:spChg>
        <pc:spChg chg="del">
          <ac:chgData name="Chittaranjan Hens" userId="6fc03958433e8a43" providerId="LiveId" clId="{0C1ED1CE-1CB3-4DA6-AE39-AC3775EC65DA}" dt="2023-12-14T07:02:12.059" v="1029" actId="478"/>
          <ac:spMkLst>
            <pc:docMk/>
            <pc:sldMk cId="628735404" sldId="930"/>
            <ac:spMk id="84" creationId="{8A48C36D-886D-E551-08C7-E38AE9ED86E1}"/>
          </ac:spMkLst>
        </pc:spChg>
        <pc:spChg chg="del">
          <ac:chgData name="Chittaranjan Hens" userId="6fc03958433e8a43" providerId="LiveId" clId="{0C1ED1CE-1CB3-4DA6-AE39-AC3775EC65DA}" dt="2023-12-14T07:02:12.059" v="1029" actId="478"/>
          <ac:spMkLst>
            <pc:docMk/>
            <pc:sldMk cId="628735404" sldId="930"/>
            <ac:spMk id="85" creationId="{52A0D7FE-D981-7322-EC6D-E424DF6BAB7B}"/>
          </ac:spMkLst>
        </pc:spChg>
        <pc:spChg chg="del">
          <ac:chgData name="Chittaranjan Hens" userId="6fc03958433e8a43" providerId="LiveId" clId="{0C1ED1CE-1CB3-4DA6-AE39-AC3775EC65DA}" dt="2023-12-14T07:02:12.059" v="1029" actId="478"/>
          <ac:spMkLst>
            <pc:docMk/>
            <pc:sldMk cId="628735404" sldId="930"/>
            <ac:spMk id="86" creationId="{14A71748-F6E6-96EC-445F-B30D6E48841A}"/>
          </ac:spMkLst>
        </pc:spChg>
        <pc:spChg chg="del">
          <ac:chgData name="Chittaranjan Hens" userId="6fc03958433e8a43" providerId="LiveId" clId="{0C1ED1CE-1CB3-4DA6-AE39-AC3775EC65DA}" dt="2023-12-14T07:02:12.059" v="1029" actId="478"/>
          <ac:spMkLst>
            <pc:docMk/>
            <pc:sldMk cId="628735404" sldId="930"/>
            <ac:spMk id="87" creationId="{978E94CE-1D66-66E5-F34C-78F8A5E3F62C}"/>
          </ac:spMkLst>
        </pc:spChg>
        <pc:spChg chg="del">
          <ac:chgData name="Chittaranjan Hens" userId="6fc03958433e8a43" providerId="LiveId" clId="{0C1ED1CE-1CB3-4DA6-AE39-AC3775EC65DA}" dt="2023-12-14T07:02:12.059" v="1029" actId="478"/>
          <ac:spMkLst>
            <pc:docMk/>
            <pc:sldMk cId="628735404" sldId="930"/>
            <ac:spMk id="88" creationId="{F6689CB4-2767-9CC7-65C7-656FE25B2603}"/>
          </ac:spMkLst>
        </pc:spChg>
        <pc:spChg chg="del">
          <ac:chgData name="Chittaranjan Hens" userId="6fc03958433e8a43" providerId="LiveId" clId="{0C1ED1CE-1CB3-4DA6-AE39-AC3775EC65DA}" dt="2023-12-14T07:02:12.059" v="1029" actId="478"/>
          <ac:spMkLst>
            <pc:docMk/>
            <pc:sldMk cId="628735404" sldId="930"/>
            <ac:spMk id="92" creationId="{E36566BD-71F2-5947-878C-D3BD826D33B0}"/>
          </ac:spMkLst>
        </pc:spChg>
        <pc:spChg chg="del">
          <ac:chgData name="Chittaranjan Hens" userId="6fc03958433e8a43" providerId="LiveId" clId="{0C1ED1CE-1CB3-4DA6-AE39-AC3775EC65DA}" dt="2023-12-14T07:02:12.059" v="1029" actId="478"/>
          <ac:spMkLst>
            <pc:docMk/>
            <pc:sldMk cId="628735404" sldId="930"/>
            <ac:spMk id="95" creationId="{2FD599BC-4978-2C42-F95B-7A97A95E1D81}"/>
          </ac:spMkLst>
        </pc:spChg>
        <pc:spChg chg="del mod">
          <ac:chgData name="Chittaranjan Hens" userId="6fc03958433e8a43" providerId="LiveId" clId="{0C1ED1CE-1CB3-4DA6-AE39-AC3775EC65DA}" dt="2023-12-14T07:02:12.059" v="1029" actId="478"/>
          <ac:spMkLst>
            <pc:docMk/>
            <pc:sldMk cId="628735404" sldId="930"/>
            <ac:spMk id="97" creationId="{9593E240-4B1F-E0B6-C43D-4B97929BBF3A}"/>
          </ac:spMkLst>
        </pc:spChg>
        <pc:spChg chg="mod">
          <ac:chgData name="Chittaranjan Hens" userId="6fc03958433e8a43" providerId="LiveId" clId="{0C1ED1CE-1CB3-4DA6-AE39-AC3775EC65DA}" dt="2023-12-14T07:02:24.819" v="1045" actId="20577"/>
          <ac:spMkLst>
            <pc:docMk/>
            <pc:sldMk cId="628735404" sldId="930"/>
            <ac:spMk id="98" creationId="{07630412-2A4F-C364-9BD1-CC31A48F23CD}"/>
          </ac:spMkLst>
        </pc:spChg>
        <pc:grpChg chg="del">
          <ac:chgData name="Chittaranjan Hens" userId="6fc03958433e8a43" providerId="LiveId" clId="{0C1ED1CE-1CB3-4DA6-AE39-AC3775EC65DA}" dt="2023-12-14T07:02:12.059" v="1029" actId="478"/>
          <ac:grpSpMkLst>
            <pc:docMk/>
            <pc:sldMk cId="628735404" sldId="930"/>
            <ac:grpSpMk id="10" creationId="{E0F99531-41FC-A996-1302-A13D069CED5B}"/>
          </ac:grpSpMkLst>
        </pc:grpChg>
        <pc:grpChg chg="del">
          <ac:chgData name="Chittaranjan Hens" userId="6fc03958433e8a43" providerId="LiveId" clId="{0C1ED1CE-1CB3-4DA6-AE39-AC3775EC65DA}" dt="2023-12-14T07:02:12.059" v="1029" actId="478"/>
          <ac:grpSpMkLst>
            <pc:docMk/>
            <pc:sldMk cId="628735404" sldId="930"/>
            <ac:grpSpMk id="30" creationId="{1D90C588-F46F-E884-C45E-E2CF818E0259}"/>
          </ac:grpSpMkLst>
        </pc:grpChg>
        <pc:grpChg chg="del">
          <ac:chgData name="Chittaranjan Hens" userId="6fc03958433e8a43" providerId="LiveId" clId="{0C1ED1CE-1CB3-4DA6-AE39-AC3775EC65DA}" dt="2023-12-14T07:02:12.059" v="1029" actId="478"/>
          <ac:grpSpMkLst>
            <pc:docMk/>
            <pc:sldMk cId="628735404" sldId="930"/>
            <ac:grpSpMk id="41" creationId="{53C61ADC-535C-E300-1155-675F34195C2A}"/>
          </ac:grpSpMkLst>
        </pc:grpChg>
        <pc:grpChg chg="del">
          <ac:chgData name="Chittaranjan Hens" userId="6fc03958433e8a43" providerId="LiveId" clId="{0C1ED1CE-1CB3-4DA6-AE39-AC3775EC65DA}" dt="2023-12-14T07:02:12.059" v="1029" actId="478"/>
          <ac:grpSpMkLst>
            <pc:docMk/>
            <pc:sldMk cId="628735404" sldId="930"/>
            <ac:grpSpMk id="46" creationId="{CCCDDED4-5415-5EA9-E906-0875F3B0BF3F}"/>
          </ac:grpSpMkLst>
        </pc:grpChg>
        <pc:grpChg chg="del">
          <ac:chgData name="Chittaranjan Hens" userId="6fc03958433e8a43" providerId="LiveId" clId="{0C1ED1CE-1CB3-4DA6-AE39-AC3775EC65DA}" dt="2023-12-14T07:02:12.059" v="1029" actId="478"/>
          <ac:grpSpMkLst>
            <pc:docMk/>
            <pc:sldMk cId="628735404" sldId="930"/>
            <ac:grpSpMk id="57" creationId="{E34E4888-B514-1366-FB55-5F85F50F9F43}"/>
          </ac:grpSpMkLst>
        </pc:grpChg>
        <pc:grpChg chg="del">
          <ac:chgData name="Chittaranjan Hens" userId="6fc03958433e8a43" providerId="LiveId" clId="{0C1ED1CE-1CB3-4DA6-AE39-AC3775EC65DA}" dt="2023-12-14T07:02:12.059" v="1029" actId="478"/>
          <ac:grpSpMkLst>
            <pc:docMk/>
            <pc:sldMk cId="628735404" sldId="930"/>
            <ac:grpSpMk id="58" creationId="{FFC8405B-2D9B-2043-A025-2D169CD3ECB4}"/>
          </ac:grpSpMkLst>
        </pc:grpChg>
        <pc:grpChg chg="del">
          <ac:chgData name="Chittaranjan Hens" userId="6fc03958433e8a43" providerId="LiveId" clId="{0C1ED1CE-1CB3-4DA6-AE39-AC3775EC65DA}" dt="2023-12-14T07:02:12.059" v="1029" actId="478"/>
          <ac:grpSpMkLst>
            <pc:docMk/>
            <pc:sldMk cId="628735404" sldId="930"/>
            <ac:grpSpMk id="63" creationId="{4CE81209-A70E-A592-A1B4-2A780F23521D}"/>
          </ac:grpSpMkLst>
        </pc:grpChg>
        <pc:grpChg chg="del">
          <ac:chgData name="Chittaranjan Hens" userId="6fc03958433e8a43" providerId="LiveId" clId="{0C1ED1CE-1CB3-4DA6-AE39-AC3775EC65DA}" dt="2023-12-14T07:02:12.059" v="1029" actId="478"/>
          <ac:grpSpMkLst>
            <pc:docMk/>
            <pc:sldMk cId="628735404" sldId="930"/>
            <ac:grpSpMk id="68" creationId="{12C00A46-7285-2AA1-A920-706E948832A8}"/>
          </ac:grpSpMkLst>
        </pc:grpChg>
        <pc:grpChg chg="del">
          <ac:chgData name="Chittaranjan Hens" userId="6fc03958433e8a43" providerId="LiveId" clId="{0C1ED1CE-1CB3-4DA6-AE39-AC3775EC65DA}" dt="2023-12-14T07:02:12.059" v="1029" actId="478"/>
          <ac:grpSpMkLst>
            <pc:docMk/>
            <pc:sldMk cId="628735404" sldId="930"/>
            <ac:grpSpMk id="73" creationId="{4DDCB2D2-9FCD-A1E1-72C1-D87AED4887BC}"/>
          </ac:grpSpMkLst>
        </pc:grpChg>
        <pc:grpChg chg="del">
          <ac:chgData name="Chittaranjan Hens" userId="6fc03958433e8a43" providerId="LiveId" clId="{0C1ED1CE-1CB3-4DA6-AE39-AC3775EC65DA}" dt="2023-12-14T07:02:12.059" v="1029" actId="478"/>
          <ac:grpSpMkLst>
            <pc:docMk/>
            <pc:sldMk cId="628735404" sldId="930"/>
            <ac:grpSpMk id="78" creationId="{C3845D79-DACA-7F97-7D60-038AADDDE6FD}"/>
          </ac:grpSpMkLst>
        </pc:grpChg>
        <pc:grpChg chg="del">
          <ac:chgData name="Chittaranjan Hens" userId="6fc03958433e8a43" providerId="LiveId" clId="{0C1ED1CE-1CB3-4DA6-AE39-AC3775EC65DA}" dt="2023-12-14T07:02:12.059" v="1029" actId="478"/>
          <ac:grpSpMkLst>
            <pc:docMk/>
            <pc:sldMk cId="628735404" sldId="930"/>
            <ac:grpSpMk id="93" creationId="{6C7FF5EA-C5A2-7031-4571-666F7AAE97AF}"/>
          </ac:grpSpMkLst>
        </pc:grpChg>
        <pc:cxnChg chg="mod">
          <ac:chgData name="Chittaranjan Hens" userId="6fc03958433e8a43" providerId="LiveId" clId="{0C1ED1CE-1CB3-4DA6-AE39-AC3775EC65DA}" dt="2023-12-14T07:02:12.059" v="1029" actId="478"/>
          <ac:cxnSpMkLst>
            <pc:docMk/>
            <pc:sldMk cId="628735404" sldId="930"/>
            <ac:cxnSpMk id="5" creationId="{3AE4D8A0-6EBD-FBDC-5FA8-F69988D99D7D}"/>
          </ac:cxnSpMkLst>
        </pc:cxnChg>
        <pc:cxnChg chg="mod">
          <ac:chgData name="Chittaranjan Hens" userId="6fc03958433e8a43" providerId="LiveId" clId="{0C1ED1CE-1CB3-4DA6-AE39-AC3775EC65DA}" dt="2023-12-14T07:02:12.059" v="1029" actId="478"/>
          <ac:cxnSpMkLst>
            <pc:docMk/>
            <pc:sldMk cId="628735404" sldId="930"/>
            <ac:cxnSpMk id="27" creationId="{76F0403C-4132-7041-49F6-A4B01BE8B6FC}"/>
          </ac:cxnSpMkLst>
        </pc:cxnChg>
        <pc:cxnChg chg="mod">
          <ac:chgData name="Chittaranjan Hens" userId="6fc03958433e8a43" providerId="LiveId" clId="{0C1ED1CE-1CB3-4DA6-AE39-AC3775EC65DA}" dt="2023-12-14T07:02:12.059" v="1029" actId="478"/>
          <ac:cxnSpMkLst>
            <pc:docMk/>
            <pc:sldMk cId="628735404" sldId="930"/>
            <ac:cxnSpMk id="38" creationId="{51DDA289-1176-F1D0-D6EC-5AE7988209D2}"/>
          </ac:cxnSpMkLst>
        </pc:cxnChg>
        <pc:cxnChg chg="mod">
          <ac:chgData name="Chittaranjan Hens" userId="6fc03958433e8a43" providerId="LiveId" clId="{0C1ED1CE-1CB3-4DA6-AE39-AC3775EC65DA}" dt="2023-12-14T07:02:12.059" v="1029" actId="478"/>
          <ac:cxnSpMkLst>
            <pc:docMk/>
            <pc:sldMk cId="628735404" sldId="930"/>
            <ac:cxnSpMk id="43" creationId="{ACF02713-0DBE-DF2A-A06D-B85A654C5439}"/>
          </ac:cxnSpMkLst>
        </pc:cxnChg>
        <pc:cxnChg chg="mod">
          <ac:chgData name="Chittaranjan Hens" userId="6fc03958433e8a43" providerId="LiveId" clId="{0C1ED1CE-1CB3-4DA6-AE39-AC3775EC65DA}" dt="2023-12-14T07:02:12.059" v="1029" actId="478"/>
          <ac:cxnSpMkLst>
            <pc:docMk/>
            <pc:sldMk cId="628735404" sldId="930"/>
            <ac:cxnSpMk id="48" creationId="{C895CE6E-FA8E-9887-2C51-DD4822C89737}"/>
          </ac:cxnSpMkLst>
        </pc:cxnChg>
        <pc:cxnChg chg="mod">
          <ac:chgData name="Chittaranjan Hens" userId="6fc03958433e8a43" providerId="LiveId" clId="{0C1ED1CE-1CB3-4DA6-AE39-AC3775EC65DA}" dt="2023-12-14T07:02:12.059" v="1029" actId="478"/>
          <ac:cxnSpMkLst>
            <pc:docMk/>
            <pc:sldMk cId="628735404" sldId="930"/>
            <ac:cxnSpMk id="56" creationId="{1F981FA2-2C5B-D5C6-ADF4-CBC426BF2B0E}"/>
          </ac:cxnSpMkLst>
        </pc:cxnChg>
        <pc:cxnChg chg="mod">
          <ac:chgData name="Chittaranjan Hens" userId="6fc03958433e8a43" providerId="LiveId" clId="{0C1ED1CE-1CB3-4DA6-AE39-AC3775EC65DA}" dt="2023-12-14T07:02:12.059" v="1029" actId="478"/>
          <ac:cxnSpMkLst>
            <pc:docMk/>
            <pc:sldMk cId="628735404" sldId="930"/>
            <ac:cxnSpMk id="60" creationId="{E94BCAE1-9CFF-5E4B-82F8-08E4C44F6BB6}"/>
          </ac:cxnSpMkLst>
        </pc:cxnChg>
        <pc:cxnChg chg="mod">
          <ac:chgData name="Chittaranjan Hens" userId="6fc03958433e8a43" providerId="LiveId" clId="{0C1ED1CE-1CB3-4DA6-AE39-AC3775EC65DA}" dt="2023-12-14T07:02:12.059" v="1029" actId="478"/>
          <ac:cxnSpMkLst>
            <pc:docMk/>
            <pc:sldMk cId="628735404" sldId="930"/>
            <ac:cxnSpMk id="65" creationId="{3F40FE15-BF89-E183-5930-B2DEB8187E29}"/>
          </ac:cxnSpMkLst>
        </pc:cxnChg>
        <pc:cxnChg chg="mod">
          <ac:chgData name="Chittaranjan Hens" userId="6fc03958433e8a43" providerId="LiveId" clId="{0C1ED1CE-1CB3-4DA6-AE39-AC3775EC65DA}" dt="2023-12-14T07:02:12.059" v="1029" actId="478"/>
          <ac:cxnSpMkLst>
            <pc:docMk/>
            <pc:sldMk cId="628735404" sldId="930"/>
            <ac:cxnSpMk id="70" creationId="{F4ADE0D2-5BAF-1ED0-FB28-987920277932}"/>
          </ac:cxnSpMkLst>
        </pc:cxnChg>
        <pc:cxnChg chg="mod">
          <ac:chgData name="Chittaranjan Hens" userId="6fc03958433e8a43" providerId="LiveId" clId="{0C1ED1CE-1CB3-4DA6-AE39-AC3775EC65DA}" dt="2023-12-14T07:02:12.059" v="1029" actId="478"/>
          <ac:cxnSpMkLst>
            <pc:docMk/>
            <pc:sldMk cId="628735404" sldId="930"/>
            <ac:cxnSpMk id="75" creationId="{AD247C6A-C605-991E-57AD-DC58B6DFED24}"/>
          </ac:cxnSpMkLst>
        </pc:cxnChg>
        <pc:cxnChg chg="mod">
          <ac:chgData name="Chittaranjan Hens" userId="6fc03958433e8a43" providerId="LiveId" clId="{0C1ED1CE-1CB3-4DA6-AE39-AC3775EC65DA}" dt="2023-12-14T07:02:12.059" v="1029" actId="478"/>
          <ac:cxnSpMkLst>
            <pc:docMk/>
            <pc:sldMk cId="628735404" sldId="930"/>
            <ac:cxnSpMk id="80" creationId="{1545FED7-49D7-D7B0-494A-176E3A770F3E}"/>
          </ac:cxnSpMkLst>
        </pc:cxnChg>
      </pc:sldChg>
    </pc:docChg>
  </pc:docChgLst>
  <pc:docChgLst>
    <pc:chgData name="Chittaranjan Hens" userId="6fc03958433e8a43" providerId="LiveId" clId="{D68998B9-6580-4230-9491-DC2437927C55}"/>
    <pc:docChg chg="delSld">
      <pc:chgData name="Chittaranjan Hens" userId="6fc03958433e8a43" providerId="LiveId" clId="{D68998B9-6580-4230-9491-DC2437927C55}" dt="2022-11-17T11:43:19.190" v="0" actId="47"/>
      <pc:docMkLst>
        <pc:docMk/>
      </pc:docMkLst>
      <pc:sldChg chg="del">
        <pc:chgData name="Chittaranjan Hens" userId="6fc03958433e8a43" providerId="LiveId" clId="{D68998B9-6580-4230-9491-DC2437927C55}" dt="2022-11-17T11:43:19.190" v="0" actId="47"/>
        <pc:sldMkLst>
          <pc:docMk/>
          <pc:sldMk cId="2738534003" sldId="302"/>
        </pc:sldMkLst>
      </pc:sldChg>
    </pc:docChg>
  </pc:docChgLst>
  <pc:docChgLst>
    <pc:chgData name="Chittaranjan Hens" userId="6fc03958433e8a43" providerId="LiveId" clId="{75957767-83AF-4818-9765-A8AD0ABF668C}"/>
    <pc:docChg chg="undo redo custSel addSld delSld modSld sldOrd">
      <pc:chgData name="Chittaranjan Hens" userId="6fc03958433e8a43" providerId="LiveId" clId="{75957767-83AF-4818-9765-A8AD0ABF668C}" dt="2023-01-11T16:52:03.960" v="2482" actId="1076"/>
      <pc:docMkLst>
        <pc:docMk/>
      </pc:docMkLst>
      <pc:sldChg chg="del">
        <pc:chgData name="Chittaranjan Hens" userId="6fc03958433e8a43" providerId="LiveId" clId="{75957767-83AF-4818-9765-A8AD0ABF668C}" dt="2023-01-07T05:46:11.559" v="5" actId="47"/>
        <pc:sldMkLst>
          <pc:docMk/>
          <pc:sldMk cId="0" sldId="256"/>
        </pc:sldMkLst>
      </pc:sldChg>
      <pc:sldChg chg="del">
        <pc:chgData name="Chittaranjan Hens" userId="6fc03958433e8a43" providerId="LiveId" clId="{75957767-83AF-4818-9765-A8AD0ABF668C}" dt="2023-01-07T05:46:10.355" v="2" actId="47"/>
        <pc:sldMkLst>
          <pc:docMk/>
          <pc:sldMk cId="0" sldId="262"/>
        </pc:sldMkLst>
      </pc:sldChg>
      <pc:sldChg chg="del">
        <pc:chgData name="Chittaranjan Hens" userId="6fc03958433e8a43" providerId="LiveId" clId="{75957767-83AF-4818-9765-A8AD0ABF668C}" dt="2023-01-07T05:46:10.704" v="3" actId="47"/>
        <pc:sldMkLst>
          <pc:docMk/>
          <pc:sldMk cId="0" sldId="263"/>
        </pc:sldMkLst>
      </pc:sldChg>
      <pc:sldChg chg="add del">
        <pc:chgData name="Chittaranjan Hens" userId="6fc03958433e8a43" providerId="LiveId" clId="{75957767-83AF-4818-9765-A8AD0ABF668C}" dt="2023-01-10T15:56:59.101" v="1020" actId="47"/>
        <pc:sldMkLst>
          <pc:docMk/>
          <pc:sldMk cId="3974928976" sldId="265"/>
        </pc:sldMkLst>
        <pc:spChg chg="mod">
          <ac:chgData name="Chittaranjan Hens" userId="6fc03958433e8a43" providerId="LiveId" clId="{75957767-83AF-4818-9765-A8AD0ABF668C}" dt="2023-01-07T09:44:15.765" v="434" actId="404"/>
          <ac:spMkLst>
            <pc:docMk/>
            <pc:sldMk cId="3974928976" sldId="265"/>
            <ac:spMk id="9" creationId="{00000000-0000-0000-0000-000000000000}"/>
          </ac:spMkLst>
        </pc:spChg>
      </pc:sldChg>
      <pc:sldChg chg="delSp modSp add del mod">
        <pc:chgData name="Chittaranjan Hens" userId="6fc03958433e8a43" providerId="LiveId" clId="{75957767-83AF-4818-9765-A8AD0ABF668C}" dt="2023-01-11T07:28:02.921" v="1078" actId="478"/>
        <pc:sldMkLst>
          <pc:docMk/>
          <pc:sldMk cId="0" sldId="267"/>
        </pc:sldMkLst>
        <pc:picChg chg="del mod">
          <ac:chgData name="Chittaranjan Hens" userId="6fc03958433e8a43" providerId="LiveId" clId="{75957767-83AF-4818-9765-A8AD0ABF668C}" dt="2023-01-11T07:28:02.921" v="1078" actId="478"/>
          <ac:picMkLst>
            <pc:docMk/>
            <pc:sldMk cId="0" sldId="267"/>
            <ac:picMk id="1027" creationId="{00000000-0000-0000-0000-000000000000}"/>
          </ac:picMkLst>
        </pc:picChg>
      </pc:sldChg>
      <pc:sldChg chg="del">
        <pc:chgData name="Chittaranjan Hens" userId="6fc03958433e8a43" providerId="LiveId" clId="{75957767-83AF-4818-9765-A8AD0ABF668C}" dt="2023-01-07T05:46:11.929" v="6" actId="47"/>
        <pc:sldMkLst>
          <pc:docMk/>
          <pc:sldMk cId="0" sldId="268"/>
        </pc:sldMkLst>
      </pc:sldChg>
      <pc:sldChg chg="del">
        <pc:chgData name="Chittaranjan Hens" userId="6fc03958433e8a43" providerId="LiveId" clId="{75957767-83AF-4818-9765-A8AD0ABF668C}" dt="2023-01-07T05:46:14.020" v="13" actId="47"/>
        <pc:sldMkLst>
          <pc:docMk/>
          <pc:sldMk cId="0" sldId="270"/>
        </pc:sldMkLst>
      </pc:sldChg>
      <pc:sldChg chg="del">
        <pc:chgData name="Chittaranjan Hens" userId="6fc03958433e8a43" providerId="LiveId" clId="{75957767-83AF-4818-9765-A8AD0ABF668C}" dt="2023-01-07T05:46:15.920" v="20" actId="47"/>
        <pc:sldMkLst>
          <pc:docMk/>
          <pc:sldMk cId="0" sldId="273"/>
        </pc:sldMkLst>
      </pc:sldChg>
      <pc:sldChg chg="del">
        <pc:chgData name="Chittaranjan Hens" userId="6fc03958433e8a43" providerId="LiveId" clId="{75957767-83AF-4818-9765-A8AD0ABF668C}" dt="2023-01-07T05:46:15.657" v="19" actId="47"/>
        <pc:sldMkLst>
          <pc:docMk/>
          <pc:sldMk cId="0" sldId="275"/>
        </pc:sldMkLst>
      </pc:sldChg>
      <pc:sldChg chg="del">
        <pc:chgData name="Chittaranjan Hens" userId="6fc03958433e8a43" providerId="LiveId" clId="{75957767-83AF-4818-9765-A8AD0ABF668C}" dt="2023-01-07T05:46:17.836" v="27" actId="47"/>
        <pc:sldMkLst>
          <pc:docMk/>
          <pc:sldMk cId="0" sldId="276"/>
        </pc:sldMkLst>
      </pc:sldChg>
      <pc:sldChg chg="del">
        <pc:chgData name="Chittaranjan Hens" userId="6fc03958433e8a43" providerId="LiveId" clId="{75957767-83AF-4818-9765-A8AD0ABF668C}" dt="2023-01-07T05:46:14.512" v="15" actId="47"/>
        <pc:sldMkLst>
          <pc:docMk/>
          <pc:sldMk cId="0" sldId="279"/>
        </pc:sldMkLst>
      </pc:sldChg>
      <pc:sldChg chg="del">
        <pc:chgData name="Chittaranjan Hens" userId="6fc03958433e8a43" providerId="LiveId" clId="{75957767-83AF-4818-9765-A8AD0ABF668C}" dt="2023-01-07T05:46:17.322" v="25" actId="47"/>
        <pc:sldMkLst>
          <pc:docMk/>
          <pc:sldMk cId="0" sldId="281"/>
        </pc:sldMkLst>
      </pc:sldChg>
      <pc:sldChg chg="del">
        <pc:chgData name="Chittaranjan Hens" userId="6fc03958433e8a43" providerId="LiveId" clId="{75957767-83AF-4818-9765-A8AD0ABF668C}" dt="2023-01-07T05:46:16.528" v="22" actId="47"/>
        <pc:sldMkLst>
          <pc:docMk/>
          <pc:sldMk cId="0" sldId="282"/>
        </pc:sldMkLst>
      </pc:sldChg>
      <pc:sldChg chg="del">
        <pc:chgData name="Chittaranjan Hens" userId="6fc03958433e8a43" providerId="LiveId" clId="{75957767-83AF-4818-9765-A8AD0ABF668C}" dt="2023-01-07T05:46:17.572" v="26" actId="47"/>
        <pc:sldMkLst>
          <pc:docMk/>
          <pc:sldMk cId="0" sldId="284"/>
        </pc:sldMkLst>
      </pc:sldChg>
      <pc:sldChg chg="del">
        <pc:chgData name="Chittaranjan Hens" userId="6fc03958433e8a43" providerId="LiveId" clId="{75957767-83AF-4818-9765-A8AD0ABF668C}" dt="2023-01-07T05:46:17.073" v="24" actId="47"/>
        <pc:sldMkLst>
          <pc:docMk/>
          <pc:sldMk cId="0" sldId="286"/>
        </pc:sldMkLst>
      </pc:sldChg>
      <pc:sldChg chg="modSp mod">
        <pc:chgData name="Chittaranjan Hens" userId="6fc03958433e8a43" providerId="LiveId" clId="{75957767-83AF-4818-9765-A8AD0ABF668C}" dt="2023-01-07T06:53:28.183" v="138" actId="207"/>
        <pc:sldMkLst>
          <pc:docMk/>
          <pc:sldMk cId="2818536561" sldId="287"/>
        </pc:sldMkLst>
        <pc:spChg chg="mod">
          <ac:chgData name="Chittaranjan Hens" userId="6fc03958433e8a43" providerId="LiveId" clId="{75957767-83AF-4818-9765-A8AD0ABF668C}" dt="2023-01-07T06:53:28.183" v="138" actId="207"/>
          <ac:spMkLst>
            <pc:docMk/>
            <pc:sldMk cId="2818536561" sldId="287"/>
            <ac:spMk id="4" creationId="{7C5F0D91-F484-67FF-9BC3-F2A658D32838}"/>
          </ac:spMkLst>
        </pc:spChg>
      </pc:sldChg>
      <pc:sldChg chg="del">
        <pc:chgData name="Chittaranjan Hens" userId="6fc03958433e8a43" providerId="LiveId" clId="{75957767-83AF-4818-9765-A8AD0ABF668C}" dt="2023-01-07T05:46:09.833" v="1" actId="47"/>
        <pc:sldMkLst>
          <pc:docMk/>
          <pc:sldMk cId="0" sldId="288"/>
        </pc:sldMkLst>
      </pc:sldChg>
      <pc:sldChg chg="del">
        <pc:chgData name="Chittaranjan Hens" userId="6fc03958433e8a43" providerId="LiveId" clId="{75957767-83AF-4818-9765-A8AD0ABF668C}" dt="2023-01-07T05:46:15.124" v="17" actId="47"/>
        <pc:sldMkLst>
          <pc:docMk/>
          <pc:sldMk cId="0" sldId="290"/>
        </pc:sldMkLst>
      </pc:sldChg>
      <pc:sldChg chg="del">
        <pc:chgData name="Chittaranjan Hens" userId="6fc03958433e8a43" providerId="LiveId" clId="{75957767-83AF-4818-9765-A8AD0ABF668C}" dt="2023-01-07T05:46:15.405" v="18" actId="47"/>
        <pc:sldMkLst>
          <pc:docMk/>
          <pc:sldMk cId="0" sldId="291"/>
        </pc:sldMkLst>
      </pc:sldChg>
      <pc:sldChg chg="del">
        <pc:chgData name="Chittaranjan Hens" userId="6fc03958433e8a43" providerId="LiveId" clId="{75957767-83AF-4818-9765-A8AD0ABF668C}" dt="2023-01-07T05:46:16.204" v="21" actId="47"/>
        <pc:sldMkLst>
          <pc:docMk/>
          <pc:sldMk cId="0" sldId="296"/>
        </pc:sldMkLst>
      </pc:sldChg>
      <pc:sldChg chg="addSp delSp modSp mod modNotesTx">
        <pc:chgData name="Chittaranjan Hens" userId="6fc03958433e8a43" providerId="LiveId" clId="{75957767-83AF-4818-9765-A8AD0ABF668C}" dt="2023-01-07T06:53:23.639" v="137" actId="207"/>
        <pc:sldMkLst>
          <pc:docMk/>
          <pc:sldMk cId="0" sldId="299"/>
        </pc:sldMkLst>
        <pc:spChg chg="add del mod">
          <ac:chgData name="Chittaranjan Hens" userId="6fc03958433e8a43" providerId="LiveId" clId="{75957767-83AF-4818-9765-A8AD0ABF668C}" dt="2023-01-07T05:46:48.606" v="30" actId="478"/>
          <ac:spMkLst>
            <pc:docMk/>
            <pc:sldMk cId="0" sldId="299"/>
            <ac:spMk id="4" creationId="{9007777A-8116-5DAA-2B25-15215A21F04B}"/>
          </ac:spMkLst>
        </pc:spChg>
        <pc:spChg chg="add del mod">
          <ac:chgData name="Chittaranjan Hens" userId="6fc03958433e8a43" providerId="LiveId" clId="{75957767-83AF-4818-9765-A8AD0ABF668C}" dt="2023-01-07T05:46:52.623" v="31" actId="478"/>
          <ac:spMkLst>
            <pc:docMk/>
            <pc:sldMk cId="0" sldId="299"/>
            <ac:spMk id="7" creationId="{B71DFE71-2DE3-D341-FAA5-7E8715079991}"/>
          </ac:spMkLst>
        </pc:spChg>
        <pc:spChg chg="add mod">
          <ac:chgData name="Chittaranjan Hens" userId="6fc03958433e8a43" providerId="LiveId" clId="{75957767-83AF-4818-9765-A8AD0ABF668C}" dt="2023-01-07T06:53:23.639" v="137" actId="207"/>
          <ac:spMkLst>
            <pc:docMk/>
            <pc:sldMk cId="0" sldId="299"/>
            <ac:spMk id="14" creationId="{DBA210B4-6D73-98EB-FAC6-18B666D5B659}"/>
          </ac:spMkLst>
        </pc:spChg>
        <pc:picChg chg="mod">
          <ac:chgData name="Chittaranjan Hens" userId="6fc03958433e8a43" providerId="LiveId" clId="{75957767-83AF-4818-9765-A8AD0ABF668C}" dt="2023-01-07T05:49:43.784" v="59" actId="14100"/>
          <ac:picMkLst>
            <pc:docMk/>
            <pc:sldMk cId="0" sldId="299"/>
            <ac:picMk id="2" creationId="{9BB13743-CC5F-8137-EF3B-D006170EB59A}"/>
          </ac:picMkLst>
        </pc:picChg>
        <pc:picChg chg="del">
          <ac:chgData name="Chittaranjan Hens" userId="6fc03958433e8a43" providerId="LiveId" clId="{75957767-83AF-4818-9765-A8AD0ABF668C}" dt="2023-01-07T05:46:19.896" v="28" actId="478"/>
          <ac:picMkLst>
            <pc:docMk/>
            <pc:sldMk cId="0" sldId="299"/>
            <ac:picMk id="8" creationId="{00000000-0000-0000-0000-000000000000}"/>
          </ac:picMkLst>
        </pc:picChg>
        <pc:picChg chg="del">
          <ac:chgData name="Chittaranjan Hens" userId="6fc03958433e8a43" providerId="LiveId" clId="{75957767-83AF-4818-9765-A8AD0ABF668C}" dt="2023-01-07T05:46:20.431" v="29" actId="478"/>
          <ac:picMkLst>
            <pc:docMk/>
            <pc:sldMk cId="0" sldId="299"/>
            <ac:picMk id="9" creationId="{00000000-0000-0000-0000-000000000000}"/>
          </ac:picMkLst>
        </pc:picChg>
        <pc:picChg chg="add mod">
          <ac:chgData name="Chittaranjan Hens" userId="6fc03958433e8a43" providerId="LiveId" clId="{75957767-83AF-4818-9765-A8AD0ABF668C}" dt="2023-01-07T05:47:51.492" v="43" actId="14100"/>
          <ac:picMkLst>
            <pc:docMk/>
            <pc:sldMk cId="0" sldId="299"/>
            <ac:picMk id="12" creationId="{F2288E4C-44CA-46D4-8B7A-BF913D7CD0A3}"/>
          </ac:picMkLst>
        </pc:picChg>
      </pc:sldChg>
      <pc:sldChg chg="addSp delSp modSp add del mod">
        <pc:chgData name="Chittaranjan Hens" userId="6fc03958433e8a43" providerId="LiveId" clId="{75957767-83AF-4818-9765-A8AD0ABF668C}" dt="2023-01-07T06:53:20.585" v="136" actId="207"/>
        <pc:sldMkLst>
          <pc:docMk/>
          <pc:sldMk cId="2921571346" sldId="300"/>
        </pc:sldMkLst>
        <pc:spChg chg="add mod">
          <ac:chgData name="Chittaranjan Hens" userId="6fc03958433e8a43" providerId="LiveId" clId="{75957767-83AF-4818-9765-A8AD0ABF668C}" dt="2023-01-07T06:53:20.585" v="136" actId="207"/>
          <ac:spMkLst>
            <pc:docMk/>
            <pc:sldMk cId="2921571346" sldId="300"/>
            <ac:spMk id="8" creationId="{09538A17-51DB-0024-5562-0C6448F1F76D}"/>
          </ac:spMkLst>
        </pc:spChg>
        <pc:spChg chg="mod">
          <ac:chgData name="Chittaranjan Hens" userId="6fc03958433e8a43" providerId="LiveId" clId="{75957767-83AF-4818-9765-A8AD0ABF668C}" dt="2023-01-07T06:00:11.889" v="92" actId="20577"/>
          <ac:spMkLst>
            <pc:docMk/>
            <pc:sldMk cId="2921571346" sldId="300"/>
            <ac:spMk id="10" creationId="{00000000-0000-0000-0000-000000000000}"/>
          </ac:spMkLst>
        </pc:spChg>
        <pc:spChg chg="del">
          <ac:chgData name="Chittaranjan Hens" userId="6fc03958433e8a43" providerId="LiveId" clId="{75957767-83AF-4818-9765-A8AD0ABF668C}" dt="2023-01-07T05:49:54.381" v="62" actId="478"/>
          <ac:spMkLst>
            <pc:docMk/>
            <pc:sldMk cId="2921571346" sldId="300"/>
            <ac:spMk id="14" creationId="{DBA210B4-6D73-98EB-FAC6-18B666D5B659}"/>
          </ac:spMkLst>
        </pc:spChg>
        <pc:picChg chg="add mod">
          <ac:chgData name="Chittaranjan Hens" userId="6fc03958433e8a43" providerId="LiveId" clId="{75957767-83AF-4818-9765-A8AD0ABF668C}" dt="2023-01-07T05:57:35.531" v="69" actId="14100"/>
          <ac:picMkLst>
            <pc:docMk/>
            <pc:sldMk cId="2921571346" sldId="300"/>
            <ac:picMk id="4" creationId="{3EB85EEA-EE4E-49E2-4958-5B75BD60E92E}"/>
          </ac:picMkLst>
        </pc:picChg>
        <pc:picChg chg="add mod">
          <ac:chgData name="Chittaranjan Hens" userId="6fc03958433e8a43" providerId="LiveId" clId="{75957767-83AF-4818-9765-A8AD0ABF668C}" dt="2023-01-07T06:00:06.310" v="79" actId="14100"/>
          <ac:picMkLst>
            <pc:docMk/>
            <pc:sldMk cId="2921571346" sldId="300"/>
            <ac:picMk id="7" creationId="{E7FE6B4B-85D2-093E-D5D3-EDAE162CD4A3}"/>
          </ac:picMkLst>
        </pc:picChg>
        <pc:picChg chg="del">
          <ac:chgData name="Chittaranjan Hens" userId="6fc03958433e8a43" providerId="LiveId" clId="{75957767-83AF-4818-9765-A8AD0ABF668C}" dt="2023-01-07T05:49:49.770" v="61" actId="478"/>
          <ac:picMkLst>
            <pc:docMk/>
            <pc:sldMk cId="2921571346" sldId="300"/>
            <ac:picMk id="12" creationId="{F2288E4C-44CA-46D4-8B7A-BF913D7CD0A3}"/>
          </ac:picMkLst>
        </pc:picChg>
      </pc:sldChg>
      <pc:sldChg chg="addSp delSp modSp add del mod">
        <pc:chgData name="Chittaranjan Hens" userId="6fc03958433e8a43" providerId="LiveId" clId="{75957767-83AF-4818-9765-A8AD0ABF668C}" dt="2023-01-09T05:18:58.760" v="440" actId="47"/>
        <pc:sldMkLst>
          <pc:docMk/>
          <pc:sldMk cId="4054060114" sldId="301"/>
        </pc:sldMkLst>
        <pc:spChg chg="add mod">
          <ac:chgData name="Chittaranjan Hens" userId="6fc03958433e8a43" providerId="LiveId" clId="{75957767-83AF-4818-9765-A8AD0ABF668C}" dt="2023-01-07T06:54:11.951" v="151" actId="113"/>
          <ac:spMkLst>
            <pc:docMk/>
            <pc:sldMk cId="4054060114" sldId="301"/>
            <ac:spMk id="4" creationId="{384A810C-4EF3-6202-D30C-C6C1400F09E4}"/>
          </ac:spMkLst>
        </pc:spChg>
        <pc:spChg chg="del">
          <ac:chgData name="Chittaranjan Hens" userId="6fc03958433e8a43" providerId="LiveId" clId="{75957767-83AF-4818-9765-A8AD0ABF668C}" dt="2023-01-07T07:03:14.562" v="261" actId="478"/>
          <ac:spMkLst>
            <pc:docMk/>
            <pc:sldMk cId="4054060114" sldId="301"/>
            <ac:spMk id="5" creationId="{00000000-0000-0000-0000-000000000000}"/>
          </ac:spMkLst>
        </pc:spChg>
        <pc:spChg chg="add del mod">
          <ac:chgData name="Chittaranjan Hens" userId="6fc03958433e8a43" providerId="LiveId" clId="{75957767-83AF-4818-9765-A8AD0ABF668C}" dt="2023-01-07T06:20:22.593" v="135" actId="21"/>
          <ac:spMkLst>
            <pc:docMk/>
            <pc:sldMk cId="4054060114" sldId="301"/>
            <ac:spMk id="6" creationId="{1691B459-38D6-81F4-3A69-DA9B359A7BAA}"/>
          </ac:spMkLst>
        </pc:spChg>
        <pc:spChg chg="add del">
          <ac:chgData name="Chittaranjan Hens" userId="6fc03958433e8a43" providerId="LiveId" clId="{75957767-83AF-4818-9765-A8AD0ABF668C}" dt="2023-01-07T07:03:25.193" v="262" actId="478"/>
          <ac:spMkLst>
            <pc:docMk/>
            <pc:sldMk cId="4054060114" sldId="301"/>
            <ac:spMk id="7" creationId="{DB4D8F96-C079-5B74-86DA-1D1609476A50}"/>
          </ac:spMkLst>
        </pc:spChg>
        <pc:spChg chg="del">
          <ac:chgData name="Chittaranjan Hens" userId="6fc03958433e8a43" providerId="LiveId" clId="{75957767-83AF-4818-9765-A8AD0ABF668C}" dt="2023-01-07T06:00:44.992" v="115" actId="478"/>
          <ac:spMkLst>
            <pc:docMk/>
            <pc:sldMk cId="4054060114" sldId="301"/>
            <ac:spMk id="8" creationId="{09538A17-51DB-0024-5562-0C6448F1F76D}"/>
          </ac:spMkLst>
        </pc:spChg>
        <pc:picChg chg="del">
          <ac:chgData name="Chittaranjan Hens" userId="6fc03958433e8a43" providerId="LiveId" clId="{75957767-83AF-4818-9765-A8AD0ABF668C}" dt="2023-01-07T06:00:44.992" v="115" actId="478"/>
          <ac:picMkLst>
            <pc:docMk/>
            <pc:sldMk cId="4054060114" sldId="301"/>
            <ac:picMk id="4" creationId="{3EB85EEA-EE4E-49E2-4958-5B75BD60E92E}"/>
          </ac:picMkLst>
        </pc:picChg>
        <pc:picChg chg="del">
          <ac:chgData name="Chittaranjan Hens" userId="6fc03958433e8a43" providerId="LiveId" clId="{75957767-83AF-4818-9765-A8AD0ABF668C}" dt="2023-01-07T06:00:44.992" v="115" actId="478"/>
          <ac:picMkLst>
            <pc:docMk/>
            <pc:sldMk cId="4054060114" sldId="301"/>
            <ac:picMk id="7" creationId="{E7FE6B4B-85D2-093E-D5D3-EDAE162CD4A3}"/>
          </ac:picMkLst>
        </pc:picChg>
      </pc:sldChg>
      <pc:sldChg chg="addSp delSp modSp add mod ord modAnim">
        <pc:chgData name="Chittaranjan Hens" userId="6fc03958433e8a43" providerId="LiveId" clId="{75957767-83AF-4818-9765-A8AD0ABF668C}" dt="2023-01-07T07:38:07.213" v="406" actId="20577"/>
        <pc:sldMkLst>
          <pc:docMk/>
          <pc:sldMk cId="2738534003" sldId="302"/>
        </pc:sldMkLst>
        <pc:spChg chg="del">
          <ac:chgData name="Chittaranjan Hens" userId="6fc03958433e8a43" providerId="LiveId" clId="{75957767-83AF-4818-9765-A8AD0ABF668C}" dt="2023-01-07T06:55:44.160" v="185" actId="478"/>
          <ac:spMkLst>
            <pc:docMk/>
            <pc:sldMk cId="2738534003" sldId="302"/>
            <ac:spMk id="5" creationId="{00000000-0000-0000-0000-000000000000}"/>
          </ac:spMkLst>
        </pc:spChg>
        <pc:spChg chg="add mod">
          <ac:chgData name="Chittaranjan Hens" userId="6fc03958433e8a43" providerId="LiveId" clId="{75957767-83AF-4818-9765-A8AD0ABF668C}" dt="2023-01-07T06:58:25.656" v="204" actId="255"/>
          <ac:spMkLst>
            <pc:docMk/>
            <pc:sldMk cId="2738534003" sldId="302"/>
            <ac:spMk id="6" creationId="{D7A0EB0B-D078-DA15-C749-FB55CE0C0954}"/>
          </ac:spMkLst>
        </pc:spChg>
        <pc:spChg chg="mod">
          <ac:chgData name="Chittaranjan Hens" userId="6fc03958433e8a43" providerId="LiveId" clId="{75957767-83AF-4818-9765-A8AD0ABF668C}" dt="2023-01-07T07:38:07.213" v="406" actId="20577"/>
          <ac:spMkLst>
            <pc:docMk/>
            <pc:sldMk cId="2738534003" sldId="302"/>
            <ac:spMk id="8" creationId="{09538A17-51DB-0024-5562-0C6448F1F76D}"/>
          </ac:spMkLst>
        </pc:spChg>
        <pc:picChg chg="del">
          <ac:chgData name="Chittaranjan Hens" userId="6fc03958433e8a43" providerId="LiveId" clId="{75957767-83AF-4818-9765-A8AD0ABF668C}" dt="2023-01-07T06:54:20.333" v="153" actId="478"/>
          <ac:picMkLst>
            <pc:docMk/>
            <pc:sldMk cId="2738534003" sldId="302"/>
            <ac:picMk id="4" creationId="{3EB85EEA-EE4E-49E2-4958-5B75BD60E92E}"/>
          </ac:picMkLst>
        </pc:picChg>
        <pc:picChg chg="del">
          <ac:chgData name="Chittaranjan Hens" userId="6fc03958433e8a43" providerId="LiveId" clId="{75957767-83AF-4818-9765-A8AD0ABF668C}" dt="2023-01-07T06:54:22.087" v="154" actId="478"/>
          <ac:picMkLst>
            <pc:docMk/>
            <pc:sldMk cId="2738534003" sldId="302"/>
            <ac:picMk id="7" creationId="{E7FE6B4B-85D2-093E-D5D3-EDAE162CD4A3}"/>
          </ac:picMkLst>
        </pc:picChg>
        <pc:picChg chg="add mod">
          <ac:chgData name="Chittaranjan Hens" userId="6fc03958433e8a43" providerId="LiveId" clId="{75957767-83AF-4818-9765-A8AD0ABF668C}" dt="2023-01-07T06:59:31.851" v="210" actId="14100"/>
          <ac:picMkLst>
            <pc:docMk/>
            <pc:sldMk cId="2738534003" sldId="302"/>
            <ac:picMk id="11" creationId="{9AE6A210-88A5-E96E-D57F-379275D832E0}"/>
          </ac:picMkLst>
        </pc:picChg>
        <pc:picChg chg="add mod">
          <ac:chgData name="Chittaranjan Hens" userId="6fc03958433e8a43" providerId="LiveId" clId="{75957767-83AF-4818-9765-A8AD0ABF668C}" dt="2023-01-07T06:59:55.807" v="215" actId="14100"/>
          <ac:picMkLst>
            <pc:docMk/>
            <pc:sldMk cId="2738534003" sldId="302"/>
            <ac:picMk id="13" creationId="{DB22C341-91F1-E958-C193-75B0F643C05F}"/>
          </ac:picMkLst>
        </pc:picChg>
        <pc:picChg chg="add del mod">
          <ac:chgData name="Chittaranjan Hens" userId="6fc03958433e8a43" providerId="LiveId" clId="{75957767-83AF-4818-9765-A8AD0ABF668C}" dt="2023-01-07T07:00:45.620" v="222" actId="478"/>
          <ac:picMkLst>
            <pc:docMk/>
            <pc:sldMk cId="2738534003" sldId="302"/>
            <ac:picMk id="15" creationId="{460A199C-22BC-A7AF-699C-3B3BE4696269}"/>
          </ac:picMkLst>
        </pc:picChg>
        <pc:picChg chg="add mod">
          <ac:chgData name="Chittaranjan Hens" userId="6fc03958433e8a43" providerId="LiveId" clId="{75957767-83AF-4818-9765-A8AD0ABF668C}" dt="2023-01-07T07:01:04.084" v="225" actId="1076"/>
          <ac:picMkLst>
            <pc:docMk/>
            <pc:sldMk cId="2738534003" sldId="302"/>
            <ac:picMk id="17" creationId="{91004B7D-3530-EAF4-FEA2-47398BE5DC56}"/>
          </ac:picMkLst>
        </pc:picChg>
      </pc:sldChg>
      <pc:sldChg chg="addSp delSp modSp add del mod">
        <pc:chgData name="Chittaranjan Hens" userId="6fc03958433e8a43" providerId="LiveId" clId="{75957767-83AF-4818-9765-A8AD0ABF668C}" dt="2023-01-07T07:03:49.090" v="279" actId="122"/>
        <pc:sldMkLst>
          <pc:docMk/>
          <pc:sldMk cId="487592479" sldId="303"/>
        </pc:sldMkLst>
        <pc:spChg chg="del">
          <ac:chgData name="Chittaranjan Hens" userId="6fc03958433e8a43" providerId="LiveId" clId="{75957767-83AF-4818-9765-A8AD0ABF668C}" dt="2023-01-07T07:03:06.802" v="259" actId="478"/>
          <ac:spMkLst>
            <pc:docMk/>
            <pc:sldMk cId="487592479" sldId="303"/>
            <ac:spMk id="5" creationId="{00000000-0000-0000-0000-000000000000}"/>
          </ac:spMkLst>
        </pc:spChg>
        <pc:spChg chg="add mod">
          <ac:chgData name="Chittaranjan Hens" userId="6fc03958433e8a43" providerId="LiveId" clId="{75957767-83AF-4818-9765-A8AD0ABF668C}" dt="2023-01-07T07:03:02.603" v="258" actId="1076"/>
          <ac:spMkLst>
            <pc:docMk/>
            <pc:sldMk cId="487592479" sldId="303"/>
            <ac:spMk id="6" creationId="{CAC3B94E-0C73-EDD9-6FA3-300BEEDD1B4F}"/>
          </ac:spMkLst>
        </pc:spChg>
        <pc:spChg chg="mod">
          <ac:chgData name="Chittaranjan Hens" userId="6fc03958433e8a43" providerId="LiveId" clId="{75957767-83AF-4818-9765-A8AD0ABF668C}" dt="2023-01-07T07:03:49.090" v="279" actId="122"/>
          <ac:spMkLst>
            <pc:docMk/>
            <pc:sldMk cId="487592479" sldId="303"/>
            <ac:spMk id="8" creationId="{09538A17-51DB-0024-5562-0C6448F1F76D}"/>
          </ac:spMkLst>
        </pc:spChg>
        <pc:picChg chg="del">
          <ac:chgData name="Chittaranjan Hens" userId="6fc03958433e8a43" providerId="LiveId" clId="{75957767-83AF-4818-9765-A8AD0ABF668C}" dt="2023-01-07T07:02:24.341" v="230" actId="478"/>
          <ac:picMkLst>
            <pc:docMk/>
            <pc:sldMk cId="487592479" sldId="303"/>
            <ac:picMk id="4" creationId="{3EB85EEA-EE4E-49E2-4958-5B75BD60E92E}"/>
          </ac:picMkLst>
        </pc:picChg>
        <pc:picChg chg="del">
          <ac:chgData name="Chittaranjan Hens" userId="6fc03958433e8a43" providerId="LiveId" clId="{75957767-83AF-4818-9765-A8AD0ABF668C}" dt="2023-01-07T07:02:26.286" v="231" actId="478"/>
          <ac:picMkLst>
            <pc:docMk/>
            <pc:sldMk cId="487592479" sldId="303"/>
            <ac:picMk id="7" creationId="{E7FE6B4B-85D2-093E-D5D3-EDAE162CD4A3}"/>
          </ac:picMkLst>
        </pc:picChg>
      </pc:sldChg>
      <pc:sldChg chg="addSp delSp modSp add mod">
        <pc:chgData name="Chittaranjan Hens" userId="6fc03958433e8a43" providerId="LiveId" clId="{75957767-83AF-4818-9765-A8AD0ABF668C}" dt="2023-01-07T07:05:50.686" v="294" actId="20577"/>
        <pc:sldMkLst>
          <pc:docMk/>
          <pc:sldMk cId="1857979792" sldId="304"/>
        </pc:sldMkLst>
        <pc:spChg chg="add mod">
          <ac:chgData name="Chittaranjan Hens" userId="6fc03958433e8a43" providerId="LiveId" clId="{75957767-83AF-4818-9765-A8AD0ABF668C}" dt="2023-01-07T07:05:50.686" v="294" actId="20577"/>
          <ac:spMkLst>
            <pc:docMk/>
            <pc:sldMk cId="1857979792" sldId="304"/>
            <ac:spMk id="5" creationId="{003A6DA8-5572-5D2F-DA7E-5878AD1F5ECC}"/>
          </ac:spMkLst>
        </pc:spChg>
        <pc:spChg chg="del">
          <ac:chgData name="Chittaranjan Hens" userId="6fc03958433e8a43" providerId="LiveId" clId="{75957767-83AF-4818-9765-A8AD0ABF668C}" dt="2023-01-07T07:04:03.041" v="281" actId="478"/>
          <ac:spMkLst>
            <pc:docMk/>
            <pc:sldMk cId="1857979792" sldId="304"/>
            <ac:spMk id="6" creationId="{CAC3B94E-0C73-EDD9-6FA3-300BEEDD1B4F}"/>
          </ac:spMkLst>
        </pc:spChg>
        <pc:spChg chg="del">
          <ac:chgData name="Chittaranjan Hens" userId="6fc03958433e8a43" providerId="LiveId" clId="{75957767-83AF-4818-9765-A8AD0ABF668C}" dt="2023-01-07T07:04:04.867" v="282" actId="478"/>
          <ac:spMkLst>
            <pc:docMk/>
            <pc:sldMk cId="1857979792" sldId="304"/>
            <ac:spMk id="8" creationId="{09538A17-51DB-0024-5562-0C6448F1F76D}"/>
          </ac:spMkLst>
        </pc:spChg>
        <pc:picChg chg="add mod">
          <ac:chgData name="Chittaranjan Hens" userId="6fc03958433e8a43" providerId="LiveId" clId="{75957767-83AF-4818-9765-A8AD0ABF668C}" dt="2023-01-07T07:05:38.765" v="287" actId="1076"/>
          <ac:picMkLst>
            <pc:docMk/>
            <pc:sldMk cId="1857979792" sldId="304"/>
            <ac:picMk id="4" creationId="{61A426D5-C955-1938-4CAB-8F72C5325C5E}"/>
          </ac:picMkLst>
        </pc:picChg>
      </pc:sldChg>
      <pc:sldChg chg="add">
        <pc:chgData name="Chittaranjan Hens" userId="6fc03958433e8a43" providerId="LiveId" clId="{75957767-83AF-4818-9765-A8AD0ABF668C}" dt="2023-01-10T18:03:49.687" v="1059"/>
        <pc:sldMkLst>
          <pc:docMk/>
          <pc:sldMk cId="262259578" sldId="305"/>
        </pc:sldMkLst>
      </pc:sldChg>
      <pc:sldChg chg="del">
        <pc:chgData name="Chittaranjan Hens" userId="6fc03958433e8a43" providerId="LiveId" clId="{75957767-83AF-4818-9765-A8AD0ABF668C}" dt="2023-01-07T05:46:11.272" v="4" actId="47"/>
        <pc:sldMkLst>
          <pc:docMk/>
          <pc:sldMk cId="1215094286" sldId="305"/>
        </pc:sldMkLst>
      </pc:sldChg>
      <pc:sldChg chg="addSp modSp add del mod ord modAnim">
        <pc:chgData name="Chittaranjan Hens" userId="6fc03958433e8a43" providerId="LiveId" clId="{75957767-83AF-4818-9765-A8AD0ABF668C}" dt="2023-01-10T18:03:39.945" v="1058" actId="2696"/>
        <pc:sldMkLst>
          <pc:docMk/>
          <pc:sldMk cId="2832983134" sldId="305"/>
        </pc:sldMkLst>
        <pc:spChg chg="mod">
          <ac:chgData name="Chittaranjan Hens" userId="6fc03958433e8a43" providerId="LiveId" clId="{75957767-83AF-4818-9765-A8AD0ABF668C}" dt="2023-01-09T05:22:31.436" v="468" actId="403"/>
          <ac:spMkLst>
            <pc:docMk/>
            <pc:sldMk cId="2832983134" sldId="305"/>
            <ac:spMk id="4" creationId="{384A810C-4EF3-6202-D30C-C6C1400F09E4}"/>
          </ac:spMkLst>
        </pc:spChg>
        <pc:spChg chg="add mod">
          <ac:chgData name="Chittaranjan Hens" userId="6fc03958433e8a43" providerId="LiveId" clId="{75957767-83AF-4818-9765-A8AD0ABF668C}" dt="2023-01-09T05:20:44.042" v="459" actId="6549"/>
          <ac:spMkLst>
            <pc:docMk/>
            <pc:sldMk cId="2832983134" sldId="305"/>
            <ac:spMk id="5" creationId="{B42B80B5-D603-61B4-4A66-7932551E5048}"/>
          </ac:spMkLst>
        </pc:spChg>
        <pc:picChg chg="add mod">
          <ac:chgData name="Chittaranjan Hens" userId="6fc03958433e8a43" providerId="LiveId" clId="{75957767-83AF-4818-9765-A8AD0ABF668C}" dt="2023-01-09T05:22:09.369" v="462" actId="1076"/>
          <ac:picMkLst>
            <pc:docMk/>
            <pc:sldMk cId="2832983134" sldId="305"/>
            <ac:picMk id="7" creationId="{8483606B-09F3-F6B8-7754-0442DA075897}"/>
          </ac:picMkLst>
        </pc:picChg>
      </pc:sldChg>
      <pc:sldChg chg="addSp modSp add del mod">
        <pc:chgData name="Chittaranjan Hens" userId="6fc03958433e8a43" providerId="LiveId" clId="{75957767-83AF-4818-9765-A8AD0ABF668C}" dt="2023-01-10T15:56:51.653" v="1019" actId="47"/>
        <pc:sldMkLst>
          <pc:docMk/>
          <pc:sldMk cId="1758408775" sldId="306"/>
        </pc:sldMkLst>
        <pc:spChg chg="add mod">
          <ac:chgData name="Chittaranjan Hens" userId="6fc03958433e8a43" providerId="LiveId" clId="{75957767-83AF-4818-9765-A8AD0ABF668C}" dt="2023-01-10T15:05:11.837" v="629" actId="404"/>
          <ac:spMkLst>
            <pc:docMk/>
            <pc:sldMk cId="1758408775" sldId="306"/>
            <ac:spMk id="3" creationId="{77AFFB7B-7359-7A6D-781F-D28C47D5A4BD}"/>
          </ac:spMkLst>
        </pc:spChg>
        <pc:spChg chg="mod">
          <ac:chgData name="Chittaranjan Hens" userId="6fc03958433e8a43" providerId="LiveId" clId="{75957767-83AF-4818-9765-A8AD0ABF668C}" dt="2023-01-07T07:24:55.383" v="379" actId="14100"/>
          <ac:spMkLst>
            <pc:docMk/>
            <pc:sldMk cId="1758408775" sldId="306"/>
            <ac:spMk id="4" creationId="{384A810C-4EF3-6202-D30C-C6C1400F09E4}"/>
          </ac:spMkLst>
        </pc:spChg>
        <pc:spChg chg="add mod">
          <ac:chgData name="Chittaranjan Hens" userId="6fc03958433e8a43" providerId="LiveId" clId="{75957767-83AF-4818-9765-A8AD0ABF668C}" dt="2023-01-10T15:05:52.303" v="672" actId="14100"/>
          <ac:spMkLst>
            <pc:docMk/>
            <pc:sldMk cId="1758408775" sldId="306"/>
            <ac:spMk id="5" creationId="{D06A8CF9-A880-2338-5D89-D4BDD8BD55E0}"/>
          </ac:spMkLst>
        </pc:spChg>
        <pc:picChg chg="add mod">
          <ac:chgData name="Chittaranjan Hens" userId="6fc03958433e8a43" providerId="LiveId" clId="{75957767-83AF-4818-9765-A8AD0ABF668C}" dt="2023-01-10T15:06:07.434" v="675" actId="14100"/>
          <ac:picMkLst>
            <pc:docMk/>
            <pc:sldMk cId="1758408775" sldId="306"/>
            <ac:picMk id="7" creationId="{5963A68C-9140-4A2E-8D8B-F90DAB3B8E9C}"/>
          </ac:picMkLst>
        </pc:picChg>
      </pc:sldChg>
      <pc:sldChg chg="modSp add mod">
        <pc:chgData name="Chittaranjan Hens" userId="6fc03958433e8a43" providerId="LiveId" clId="{75957767-83AF-4818-9765-A8AD0ABF668C}" dt="2023-01-07T07:37:36.801" v="390" actId="20577"/>
        <pc:sldMkLst>
          <pc:docMk/>
          <pc:sldMk cId="0" sldId="307"/>
        </pc:sldMkLst>
        <pc:spChg chg="mod">
          <ac:chgData name="Chittaranjan Hens" userId="6fc03958433e8a43" providerId="LiveId" clId="{75957767-83AF-4818-9765-A8AD0ABF668C}" dt="2023-01-07T07:37:36.801" v="390" actId="20577"/>
          <ac:spMkLst>
            <pc:docMk/>
            <pc:sldMk cId="0" sldId="307"/>
            <ac:spMk id="103" creationId="{00000000-0000-0000-0000-000000000000}"/>
          </ac:spMkLst>
        </pc:spChg>
      </pc:sldChg>
      <pc:sldChg chg="del">
        <pc:chgData name="Chittaranjan Hens" userId="6fc03958433e8a43" providerId="LiveId" clId="{75957767-83AF-4818-9765-A8AD0ABF668C}" dt="2023-01-07T05:46:13.149" v="10" actId="47"/>
        <pc:sldMkLst>
          <pc:docMk/>
          <pc:sldMk cId="1774685152" sldId="308"/>
        </pc:sldMkLst>
      </pc:sldChg>
      <pc:sldChg chg="addSp delSp modSp add del mod ord modNotesTx">
        <pc:chgData name="Chittaranjan Hens" userId="6fc03958433e8a43" providerId="LiveId" clId="{75957767-83AF-4818-9765-A8AD0ABF668C}" dt="2023-01-11T13:02:57.317" v="1368" actId="1076"/>
        <pc:sldMkLst>
          <pc:docMk/>
          <pc:sldMk cId="3796295052" sldId="308"/>
        </pc:sldMkLst>
        <pc:spChg chg="add del mod">
          <ac:chgData name="Chittaranjan Hens" userId="6fc03958433e8a43" providerId="LiveId" clId="{75957767-83AF-4818-9765-A8AD0ABF668C}" dt="2023-01-10T15:06:32.146" v="678"/>
          <ac:spMkLst>
            <pc:docMk/>
            <pc:sldMk cId="3796295052" sldId="308"/>
            <ac:spMk id="3" creationId="{B18CB40A-F971-C3D0-9429-205D981B22BC}"/>
          </ac:spMkLst>
        </pc:spChg>
        <pc:spChg chg="mod">
          <ac:chgData name="Chittaranjan Hens" userId="6fc03958433e8a43" providerId="LiveId" clId="{75957767-83AF-4818-9765-A8AD0ABF668C}" dt="2023-01-11T12:57:58.280" v="1365" actId="20577"/>
          <ac:spMkLst>
            <pc:docMk/>
            <pc:sldMk cId="3796295052" sldId="308"/>
            <ac:spMk id="4" creationId="{384A810C-4EF3-6202-D30C-C6C1400F09E4}"/>
          </ac:spMkLst>
        </pc:spChg>
        <pc:picChg chg="add mod">
          <ac:chgData name="Chittaranjan Hens" userId="6fc03958433e8a43" providerId="LiveId" clId="{75957767-83AF-4818-9765-A8AD0ABF668C}" dt="2023-01-11T13:02:57.317" v="1368" actId="1076"/>
          <ac:picMkLst>
            <pc:docMk/>
            <pc:sldMk cId="3796295052" sldId="308"/>
            <ac:picMk id="5" creationId="{731AAB68-95FD-F53D-D052-DFC28FEE8686}"/>
          </ac:picMkLst>
        </pc:picChg>
      </pc:sldChg>
      <pc:sldChg chg="del">
        <pc:chgData name="Chittaranjan Hens" userId="6fc03958433e8a43" providerId="LiveId" clId="{75957767-83AF-4818-9765-A8AD0ABF668C}" dt="2023-01-07T05:46:13.446" v="11" actId="47"/>
        <pc:sldMkLst>
          <pc:docMk/>
          <pc:sldMk cId="2842745309" sldId="309"/>
        </pc:sldMkLst>
      </pc:sldChg>
      <pc:sldChg chg="del">
        <pc:chgData name="Chittaranjan Hens" userId="6fc03958433e8a43" providerId="LiveId" clId="{75957767-83AF-4818-9765-A8AD0ABF668C}" dt="2023-01-07T05:46:13.748" v="12" actId="47"/>
        <pc:sldMkLst>
          <pc:docMk/>
          <pc:sldMk cId="3511049692" sldId="310"/>
        </pc:sldMkLst>
      </pc:sldChg>
      <pc:sldChg chg="del">
        <pc:chgData name="Chittaranjan Hens" userId="6fc03958433e8a43" providerId="LiveId" clId="{75957767-83AF-4818-9765-A8AD0ABF668C}" dt="2023-01-07T05:46:14.835" v="16" actId="47"/>
        <pc:sldMkLst>
          <pc:docMk/>
          <pc:sldMk cId="2467800466" sldId="311"/>
        </pc:sldMkLst>
      </pc:sldChg>
      <pc:sldChg chg="del">
        <pc:chgData name="Chittaranjan Hens" userId="6fc03958433e8a43" providerId="LiveId" clId="{75957767-83AF-4818-9765-A8AD0ABF668C}" dt="2023-01-07T05:46:16.799" v="23" actId="47"/>
        <pc:sldMkLst>
          <pc:docMk/>
          <pc:sldMk cId="2834121229" sldId="312"/>
        </pc:sldMkLst>
      </pc:sldChg>
      <pc:sldChg chg="del">
        <pc:chgData name="Chittaranjan Hens" userId="6fc03958433e8a43" providerId="LiveId" clId="{75957767-83AF-4818-9765-A8AD0ABF668C}" dt="2023-01-07T05:46:14.256" v="14" actId="47"/>
        <pc:sldMkLst>
          <pc:docMk/>
          <pc:sldMk cId="424708431" sldId="313"/>
        </pc:sldMkLst>
      </pc:sldChg>
      <pc:sldChg chg="add del">
        <pc:chgData name="Chittaranjan Hens" userId="6fc03958433e8a43" providerId="LiveId" clId="{75957767-83AF-4818-9765-A8AD0ABF668C}" dt="2023-01-07T13:15:08.954" v="439"/>
        <pc:sldMkLst>
          <pc:docMk/>
          <pc:sldMk cId="0" sldId="332"/>
        </pc:sldMkLst>
      </pc:sldChg>
      <pc:sldChg chg="add del">
        <pc:chgData name="Chittaranjan Hens" userId="6fc03958433e8a43" providerId="LiveId" clId="{75957767-83AF-4818-9765-A8AD0ABF668C}" dt="2023-01-11T07:47:57.101" v="1265" actId="2696"/>
        <pc:sldMkLst>
          <pc:docMk/>
          <pc:sldMk cId="970906092" sldId="348"/>
        </pc:sldMkLst>
      </pc:sldChg>
      <pc:sldChg chg="addSp modSp add del mod">
        <pc:chgData name="Chittaranjan Hens" userId="6fc03958433e8a43" providerId="LiveId" clId="{75957767-83AF-4818-9765-A8AD0ABF668C}" dt="2023-01-11T07:49:57.487" v="1275" actId="2696"/>
        <pc:sldMkLst>
          <pc:docMk/>
          <pc:sldMk cId="1943841837" sldId="348"/>
        </pc:sldMkLst>
        <pc:picChg chg="add mod ord">
          <ac:chgData name="Chittaranjan Hens" userId="6fc03958433e8a43" providerId="LiveId" clId="{75957767-83AF-4818-9765-A8AD0ABF668C}" dt="2023-01-11T07:48:27.101" v="1270"/>
          <ac:picMkLst>
            <pc:docMk/>
            <pc:sldMk cId="1943841837" sldId="348"/>
            <ac:picMk id="2" creationId="{C0E09FE5-C375-7F74-A513-C1C450348E64}"/>
          </ac:picMkLst>
        </pc:picChg>
      </pc:sldChg>
      <pc:sldChg chg="addSp modSp add del mod">
        <pc:chgData name="Chittaranjan Hens" userId="6fc03958433e8a43" providerId="LiveId" clId="{75957767-83AF-4818-9765-A8AD0ABF668C}" dt="2023-01-11T07:49:57.487" v="1275" actId="2696"/>
        <pc:sldMkLst>
          <pc:docMk/>
          <pc:sldMk cId="1229643646" sldId="350"/>
        </pc:sldMkLst>
        <pc:picChg chg="add mod ord">
          <ac:chgData name="Chittaranjan Hens" userId="6fc03958433e8a43" providerId="LiveId" clId="{75957767-83AF-4818-9765-A8AD0ABF668C}" dt="2023-01-11T07:48:36.643" v="1272" actId="167"/>
          <ac:picMkLst>
            <pc:docMk/>
            <pc:sldMk cId="1229643646" sldId="350"/>
            <ac:picMk id="2" creationId="{1917AF9A-4F05-205B-E270-3546173EBAAF}"/>
          </ac:picMkLst>
        </pc:picChg>
      </pc:sldChg>
      <pc:sldChg chg="add">
        <pc:chgData name="Chittaranjan Hens" userId="6fc03958433e8a43" providerId="LiveId" clId="{75957767-83AF-4818-9765-A8AD0ABF668C}" dt="2023-01-11T07:50:02.784" v="1276"/>
        <pc:sldMkLst>
          <pc:docMk/>
          <pc:sldMk cId="1354525531" sldId="350"/>
        </pc:sldMkLst>
      </pc:sldChg>
      <pc:sldChg chg="add del">
        <pc:chgData name="Chittaranjan Hens" userId="6fc03958433e8a43" providerId="LiveId" clId="{75957767-83AF-4818-9765-A8AD0ABF668C}" dt="2023-01-07T13:15:08.954" v="439"/>
        <pc:sldMkLst>
          <pc:docMk/>
          <pc:sldMk cId="0" sldId="377"/>
        </pc:sldMkLst>
      </pc:sldChg>
      <pc:sldChg chg="add del">
        <pc:chgData name="Chittaranjan Hens" userId="6fc03958433e8a43" providerId="LiveId" clId="{75957767-83AF-4818-9765-A8AD0ABF668C}" dt="2023-01-07T13:15:08.954" v="439"/>
        <pc:sldMkLst>
          <pc:docMk/>
          <pc:sldMk cId="0" sldId="392"/>
        </pc:sldMkLst>
      </pc:sldChg>
      <pc:sldChg chg="add del">
        <pc:chgData name="Chittaranjan Hens" userId="6fc03958433e8a43" providerId="LiveId" clId="{75957767-83AF-4818-9765-A8AD0ABF668C}" dt="2023-01-07T13:15:08.954" v="439"/>
        <pc:sldMkLst>
          <pc:docMk/>
          <pc:sldMk cId="0" sldId="393"/>
        </pc:sldMkLst>
      </pc:sldChg>
      <pc:sldChg chg="add del">
        <pc:chgData name="Chittaranjan Hens" userId="6fc03958433e8a43" providerId="LiveId" clId="{75957767-83AF-4818-9765-A8AD0ABF668C}" dt="2023-01-07T13:15:08.954" v="439"/>
        <pc:sldMkLst>
          <pc:docMk/>
          <pc:sldMk cId="0" sldId="394"/>
        </pc:sldMkLst>
      </pc:sldChg>
      <pc:sldChg chg="add del">
        <pc:chgData name="Chittaranjan Hens" userId="6fc03958433e8a43" providerId="LiveId" clId="{75957767-83AF-4818-9765-A8AD0ABF668C}" dt="2023-01-07T13:15:08.954" v="439"/>
        <pc:sldMkLst>
          <pc:docMk/>
          <pc:sldMk cId="0" sldId="400"/>
        </pc:sldMkLst>
      </pc:sldChg>
      <pc:sldChg chg="add">
        <pc:chgData name="Chittaranjan Hens" userId="6fc03958433e8a43" providerId="LiveId" clId="{75957767-83AF-4818-9765-A8AD0ABF668C}" dt="2023-01-10T18:03:49.687" v="1059"/>
        <pc:sldMkLst>
          <pc:docMk/>
          <pc:sldMk cId="1570563579" sldId="401"/>
        </pc:sldMkLst>
      </pc:sldChg>
      <pc:sldChg chg="addSp modSp add del mod modAnim">
        <pc:chgData name="Chittaranjan Hens" userId="6fc03958433e8a43" providerId="LiveId" clId="{75957767-83AF-4818-9765-A8AD0ABF668C}" dt="2023-01-10T18:03:39.945" v="1058" actId="2696"/>
        <pc:sldMkLst>
          <pc:docMk/>
          <pc:sldMk cId="1904863946" sldId="401"/>
        </pc:sldMkLst>
        <pc:spChg chg="add mod">
          <ac:chgData name="Chittaranjan Hens" userId="6fc03958433e8a43" providerId="LiveId" clId="{75957767-83AF-4818-9765-A8AD0ABF668C}" dt="2023-01-09T05:24:03.542" v="524" actId="14100"/>
          <ac:spMkLst>
            <pc:docMk/>
            <pc:sldMk cId="1904863946" sldId="401"/>
            <ac:spMk id="8" creationId="{BC80EC76-1D70-4D44-6835-784333B10601}"/>
          </ac:spMkLst>
        </pc:spChg>
        <pc:picChg chg="add mod modCrop">
          <ac:chgData name="Chittaranjan Hens" userId="6fc03958433e8a43" providerId="LiveId" clId="{75957767-83AF-4818-9765-A8AD0ABF668C}" dt="2023-01-09T05:24:18.834" v="527" actId="1076"/>
          <ac:picMkLst>
            <pc:docMk/>
            <pc:sldMk cId="1904863946" sldId="401"/>
            <ac:picMk id="6" creationId="{56063D3D-0E7D-F4B6-FED8-1F76E5AF3F90}"/>
          </ac:picMkLst>
        </pc:picChg>
        <pc:picChg chg="mod">
          <ac:chgData name="Chittaranjan Hens" userId="6fc03958433e8a43" providerId="LiveId" clId="{75957767-83AF-4818-9765-A8AD0ABF668C}" dt="2023-01-09T05:23:11.305" v="473" actId="1076"/>
          <ac:picMkLst>
            <pc:docMk/>
            <pc:sldMk cId="1904863946" sldId="401"/>
            <ac:picMk id="7" creationId="{8483606B-09F3-F6B8-7754-0442DA075897}"/>
          </ac:picMkLst>
        </pc:picChg>
        <pc:picChg chg="add mod">
          <ac:chgData name="Chittaranjan Hens" userId="6fc03958433e8a43" providerId="LiveId" clId="{75957767-83AF-4818-9765-A8AD0ABF668C}" dt="2023-01-09T05:24:40.337" v="530" actId="1076"/>
          <ac:picMkLst>
            <pc:docMk/>
            <pc:sldMk cId="1904863946" sldId="401"/>
            <ac:picMk id="11" creationId="{4D8881AA-12D0-EB40-064A-96D965BC9271}"/>
          </ac:picMkLst>
        </pc:picChg>
      </pc:sldChg>
      <pc:sldChg chg="add">
        <pc:chgData name="Chittaranjan Hens" userId="6fc03958433e8a43" providerId="LiveId" clId="{75957767-83AF-4818-9765-A8AD0ABF668C}" dt="2023-01-10T18:03:49.687" v="1059"/>
        <pc:sldMkLst>
          <pc:docMk/>
          <pc:sldMk cId="886110204" sldId="402"/>
        </pc:sldMkLst>
      </pc:sldChg>
      <pc:sldChg chg="addSp modSp add del mod modAnim">
        <pc:chgData name="Chittaranjan Hens" userId="6fc03958433e8a43" providerId="LiveId" clId="{75957767-83AF-4818-9765-A8AD0ABF668C}" dt="2023-01-10T18:03:39.945" v="1058" actId="2696"/>
        <pc:sldMkLst>
          <pc:docMk/>
          <pc:sldMk cId="4157513942" sldId="402"/>
        </pc:sldMkLst>
        <pc:picChg chg="add mod">
          <ac:chgData name="Chittaranjan Hens" userId="6fc03958433e8a43" providerId="LiveId" clId="{75957767-83AF-4818-9765-A8AD0ABF668C}" dt="2023-01-09T05:25:37.831" v="542" actId="1076"/>
          <ac:picMkLst>
            <pc:docMk/>
            <pc:sldMk cId="4157513942" sldId="402"/>
            <ac:picMk id="9" creationId="{24CD3918-8C81-4073-5073-476EE16F2FA4}"/>
          </ac:picMkLst>
        </pc:picChg>
        <pc:picChg chg="add mod">
          <ac:chgData name="Chittaranjan Hens" userId="6fc03958433e8a43" providerId="LiveId" clId="{75957767-83AF-4818-9765-A8AD0ABF668C}" dt="2023-01-09T05:26:17.328" v="551" actId="1076"/>
          <ac:picMkLst>
            <pc:docMk/>
            <pc:sldMk cId="4157513942" sldId="402"/>
            <ac:picMk id="13" creationId="{FFCC7092-8213-EFCF-E187-DD0FE4713DE1}"/>
          </ac:picMkLst>
        </pc:picChg>
      </pc:sldChg>
      <pc:sldChg chg="addSp delSp modSp add del mod delAnim">
        <pc:chgData name="Chittaranjan Hens" userId="6fc03958433e8a43" providerId="LiveId" clId="{75957767-83AF-4818-9765-A8AD0ABF668C}" dt="2023-01-10T18:03:39.945" v="1058" actId="2696"/>
        <pc:sldMkLst>
          <pc:docMk/>
          <pc:sldMk cId="2190656928" sldId="403"/>
        </pc:sldMkLst>
        <pc:spChg chg="del">
          <ac:chgData name="Chittaranjan Hens" userId="6fc03958433e8a43" providerId="LiveId" clId="{75957767-83AF-4818-9765-A8AD0ABF668C}" dt="2023-01-09T05:27:54.661" v="559" actId="478"/>
          <ac:spMkLst>
            <pc:docMk/>
            <pc:sldMk cId="2190656928" sldId="403"/>
            <ac:spMk id="8" creationId="{BC80EC76-1D70-4D44-6835-784333B10601}"/>
          </ac:spMkLst>
        </pc:spChg>
        <pc:picChg chg="del">
          <ac:chgData name="Chittaranjan Hens" userId="6fc03958433e8a43" providerId="LiveId" clId="{75957767-83AF-4818-9765-A8AD0ABF668C}" dt="2023-01-09T05:27:54.661" v="559" actId="478"/>
          <ac:picMkLst>
            <pc:docMk/>
            <pc:sldMk cId="2190656928" sldId="403"/>
            <ac:picMk id="6" creationId="{56063D3D-0E7D-F4B6-FED8-1F76E5AF3F90}"/>
          </ac:picMkLst>
        </pc:picChg>
        <pc:picChg chg="mod">
          <ac:chgData name="Chittaranjan Hens" userId="6fc03958433e8a43" providerId="LiveId" clId="{75957767-83AF-4818-9765-A8AD0ABF668C}" dt="2023-01-09T05:27:58.415" v="560" actId="1076"/>
          <ac:picMkLst>
            <pc:docMk/>
            <pc:sldMk cId="2190656928" sldId="403"/>
            <ac:picMk id="7" creationId="{8483606B-09F3-F6B8-7754-0442DA075897}"/>
          </ac:picMkLst>
        </pc:picChg>
        <pc:picChg chg="del">
          <ac:chgData name="Chittaranjan Hens" userId="6fc03958433e8a43" providerId="LiveId" clId="{75957767-83AF-4818-9765-A8AD0ABF668C}" dt="2023-01-09T05:27:54.661" v="559" actId="478"/>
          <ac:picMkLst>
            <pc:docMk/>
            <pc:sldMk cId="2190656928" sldId="403"/>
            <ac:picMk id="9" creationId="{24CD3918-8C81-4073-5073-476EE16F2FA4}"/>
          </ac:picMkLst>
        </pc:picChg>
        <pc:picChg chg="del">
          <ac:chgData name="Chittaranjan Hens" userId="6fc03958433e8a43" providerId="LiveId" clId="{75957767-83AF-4818-9765-A8AD0ABF668C}" dt="2023-01-09T05:27:54.661" v="559" actId="478"/>
          <ac:picMkLst>
            <pc:docMk/>
            <pc:sldMk cId="2190656928" sldId="403"/>
            <ac:picMk id="11" creationId="{4D8881AA-12D0-EB40-064A-96D965BC9271}"/>
          </ac:picMkLst>
        </pc:picChg>
        <pc:picChg chg="add mod">
          <ac:chgData name="Chittaranjan Hens" userId="6fc03958433e8a43" providerId="LiveId" clId="{75957767-83AF-4818-9765-A8AD0ABF668C}" dt="2023-01-09T05:29:20.899" v="565" actId="1076"/>
          <ac:picMkLst>
            <pc:docMk/>
            <pc:sldMk cId="2190656928" sldId="403"/>
            <ac:picMk id="12" creationId="{971DC7D9-8B7A-E77C-F6BC-8B81E792CAC3}"/>
          </ac:picMkLst>
        </pc:picChg>
        <pc:picChg chg="del">
          <ac:chgData name="Chittaranjan Hens" userId="6fc03958433e8a43" providerId="LiveId" clId="{75957767-83AF-4818-9765-A8AD0ABF668C}" dt="2023-01-09T05:27:54.661" v="559" actId="478"/>
          <ac:picMkLst>
            <pc:docMk/>
            <pc:sldMk cId="2190656928" sldId="403"/>
            <ac:picMk id="13" creationId="{FFCC7092-8213-EFCF-E187-DD0FE4713DE1}"/>
          </ac:picMkLst>
        </pc:picChg>
      </pc:sldChg>
      <pc:sldChg chg="add">
        <pc:chgData name="Chittaranjan Hens" userId="6fc03958433e8a43" providerId="LiveId" clId="{75957767-83AF-4818-9765-A8AD0ABF668C}" dt="2023-01-10T18:03:49.687" v="1059"/>
        <pc:sldMkLst>
          <pc:docMk/>
          <pc:sldMk cId="2639648117" sldId="403"/>
        </pc:sldMkLst>
      </pc:sldChg>
      <pc:sldChg chg="add">
        <pc:chgData name="Chittaranjan Hens" userId="6fc03958433e8a43" providerId="LiveId" clId="{75957767-83AF-4818-9765-A8AD0ABF668C}" dt="2023-01-10T18:03:49.687" v="1059"/>
        <pc:sldMkLst>
          <pc:docMk/>
          <pc:sldMk cId="2934902804" sldId="404"/>
        </pc:sldMkLst>
      </pc:sldChg>
      <pc:sldChg chg="addSp delSp modSp add del mod">
        <pc:chgData name="Chittaranjan Hens" userId="6fc03958433e8a43" providerId="LiveId" clId="{75957767-83AF-4818-9765-A8AD0ABF668C}" dt="2023-01-10T18:03:39.945" v="1058" actId="2696"/>
        <pc:sldMkLst>
          <pc:docMk/>
          <pc:sldMk cId="3738290839" sldId="404"/>
        </pc:sldMkLst>
        <pc:picChg chg="add mod">
          <ac:chgData name="Chittaranjan Hens" userId="6fc03958433e8a43" providerId="LiveId" clId="{75957767-83AF-4818-9765-A8AD0ABF668C}" dt="2023-01-09T05:32:54.446" v="592" actId="14100"/>
          <ac:picMkLst>
            <pc:docMk/>
            <pc:sldMk cId="3738290839" sldId="404"/>
            <ac:picMk id="6" creationId="{91654654-B79D-B395-F426-A61D8F1BA365}"/>
          </ac:picMkLst>
        </pc:picChg>
        <pc:picChg chg="del">
          <ac:chgData name="Chittaranjan Hens" userId="6fc03958433e8a43" providerId="LiveId" clId="{75957767-83AF-4818-9765-A8AD0ABF668C}" dt="2023-01-09T05:29:34.284" v="567" actId="478"/>
          <ac:picMkLst>
            <pc:docMk/>
            <pc:sldMk cId="3738290839" sldId="404"/>
            <ac:picMk id="7" creationId="{8483606B-09F3-F6B8-7754-0442DA075897}"/>
          </ac:picMkLst>
        </pc:picChg>
        <pc:picChg chg="del">
          <ac:chgData name="Chittaranjan Hens" userId="6fc03958433e8a43" providerId="LiveId" clId="{75957767-83AF-4818-9765-A8AD0ABF668C}" dt="2023-01-09T05:29:34.284" v="567" actId="478"/>
          <ac:picMkLst>
            <pc:docMk/>
            <pc:sldMk cId="3738290839" sldId="404"/>
            <ac:picMk id="12" creationId="{971DC7D9-8B7A-E77C-F6BC-8B81E792CAC3}"/>
          </ac:picMkLst>
        </pc:picChg>
      </pc:sldChg>
      <pc:sldChg chg="addSp delSp modSp add del mod">
        <pc:chgData name="Chittaranjan Hens" userId="6fc03958433e8a43" providerId="LiveId" clId="{75957767-83AF-4818-9765-A8AD0ABF668C}" dt="2023-01-10T18:03:39.945" v="1058" actId="2696"/>
        <pc:sldMkLst>
          <pc:docMk/>
          <pc:sldMk cId="2151154974" sldId="405"/>
        </pc:sldMkLst>
        <pc:spChg chg="mod">
          <ac:chgData name="Chittaranjan Hens" userId="6fc03958433e8a43" providerId="LiveId" clId="{75957767-83AF-4818-9765-A8AD0ABF668C}" dt="2023-01-09T05:31:58.734" v="584" actId="1076"/>
          <ac:spMkLst>
            <pc:docMk/>
            <pc:sldMk cId="2151154974" sldId="405"/>
            <ac:spMk id="5" creationId="{B42B80B5-D603-61B4-4A66-7932551E5048}"/>
          </ac:spMkLst>
        </pc:spChg>
        <pc:picChg chg="mod">
          <ac:chgData name="Chittaranjan Hens" userId="6fc03958433e8a43" providerId="LiveId" clId="{75957767-83AF-4818-9765-A8AD0ABF668C}" dt="2023-01-09T05:31:59.687" v="585" actId="1076"/>
          <ac:picMkLst>
            <pc:docMk/>
            <pc:sldMk cId="2151154974" sldId="405"/>
            <ac:picMk id="2" creationId="{9BB13743-CC5F-8137-EF3B-D006170EB59A}"/>
          </ac:picMkLst>
        </pc:picChg>
        <pc:picChg chg="del mod">
          <ac:chgData name="Chittaranjan Hens" userId="6fc03958433e8a43" providerId="LiveId" clId="{75957767-83AF-4818-9765-A8AD0ABF668C}" dt="2023-01-09T05:31:02.870" v="578" actId="478"/>
          <ac:picMkLst>
            <pc:docMk/>
            <pc:sldMk cId="2151154974" sldId="405"/>
            <ac:picMk id="6" creationId="{91654654-B79D-B395-F426-A61D8F1BA365}"/>
          </ac:picMkLst>
        </pc:picChg>
        <pc:picChg chg="add mod">
          <ac:chgData name="Chittaranjan Hens" userId="6fc03958433e8a43" providerId="LiveId" clId="{75957767-83AF-4818-9765-A8AD0ABF668C}" dt="2023-01-09T05:32:20.423" v="589" actId="14100"/>
          <ac:picMkLst>
            <pc:docMk/>
            <pc:sldMk cId="2151154974" sldId="405"/>
            <ac:picMk id="7" creationId="{CE2CF449-A1B2-9728-CDB9-1BB08CA7E763}"/>
          </ac:picMkLst>
        </pc:picChg>
        <pc:picChg chg="add mod">
          <ac:chgData name="Chittaranjan Hens" userId="6fc03958433e8a43" providerId="LiveId" clId="{75957767-83AF-4818-9765-A8AD0ABF668C}" dt="2023-01-09T05:32:44.445" v="590" actId="14100"/>
          <ac:picMkLst>
            <pc:docMk/>
            <pc:sldMk cId="2151154974" sldId="405"/>
            <ac:picMk id="9" creationId="{A47AAC3B-2FFC-5439-01CA-FED4C93BF570}"/>
          </ac:picMkLst>
        </pc:picChg>
      </pc:sldChg>
      <pc:sldChg chg="add">
        <pc:chgData name="Chittaranjan Hens" userId="6fc03958433e8a43" providerId="LiveId" clId="{75957767-83AF-4818-9765-A8AD0ABF668C}" dt="2023-01-10T18:03:49.687" v="1059"/>
        <pc:sldMkLst>
          <pc:docMk/>
          <pc:sldMk cId="3575649972" sldId="405"/>
        </pc:sldMkLst>
      </pc:sldChg>
      <pc:sldChg chg="modSp add mod">
        <pc:chgData name="Chittaranjan Hens" userId="6fc03958433e8a43" providerId="LiveId" clId="{75957767-83AF-4818-9765-A8AD0ABF668C}" dt="2023-01-10T15:56:42.257" v="1018" actId="6549"/>
        <pc:sldMkLst>
          <pc:docMk/>
          <pc:sldMk cId="3217466722" sldId="406"/>
        </pc:sldMkLst>
        <pc:spChg chg="mod">
          <ac:chgData name="Chittaranjan Hens" userId="6fc03958433e8a43" providerId="LiveId" clId="{75957767-83AF-4818-9765-A8AD0ABF668C}" dt="2023-01-10T15:56:42.257" v="1018" actId="6549"/>
          <ac:spMkLst>
            <pc:docMk/>
            <pc:sldMk cId="3217466722" sldId="406"/>
            <ac:spMk id="4" creationId="{384A810C-4EF3-6202-D30C-C6C1400F09E4}"/>
          </ac:spMkLst>
        </pc:spChg>
      </pc:sldChg>
      <pc:sldChg chg="addSp delSp modSp add mod">
        <pc:chgData name="Chittaranjan Hens" userId="6fc03958433e8a43" providerId="LiveId" clId="{75957767-83AF-4818-9765-A8AD0ABF668C}" dt="2023-01-11T07:50:27.805" v="1284"/>
        <pc:sldMkLst>
          <pc:docMk/>
          <pc:sldMk cId="2023451463" sldId="407"/>
        </pc:sldMkLst>
        <pc:spChg chg="mod">
          <ac:chgData name="Chittaranjan Hens" userId="6fc03958433e8a43" providerId="LiveId" clId="{75957767-83AF-4818-9765-A8AD0ABF668C}" dt="2023-01-10T15:06:41.567" v="688" actId="20577"/>
          <ac:spMkLst>
            <pc:docMk/>
            <pc:sldMk cId="2023451463" sldId="407"/>
            <ac:spMk id="3" creationId="{77AFFB7B-7359-7A6D-781F-D28C47D5A4BD}"/>
          </ac:spMkLst>
        </pc:spChg>
        <pc:spChg chg="del mod">
          <ac:chgData name="Chittaranjan Hens" userId="6fc03958433e8a43" providerId="LiveId" clId="{75957767-83AF-4818-9765-A8AD0ABF668C}" dt="2023-01-11T07:50:27.057" v="1283" actId="478"/>
          <ac:spMkLst>
            <pc:docMk/>
            <pc:sldMk cId="2023451463" sldId="407"/>
            <ac:spMk id="4" creationId="{384A810C-4EF3-6202-D30C-C6C1400F09E4}"/>
          </ac:spMkLst>
        </pc:spChg>
        <pc:spChg chg="mod">
          <ac:chgData name="Chittaranjan Hens" userId="6fc03958433e8a43" providerId="LiveId" clId="{75957767-83AF-4818-9765-A8AD0ABF668C}" dt="2023-01-10T15:07:02.265" v="729" actId="20577"/>
          <ac:spMkLst>
            <pc:docMk/>
            <pc:sldMk cId="2023451463" sldId="407"/>
            <ac:spMk id="5" creationId="{D06A8CF9-A880-2338-5D89-D4BDD8BD55E0}"/>
          </ac:spMkLst>
        </pc:spChg>
        <pc:spChg chg="add mod">
          <ac:chgData name="Chittaranjan Hens" userId="6fc03958433e8a43" providerId="LiveId" clId="{75957767-83AF-4818-9765-A8AD0ABF668C}" dt="2023-01-11T07:50:27.805" v="1284"/>
          <ac:spMkLst>
            <pc:docMk/>
            <pc:sldMk cId="2023451463" sldId="407"/>
            <ac:spMk id="6" creationId="{CF8627FB-5831-749C-F248-201ABF1F4DD1}"/>
          </ac:spMkLst>
        </pc:spChg>
        <pc:picChg chg="del">
          <ac:chgData name="Chittaranjan Hens" userId="6fc03958433e8a43" providerId="LiveId" clId="{75957767-83AF-4818-9765-A8AD0ABF668C}" dt="2023-01-10T15:16:10.431" v="730" actId="478"/>
          <ac:picMkLst>
            <pc:docMk/>
            <pc:sldMk cId="2023451463" sldId="407"/>
            <ac:picMk id="7" creationId="{5963A68C-9140-4A2E-8D8B-F90DAB3B8E9C}"/>
          </ac:picMkLst>
        </pc:picChg>
        <pc:picChg chg="add del mod modCrop">
          <ac:chgData name="Chittaranjan Hens" userId="6fc03958433e8a43" providerId="LiveId" clId="{75957767-83AF-4818-9765-A8AD0ABF668C}" dt="2023-01-10T15:43:32.081" v="775" actId="21"/>
          <ac:picMkLst>
            <pc:docMk/>
            <pc:sldMk cId="2023451463" sldId="407"/>
            <ac:picMk id="8" creationId="{AFFBA294-2C7B-FC05-AF6F-19D2663F4B0B}"/>
          </ac:picMkLst>
        </pc:picChg>
        <pc:picChg chg="add del mod modCrop">
          <ac:chgData name="Chittaranjan Hens" userId="6fc03958433e8a43" providerId="LiveId" clId="{75957767-83AF-4818-9765-A8AD0ABF668C}" dt="2023-01-10T15:43:32.081" v="775" actId="21"/>
          <ac:picMkLst>
            <pc:docMk/>
            <pc:sldMk cId="2023451463" sldId="407"/>
            <ac:picMk id="11" creationId="{E93FB5D3-1B95-19BD-88CF-441B710CC899}"/>
          </ac:picMkLst>
        </pc:picChg>
        <pc:picChg chg="add del mod modCrop">
          <ac:chgData name="Chittaranjan Hens" userId="6fc03958433e8a43" providerId="LiveId" clId="{75957767-83AF-4818-9765-A8AD0ABF668C}" dt="2023-01-10T15:43:32.081" v="775" actId="21"/>
          <ac:picMkLst>
            <pc:docMk/>
            <pc:sldMk cId="2023451463" sldId="407"/>
            <ac:picMk id="13" creationId="{87745D28-7857-2842-9C7E-53EA02095BD3}"/>
          </ac:picMkLst>
        </pc:picChg>
        <pc:picChg chg="add del mod modCrop">
          <ac:chgData name="Chittaranjan Hens" userId="6fc03958433e8a43" providerId="LiveId" clId="{75957767-83AF-4818-9765-A8AD0ABF668C}" dt="2023-01-10T15:43:32.081" v="775" actId="21"/>
          <ac:picMkLst>
            <pc:docMk/>
            <pc:sldMk cId="2023451463" sldId="407"/>
            <ac:picMk id="15" creationId="{6CFCB7B2-A66A-567C-BCAB-A58DAEADBB49}"/>
          </ac:picMkLst>
        </pc:picChg>
        <pc:picChg chg="add del mod modCrop">
          <ac:chgData name="Chittaranjan Hens" userId="6fc03958433e8a43" providerId="LiveId" clId="{75957767-83AF-4818-9765-A8AD0ABF668C}" dt="2023-01-10T15:43:32.081" v="775" actId="21"/>
          <ac:picMkLst>
            <pc:docMk/>
            <pc:sldMk cId="2023451463" sldId="407"/>
            <ac:picMk id="17" creationId="{69629622-B973-4796-D833-D570A11EC76E}"/>
          </ac:picMkLst>
        </pc:picChg>
      </pc:sldChg>
      <pc:sldChg chg="addSp delSp modSp add mod ord">
        <pc:chgData name="Chittaranjan Hens" userId="6fc03958433e8a43" providerId="LiveId" clId="{75957767-83AF-4818-9765-A8AD0ABF668C}" dt="2023-01-11T07:50:19.919" v="1282" actId="6549"/>
        <pc:sldMkLst>
          <pc:docMk/>
          <pc:sldMk cId="1511349444" sldId="408"/>
        </pc:sldMkLst>
        <pc:spChg chg="mod">
          <ac:chgData name="Chittaranjan Hens" userId="6fc03958433e8a43" providerId="LiveId" clId="{75957767-83AF-4818-9765-A8AD0ABF668C}" dt="2023-01-11T07:50:19.919" v="1282" actId="6549"/>
          <ac:spMkLst>
            <pc:docMk/>
            <pc:sldMk cId="1511349444" sldId="408"/>
            <ac:spMk id="4" creationId="{384A810C-4EF3-6202-D30C-C6C1400F09E4}"/>
          </ac:spMkLst>
        </pc:spChg>
        <pc:spChg chg="del">
          <ac:chgData name="Chittaranjan Hens" userId="6fc03958433e8a43" providerId="LiveId" clId="{75957767-83AF-4818-9765-A8AD0ABF668C}" dt="2023-01-10T15:43:43.322" v="777" actId="478"/>
          <ac:spMkLst>
            <pc:docMk/>
            <pc:sldMk cId="1511349444" sldId="408"/>
            <ac:spMk id="5" creationId="{D06A8CF9-A880-2338-5D89-D4BDD8BD55E0}"/>
          </ac:spMkLst>
        </pc:spChg>
        <pc:picChg chg="add mod">
          <ac:chgData name="Chittaranjan Hens" userId="6fc03958433e8a43" providerId="LiveId" clId="{75957767-83AF-4818-9765-A8AD0ABF668C}" dt="2023-01-10T15:44:59.979" v="800" actId="1037"/>
          <ac:picMkLst>
            <pc:docMk/>
            <pc:sldMk cId="1511349444" sldId="408"/>
            <ac:picMk id="6" creationId="{CD3DB3FE-501C-E783-DFEF-F4254F268751}"/>
          </ac:picMkLst>
        </pc:picChg>
        <pc:picChg chg="add mod">
          <ac:chgData name="Chittaranjan Hens" userId="6fc03958433e8a43" providerId="LiveId" clId="{75957767-83AF-4818-9765-A8AD0ABF668C}" dt="2023-01-10T15:44:39.011" v="794" actId="1076"/>
          <ac:picMkLst>
            <pc:docMk/>
            <pc:sldMk cId="1511349444" sldId="408"/>
            <ac:picMk id="7" creationId="{705FE947-04E4-449B-0273-33C67A0AE6E4}"/>
          </ac:picMkLst>
        </pc:picChg>
        <pc:picChg chg="add mod">
          <ac:chgData name="Chittaranjan Hens" userId="6fc03958433e8a43" providerId="LiveId" clId="{75957767-83AF-4818-9765-A8AD0ABF668C}" dt="2023-01-10T15:44:49.506" v="797" actId="1076"/>
          <ac:picMkLst>
            <pc:docMk/>
            <pc:sldMk cId="1511349444" sldId="408"/>
            <ac:picMk id="8" creationId="{37723B53-AEFD-3197-F261-FBEC94528745}"/>
          </ac:picMkLst>
        </pc:picChg>
        <pc:picChg chg="add mod">
          <ac:chgData name="Chittaranjan Hens" userId="6fc03958433e8a43" providerId="LiveId" clId="{75957767-83AF-4818-9765-A8AD0ABF668C}" dt="2023-01-10T15:44:45.045" v="796" actId="1076"/>
          <ac:picMkLst>
            <pc:docMk/>
            <pc:sldMk cId="1511349444" sldId="408"/>
            <ac:picMk id="9" creationId="{350F5C41-6303-C971-1754-F6E7D556CB76}"/>
          </ac:picMkLst>
        </pc:picChg>
        <pc:picChg chg="add mod">
          <ac:chgData name="Chittaranjan Hens" userId="6fc03958433e8a43" providerId="LiveId" clId="{75957767-83AF-4818-9765-A8AD0ABF668C}" dt="2023-01-10T15:44:41.449" v="795" actId="1076"/>
          <ac:picMkLst>
            <pc:docMk/>
            <pc:sldMk cId="1511349444" sldId="408"/>
            <ac:picMk id="11" creationId="{1E91EE0E-5D5C-89DA-1FD7-680A483DEDC9}"/>
          </ac:picMkLst>
        </pc:picChg>
      </pc:sldChg>
      <pc:sldChg chg="modSp add del mod">
        <pc:chgData name="Chittaranjan Hens" userId="6fc03958433e8a43" providerId="LiveId" clId="{75957767-83AF-4818-9765-A8AD0ABF668C}" dt="2023-01-10T15:43:27.903" v="773"/>
        <pc:sldMkLst>
          <pc:docMk/>
          <pc:sldMk cId="3091902894" sldId="408"/>
        </pc:sldMkLst>
        <pc:spChg chg="mod">
          <ac:chgData name="Chittaranjan Hens" userId="6fc03958433e8a43" providerId="LiveId" clId="{75957767-83AF-4818-9765-A8AD0ABF668C}" dt="2023-01-10T15:43:27.372" v="772" actId="1076"/>
          <ac:spMkLst>
            <pc:docMk/>
            <pc:sldMk cId="3091902894" sldId="408"/>
            <ac:spMk id="5" creationId="{D06A8CF9-A880-2338-5D89-D4BDD8BD55E0}"/>
          </ac:spMkLst>
        </pc:spChg>
      </pc:sldChg>
      <pc:sldChg chg="addSp delSp modSp add mod ord">
        <pc:chgData name="Chittaranjan Hens" userId="6fc03958433e8a43" providerId="LiveId" clId="{75957767-83AF-4818-9765-A8AD0ABF668C}" dt="2023-01-11T07:50:32.073" v="1286" actId="20577"/>
        <pc:sldMkLst>
          <pc:docMk/>
          <pc:sldMk cId="749861628" sldId="409"/>
        </pc:sldMkLst>
        <pc:spChg chg="del">
          <ac:chgData name="Chittaranjan Hens" userId="6fc03958433e8a43" providerId="LiveId" clId="{75957767-83AF-4818-9765-A8AD0ABF668C}" dt="2023-01-10T15:56:21.986" v="999" actId="478"/>
          <ac:spMkLst>
            <pc:docMk/>
            <pc:sldMk cId="749861628" sldId="409"/>
            <ac:spMk id="4" creationId="{384A810C-4EF3-6202-D30C-C6C1400F09E4}"/>
          </ac:spMkLst>
        </pc:spChg>
        <pc:spChg chg="add del mod">
          <ac:chgData name="Chittaranjan Hens" userId="6fc03958433e8a43" providerId="LiveId" clId="{75957767-83AF-4818-9765-A8AD0ABF668C}" dt="2023-01-10T15:46:06.900" v="824" actId="21"/>
          <ac:spMkLst>
            <pc:docMk/>
            <pc:sldMk cId="749861628" sldId="409"/>
            <ac:spMk id="12" creationId="{F259B436-D576-EBE3-891E-E3E75E7B4817}"/>
          </ac:spMkLst>
        </pc:spChg>
        <pc:spChg chg="add del mod">
          <ac:chgData name="Chittaranjan Hens" userId="6fc03958433e8a43" providerId="LiveId" clId="{75957767-83AF-4818-9765-A8AD0ABF668C}" dt="2023-01-10T15:46:09.978" v="826"/>
          <ac:spMkLst>
            <pc:docMk/>
            <pc:sldMk cId="749861628" sldId="409"/>
            <ac:spMk id="13" creationId="{6585BA5B-1882-154D-FA06-9E61D2C368FE}"/>
          </ac:spMkLst>
        </pc:spChg>
        <pc:spChg chg="add del mod">
          <ac:chgData name="Chittaranjan Hens" userId="6fc03958433e8a43" providerId="LiveId" clId="{75957767-83AF-4818-9765-A8AD0ABF668C}" dt="2023-01-10T15:47:02.043" v="843" actId="478"/>
          <ac:spMkLst>
            <pc:docMk/>
            <pc:sldMk cId="749861628" sldId="409"/>
            <ac:spMk id="14" creationId="{0E866CF0-4673-9EA3-D7B8-CAB451A785DB}"/>
          </ac:spMkLst>
        </pc:spChg>
        <pc:spChg chg="add del mod ord">
          <ac:chgData name="Chittaranjan Hens" userId="6fc03958433e8a43" providerId="LiveId" clId="{75957767-83AF-4818-9765-A8AD0ABF668C}" dt="2023-01-10T15:46:42.003" v="838"/>
          <ac:spMkLst>
            <pc:docMk/>
            <pc:sldMk cId="749861628" sldId="409"/>
            <ac:spMk id="15" creationId="{FF3C1037-236D-5C8D-0008-AE50668E4DC4}"/>
          </ac:spMkLst>
        </pc:spChg>
        <pc:spChg chg="add del mod">
          <ac:chgData name="Chittaranjan Hens" userId="6fc03958433e8a43" providerId="LiveId" clId="{75957767-83AF-4818-9765-A8AD0ABF668C}" dt="2023-01-10T15:46:36.202" v="834"/>
          <ac:spMkLst>
            <pc:docMk/>
            <pc:sldMk cId="749861628" sldId="409"/>
            <ac:spMk id="16" creationId="{F6495ED1-0D90-DB5D-3E80-36A614711A34}"/>
          </ac:spMkLst>
        </pc:spChg>
        <pc:spChg chg="add del mod">
          <ac:chgData name="Chittaranjan Hens" userId="6fc03958433e8a43" providerId="LiveId" clId="{75957767-83AF-4818-9765-A8AD0ABF668C}" dt="2023-01-10T15:46:52.603" v="841" actId="478"/>
          <ac:spMkLst>
            <pc:docMk/>
            <pc:sldMk cId="749861628" sldId="409"/>
            <ac:spMk id="17" creationId="{F12F3584-BAB3-EED5-A9BB-CE6CE94CBFC9}"/>
          </ac:spMkLst>
        </pc:spChg>
        <pc:spChg chg="add del mod">
          <ac:chgData name="Chittaranjan Hens" userId="6fc03958433e8a43" providerId="LiveId" clId="{75957767-83AF-4818-9765-A8AD0ABF668C}" dt="2023-01-10T15:47:57.336" v="862" actId="478"/>
          <ac:spMkLst>
            <pc:docMk/>
            <pc:sldMk cId="749861628" sldId="409"/>
            <ac:spMk id="19" creationId="{274DB8B4-D70A-CB57-16C1-1471FB4B6242}"/>
          </ac:spMkLst>
        </pc:spChg>
        <pc:spChg chg="add mod">
          <ac:chgData name="Chittaranjan Hens" userId="6fc03958433e8a43" providerId="LiveId" clId="{75957767-83AF-4818-9765-A8AD0ABF668C}" dt="2023-01-10T15:48:08.380" v="865"/>
          <ac:spMkLst>
            <pc:docMk/>
            <pc:sldMk cId="749861628" sldId="409"/>
            <ac:spMk id="20" creationId="{62B0CA86-834F-38D1-5359-7148194FCC91}"/>
          </ac:spMkLst>
        </pc:spChg>
        <pc:spChg chg="add mod">
          <ac:chgData name="Chittaranjan Hens" userId="6fc03958433e8a43" providerId="LiveId" clId="{75957767-83AF-4818-9765-A8AD0ABF668C}" dt="2023-01-10T15:48:47.401" v="870" actId="207"/>
          <ac:spMkLst>
            <pc:docMk/>
            <pc:sldMk cId="749861628" sldId="409"/>
            <ac:spMk id="22" creationId="{EC8690C2-E1C9-BAF7-B04F-3784220E3FA1}"/>
          </ac:spMkLst>
        </pc:spChg>
        <pc:spChg chg="add del mod">
          <ac:chgData name="Chittaranjan Hens" userId="6fc03958433e8a43" providerId="LiveId" clId="{75957767-83AF-4818-9765-A8AD0ABF668C}" dt="2023-01-10T15:49:31.901" v="879" actId="478"/>
          <ac:spMkLst>
            <pc:docMk/>
            <pc:sldMk cId="749861628" sldId="409"/>
            <ac:spMk id="24" creationId="{18CCD595-9978-8765-9B3D-032594710BEF}"/>
          </ac:spMkLst>
        </pc:spChg>
        <pc:spChg chg="add mod">
          <ac:chgData name="Chittaranjan Hens" userId="6fc03958433e8a43" providerId="LiveId" clId="{75957767-83AF-4818-9765-A8AD0ABF668C}" dt="2023-01-11T07:50:32.073" v="1286" actId="20577"/>
          <ac:spMkLst>
            <pc:docMk/>
            <pc:sldMk cId="749861628" sldId="409"/>
            <ac:spMk id="25" creationId="{8B5EFA7A-F126-C286-C286-CB2BDB020495}"/>
          </ac:spMkLst>
        </pc:spChg>
        <pc:picChg chg="mod ord">
          <ac:chgData name="Chittaranjan Hens" userId="6fc03958433e8a43" providerId="LiveId" clId="{75957767-83AF-4818-9765-A8AD0ABF668C}" dt="2023-01-10T15:46:41.478" v="837" actId="1076"/>
          <ac:picMkLst>
            <pc:docMk/>
            <pc:sldMk cId="749861628" sldId="409"/>
            <ac:picMk id="2" creationId="{9BB13743-CC5F-8137-EF3B-D006170EB59A}"/>
          </ac:picMkLst>
        </pc:picChg>
        <pc:picChg chg="del">
          <ac:chgData name="Chittaranjan Hens" userId="6fc03958433e8a43" providerId="LiveId" clId="{75957767-83AF-4818-9765-A8AD0ABF668C}" dt="2023-01-10T15:45:26.254" v="802" actId="478"/>
          <ac:picMkLst>
            <pc:docMk/>
            <pc:sldMk cId="749861628" sldId="409"/>
            <ac:picMk id="6" creationId="{CD3DB3FE-501C-E783-DFEF-F4254F268751}"/>
          </ac:picMkLst>
        </pc:picChg>
        <pc:picChg chg="del">
          <ac:chgData name="Chittaranjan Hens" userId="6fc03958433e8a43" providerId="LiveId" clId="{75957767-83AF-4818-9765-A8AD0ABF668C}" dt="2023-01-10T15:45:26.254" v="802" actId="478"/>
          <ac:picMkLst>
            <pc:docMk/>
            <pc:sldMk cId="749861628" sldId="409"/>
            <ac:picMk id="7" creationId="{705FE947-04E4-449B-0273-33C67A0AE6E4}"/>
          </ac:picMkLst>
        </pc:picChg>
        <pc:picChg chg="del">
          <ac:chgData name="Chittaranjan Hens" userId="6fc03958433e8a43" providerId="LiveId" clId="{75957767-83AF-4818-9765-A8AD0ABF668C}" dt="2023-01-10T15:45:26.254" v="802" actId="478"/>
          <ac:picMkLst>
            <pc:docMk/>
            <pc:sldMk cId="749861628" sldId="409"/>
            <ac:picMk id="8" creationId="{37723B53-AEFD-3197-F261-FBEC94528745}"/>
          </ac:picMkLst>
        </pc:picChg>
        <pc:picChg chg="del">
          <ac:chgData name="Chittaranjan Hens" userId="6fc03958433e8a43" providerId="LiveId" clId="{75957767-83AF-4818-9765-A8AD0ABF668C}" dt="2023-01-10T15:45:26.254" v="802" actId="478"/>
          <ac:picMkLst>
            <pc:docMk/>
            <pc:sldMk cId="749861628" sldId="409"/>
            <ac:picMk id="9" creationId="{350F5C41-6303-C971-1754-F6E7D556CB76}"/>
          </ac:picMkLst>
        </pc:picChg>
        <pc:picChg chg="del">
          <ac:chgData name="Chittaranjan Hens" userId="6fc03958433e8a43" providerId="LiveId" clId="{75957767-83AF-4818-9765-A8AD0ABF668C}" dt="2023-01-10T15:45:26.254" v="802" actId="478"/>
          <ac:picMkLst>
            <pc:docMk/>
            <pc:sldMk cId="749861628" sldId="409"/>
            <ac:picMk id="11" creationId="{1E91EE0E-5D5C-89DA-1FD7-680A483DEDC9}"/>
          </ac:picMkLst>
        </pc:picChg>
      </pc:sldChg>
      <pc:sldChg chg="add del">
        <pc:chgData name="Chittaranjan Hens" userId="6fc03958433e8a43" providerId="LiveId" clId="{75957767-83AF-4818-9765-A8AD0ABF668C}" dt="2023-01-10T15:43:17.752" v="769"/>
        <pc:sldMkLst>
          <pc:docMk/>
          <pc:sldMk cId="2357810372" sldId="409"/>
        </pc:sldMkLst>
      </pc:sldChg>
      <pc:sldChg chg="add del">
        <pc:chgData name="Chittaranjan Hens" userId="6fc03958433e8a43" providerId="LiveId" clId="{75957767-83AF-4818-9765-A8AD0ABF668C}" dt="2023-01-10T15:43:26.858" v="771"/>
        <pc:sldMkLst>
          <pc:docMk/>
          <pc:sldMk cId="4016465640" sldId="409"/>
        </pc:sldMkLst>
      </pc:sldChg>
      <pc:sldChg chg="addSp delSp modSp add mod">
        <pc:chgData name="Chittaranjan Hens" userId="6fc03958433e8a43" providerId="LiveId" clId="{75957767-83AF-4818-9765-A8AD0ABF668C}" dt="2023-01-10T17:46:22.017" v="1021" actId="20577"/>
        <pc:sldMkLst>
          <pc:docMk/>
          <pc:sldMk cId="1793905522" sldId="410"/>
        </pc:sldMkLst>
        <pc:spChg chg="mod">
          <ac:chgData name="Chittaranjan Hens" userId="6fc03958433e8a43" providerId="LiveId" clId="{75957767-83AF-4818-9765-A8AD0ABF668C}" dt="2023-01-10T15:51:19.323" v="900" actId="14100"/>
          <ac:spMkLst>
            <pc:docMk/>
            <pc:sldMk cId="1793905522" sldId="410"/>
            <ac:spMk id="3" creationId="{77AFFB7B-7359-7A6D-781F-D28C47D5A4BD}"/>
          </ac:spMkLst>
        </pc:spChg>
        <pc:spChg chg="mod">
          <ac:chgData name="Chittaranjan Hens" userId="6fc03958433e8a43" providerId="LiveId" clId="{75957767-83AF-4818-9765-A8AD0ABF668C}" dt="2023-01-10T17:46:22.017" v="1021" actId="20577"/>
          <ac:spMkLst>
            <pc:docMk/>
            <pc:sldMk cId="1793905522" sldId="410"/>
            <ac:spMk id="4" creationId="{384A810C-4EF3-6202-D30C-C6C1400F09E4}"/>
          </ac:spMkLst>
        </pc:spChg>
        <pc:spChg chg="add del mod">
          <ac:chgData name="Chittaranjan Hens" userId="6fc03958433e8a43" providerId="LiveId" clId="{75957767-83AF-4818-9765-A8AD0ABF668C}" dt="2023-01-10T15:51:12.586" v="889" actId="478"/>
          <ac:spMkLst>
            <pc:docMk/>
            <pc:sldMk cId="1793905522" sldId="410"/>
            <ac:spMk id="6" creationId="{63958E2B-08C8-6A62-EAAC-B73B8948AF48}"/>
          </ac:spMkLst>
        </pc:spChg>
        <pc:spChg chg="del">
          <ac:chgData name="Chittaranjan Hens" userId="6fc03958433e8a43" providerId="LiveId" clId="{75957767-83AF-4818-9765-A8AD0ABF668C}" dt="2023-01-10T15:51:12.586" v="889" actId="478"/>
          <ac:spMkLst>
            <pc:docMk/>
            <pc:sldMk cId="1793905522" sldId="410"/>
            <ac:spMk id="22" creationId="{EC8690C2-E1C9-BAF7-B04F-3784220E3FA1}"/>
          </ac:spMkLst>
        </pc:spChg>
        <pc:spChg chg="del">
          <ac:chgData name="Chittaranjan Hens" userId="6fc03958433e8a43" providerId="LiveId" clId="{75957767-83AF-4818-9765-A8AD0ABF668C}" dt="2023-01-10T15:51:12.586" v="889" actId="478"/>
          <ac:spMkLst>
            <pc:docMk/>
            <pc:sldMk cId="1793905522" sldId="410"/>
            <ac:spMk id="24" creationId="{18CCD595-9978-8765-9B3D-032594710BEF}"/>
          </ac:spMkLst>
        </pc:spChg>
        <pc:picChg chg="mod">
          <ac:chgData name="Chittaranjan Hens" userId="6fc03958433e8a43" providerId="LiveId" clId="{75957767-83AF-4818-9765-A8AD0ABF668C}" dt="2023-01-10T15:49:44.816" v="881" actId="1076"/>
          <ac:picMkLst>
            <pc:docMk/>
            <pc:sldMk cId="1793905522" sldId="410"/>
            <ac:picMk id="2" creationId="{9BB13743-CC5F-8137-EF3B-D006170EB59A}"/>
          </ac:picMkLst>
        </pc:picChg>
        <pc:picChg chg="add mod">
          <ac:chgData name="Chittaranjan Hens" userId="6fc03958433e8a43" providerId="LiveId" clId="{75957767-83AF-4818-9765-A8AD0ABF668C}" dt="2023-01-10T15:51:46.330" v="907" actId="1076"/>
          <ac:picMkLst>
            <pc:docMk/>
            <pc:sldMk cId="1793905522" sldId="410"/>
            <ac:picMk id="8" creationId="{B10178E2-38B5-4CD6-4ADC-07EDFE8ACBBE}"/>
          </ac:picMkLst>
        </pc:picChg>
      </pc:sldChg>
      <pc:sldChg chg="modSp add mod ord">
        <pc:chgData name="Chittaranjan Hens" userId="6fc03958433e8a43" providerId="LiveId" clId="{75957767-83AF-4818-9765-A8AD0ABF668C}" dt="2023-01-11T07:49:40.365" v="1274"/>
        <pc:sldMkLst>
          <pc:docMk/>
          <pc:sldMk cId="3097714748" sldId="411"/>
        </pc:sldMkLst>
        <pc:spChg chg="mod">
          <ac:chgData name="Chittaranjan Hens" userId="6fc03958433e8a43" providerId="LiveId" clId="{75957767-83AF-4818-9765-A8AD0ABF668C}" dt="2023-01-10T15:56:14.057" v="998" actId="20577"/>
          <ac:spMkLst>
            <pc:docMk/>
            <pc:sldMk cId="3097714748" sldId="411"/>
            <ac:spMk id="4" creationId="{384A810C-4EF3-6202-D30C-C6C1400F09E4}"/>
          </ac:spMkLst>
        </pc:spChg>
      </pc:sldChg>
      <pc:sldChg chg="addSp delSp modSp add mod">
        <pc:chgData name="Chittaranjan Hens" userId="6fc03958433e8a43" providerId="LiveId" clId="{75957767-83AF-4818-9765-A8AD0ABF668C}" dt="2023-01-10T15:55:37.164" v="979" actId="478"/>
        <pc:sldMkLst>
          <pc:docMk/>
          <pc:sldMk cId="2107108130" sldId="412"/>
        </pc:sldMkLst>
        <pc:spChg chg="del mod">
          <ac:chgData name="Chittaranjan Hens" userId="6fc03958433e8a43" providerId="LiveId" clId="{75957767-83AF-4818-9765-A8AD0ABF668C}" dt="2023-01-10T15:55:37.164" v="979" actId="478"/>
          <ac:spMkLst>
            <pc:docMk/>
            <pc:sldMk cId="2107108130" sldId="412"/>
            <ac:spMk id="3" creationId="{77AFFB7B-7359-7A6D-781F-D28C47D5A4BD}"/>
          </ac:spMkLst>
        </pc:spChg>
        <pc:spChg chg="mod">
          <ac:chgData name="Chittaranjan Hens" userId="6fc03958433e8a43" providerId="LiveId" clId="{75957767-83AF-4818-9765-A8AD0ABF668C}" dt="2023-01-10T15:55:30.289" v="978" actId="20577"/>
          <ac:spMkLst>
            <pc:docMk/>
            <pc:sldMk cId="2107108130" sldId="412"/>
            <ac:spMk id="4" creationId="{384A810C-4EF3-6202-D30C-C6C1400F09E4}"/>
          </ac:spMkLst>
        </pc:spChg>
        <pc:picChg chg="add mod">
          <ac:chgData name="Chittaranjan Hens" userId="6fc03958433e8a43" providerId="LiveId" clId="{75957767-83AF-4818-9765-A8AD0ABF668C}" dt="2023-01-10T15:52:38.954" v="921" actId="1076"/>
          <ac:picMkLst>
            <pc:docMk/>
            <pc:sldMk cId="2107108130" sldId="412"/>
            <ac:picMk id="6" creationId="{0F20FDAE-C4C6-85C6-6E10-0C22891452B4}"/>
          </ac:picMkLst>
        </pc:picChg>
        <pc:picChg chg="del">
          <ac:chgData name="Chittaranjan Hens" userId="6fc03958433e8a43" providerId="LiveId" clId="{75957767-83AF-4818-9765-A8AD0ABF668C}" dt="2023-01-10T15:52:13.128" v="909" actId="478"/>
          <ac:picMkLst>
            <pc:docMk/>
            <pc:sldMk cId="2107108130" sldId="412"/>
            <ac:picMk id="8" creationId="{B10178E2-38B5-4CD6-4ADC-07EDFE8ACBBE}"/>
          </ac:picMkLst>
        </pc:picChg>
      </pc:sldChg>
      <pc:sldChg chg="add del">
        <pc:chgData name="Chittaranjan Hens" userId="6fc03958433e8a43" providerId="LiveId" clId="{75957767-83AF-4818-9765-A8AD0ABF668C}" dt="2023-01-10T15:51:23.841" v="902"/>
        <pc:sldMkLst>
          <pc:docMk/>
          <pc:sldMk cId="3786236963" sldId="412"/>
        </pc:sldMkLst>
      </pc:sldChg>
      <pc:sldChg chg="addSp delSp modSp add mod">
        <pc:chgData name="Chittaranjan Hens" userId="6fc03958433e8a43" providerId="LiveId" clId="{75957767-83AF-4818-9765-A8AD0ABF668C}" dt="2023-01-10T15:55:11.898" v="953" actId="6549"/>
        <pc:sldMkLst>
          <pc:docMk/>
          <pc:sldMk cId="894495771" sldId="413"/>
        </pc:sldMkLst>
        <pc:spChg chg="del">
          <ac:chgData name="Chittaranjan Hens" userId="6fc03958433e8a43" providerId="LiveId" clId="{75957767-83AF-4818-9765-A8AD0ABF668C}" dt="2023-01-10T15:52:46.344" v="923" actId="478"/>
          <ac:spMkLst>
            <pc:docMk/>
            <pc:sldMk cId="894495771" sldId="413"/>
            <ac:spMk id="3" creationId="{77AFFB7B-7359-7A6D-781F-D28C47D5A4BD}"/>
          </ac:spMkLst>
        </pc:spChg>
        <pc:spChg chg="mod">
          <ac:chgData name="Chittaranjan Hens" userId="6fc03958433e8a43" providerId="LiveId" clId="{75957767-83AF-4818-9765-A8AD0ABF668C}" dt="2023-01-10T15:55:11.898" v="953" actId="6549"/>
          <ac:spMkLst>
            <pc:docMk/>
            <pc:sldMk cId="894495771" sldId="413"/>
            <ac:spMk id="4" creationId="{384A810C-4EF3-6202-D30C-C6C1400F09E4}"/>
          </ac:spMkLst>
        </pc:spChg>
        <pc:picChg chg="del">
          <ac:chgData name="Chittaranjan Hens" userId="6fc03958433e8a43" providerId="LiveId" clId="{75957767-83AF-4818-9765-A8AD0ABF668C}" dt="2023-01-10T15:52:46.344" v="923" actId="478"/>
          <ac:picMkLst>
            <pc:docMk/>
            <pc:sldMk cId="894495771" sldId="413"/>
            <ac:picMk id="6" creationId="{0F20FDAE-C4C6-85C6-6E10-0C22891452B4}"/>
          </ac:picMkLst>
        </pc:picChg>
        <pc:picChg chg="add mod">
          <ac:chgData name="Chittaranjan Hens" userId="6fc03958433e8a43" providerId="LiveId" clId="{75957767-83AF-4818-9765-A8AD0ABF668C}" dt="2023-01-10T15:54:31.395" v="925" actId="1076"/>
          <ac:picMkLst>
            <pc:docMk/>
            <pc:sldMk cId="894495771" sldId="413"/>
            <ac:picMk id="7" creationId="{92D6E013-9CE3-B787-B458-8ECEBAB9CCFF}"/>
          </ac:picMkLst>
        </pc:picChg>
      </pc:sldChg>
      <pc:sldChg chg="add del">
        <pc:chgData name="Chittaranjan Hens" userId="6fc03958433e8a43" providerId="LiveId" clId="{75957767-83AF-4818-9765-A8AD0ABF668C}" dt="2023-01-10T15:52:24.300" v="919"/>
        <pc:sldMkLst>
          <pc:docMk/>
          <pc:sldMk cId="4023514294" sldId="413"/>
        </pc:sldMkLst>
      </pc:sldChg>
      <pc:sldChg chg="addSp modSp add mod">
        <pc:chgData name="Chittaranjan Hens" userId="6fc03958433e8a43" providerId="LiveId" clId="{75957767-83AF-4818-9765-A8AD0ABF668C}" dt="2023-01-10T18:05:45.454" v="1070" actId="1076"/>
        <pc:sldMkLst>
          <pc:docMk/>
          <pc:sldMk cId="182902104" sldId="414"/>
        </pc:sldMkLst>
        <pc:spChg chg="add mod">
          <ac:chgData name="Chittaranjan Hens" userId="6fc03958433e8a43" providerId="LiveId" clId="{75957767-83AF-4818-9765-A8AD0ABF668C}" dt="2023-01-10T18:05:45.454" v="1070" actId="1076"/>
          <ac:spMkLst>
            <pc:docMk/>
            <pc:sldMk cId="182902104" sldId="414"/>
            <ac:spMk id="8" creationId="{F4157478-AAE6-623C-C4C1-DCFC8AE88EB7}"/>
          </ac:spMkLst>
        </pc:spChg>
      </pc:sldChg>
      <pc:sldChg chg="addSp delSp modSp add del mod">
        <pc:chgData name="Chittaranjan Hens" userId="6fc03958433e8a43" providerId="LiveId" clId="{75957767-83AF-4818-9765-A8AD0ABF668C}" dt="2023-01-10T18:03:39.945" v="1058" actId="2696"/>
        <pc:sldMkLst>
          <pc:docMk/>
          <pc:sldMk cId="3948841694" sldId="414"/>
        </pc:sldMkLst>
        <pc:spChg chg="add mod">
          <ac:chgData name="Chittaranjan Hens" userId="6fc03958433e8a43" providerId="LiveId" clId="{75957767-83AF-4818-9765-A8AD0ABF668C}" dt="2023-01-10T18:03:10.705" v="1056" actId="404"/>
          <ac:spMkLst>
            <pc:docMk/>
            <pc:sldMk cId="3948841694" sldId="414"/>
            <ac:spMk id="6" creationId="{1C2FC360-CB18-6F82-032D-B1BC6327E2E4}"/>
          </ac:spMkLst>
        </pc:spChg>
        <pc:spChg chg="add del">
          <ac:chgData name="Chittaranjan Hens" userId="6fc03958433e8a43" providerId="LiveId" clId="{75957767-83AF-4818-9765-A8AD0ABF668C}" dt="2023-01-10T18:02:56.756" v="1046" actId="478"/>
          <ac:spMkLst>
            <pc:docMk/>
            <pc:sldMk cId="3948841694" sldId="414"/>
            <ac:spMk id="10" creationId="{00000000-0000-0000-0000-000000000000}"/>
          </ac:spMkLst>
        </pc:spChg>
        <pc:picChg chg="mod">
          <ac:chgData name="Chittaranjan Hens" userId="6fc03958433e8a43" providerId="LiveId" clId="{75957767-83AF-4818-9765-A8AD0ABF668C}" dt="2023-01-10T18:03:17.692" v="1057" actId="1076"/>
          <ac:picMkLst>
            <pc:docMk/>
            <pc:sldMk cId="3948841694" sldId="414"/>
            <ac:picMk id="12" creationId="{971DC7D9-8B7A-E77C-F6BC-8B81E792CAC3}"/>
          </ac:picMkLst>
        </pc:picChg>
      </pc:sldChg>
      <pc:sldChg chg="addSp modSp add mod">
        <pc:chgData name="Chittaranjan Hens" userId="6fc03958433e8a43" providerId="LiveId" clId="{75957767-83AF-4818-9765-A8AD0ABF668C}" dt="2023-01-11T07:35:20.618" v="1214" actId="20577"/>
        <pc:sldMkLst>
          <pc:docMk/>
          <pc:sldMk cId="2081964594" sldId="415"/>
        </pc:sldMkLst>
        <pc:spChg chg="add mod">
          <ac:chgData name="Chittaranjan Hens" userId="6fc03958433e8a43" providerId="LiveId" clId="{75957767-83AF-4818-9765-A8AD0ABF668C}" dt="2023-01-11T07:35:20.618" v="1214" actId="20577"/>
          <ac:spMkLst>
            <pc:docMk/>
            <pc:sldMk cId="2081964594" sldId="415"/>
            <ac:spMk id="2" creationId="{CA69668F-6A16-2441-49EA-835A5F2C66E7}"/>
          </ac:spMkLst>
        </pc:spChg>
      </pc:sldChg>
      <pc:sldChg chg="addSp delSp modSp add del mod">
        <pc:chgData name="Chittaranjan Hens" userId="6fc03958433e8a43" providerId="LiveId" clId="{75957767-83AF-4818-9765-A8AD0ABF668C}" dt="2023-01-11T07:34:27.906" v="1146" actId="2696"/>
        <pc:sldMkLst>
          <pc:docMk/>
          <pc:sldMk cId="2720564350" sldId="415"/>
        </pc:sldMkLst>
        <pc:spChg chg="add del mod">
          <ac:chgData name="Chittaranjan Hens" userId="6fc03958433e8a43" providerId="LiveId" clId="{75957767-83AF-4818-9765-A8AD0ABF668C}" dt="2023-01-11T07:27:34.760" v="1076" actId="478"/>
          <ac:spMkLst>
            <pc:docMk/>
            <pc:sldMk cId="2720564350" sldId="415"/>
            <ac:spMk id="3" creationId="{0B227612-46C1-6E5F-8CA9-0A0FD040C02B}"/>
          </ac:spMkLst>
        </pc:spChg>
        <pc:spChg chg="del">
          <ac:chgData name="Chittaranjan Hens" userId="6fc03958433e8a43" providerId="LiveId" clId="{75957767-83AF-4818-9765-A8AD0ABF668C}" dt="2023-01-11T07:27:20.516" v="1072" actId="478"/>
          <ac:spMkLst>
            <pc:docMk/>
            <pc:sldMk cId="2720564350" sldId="415"/>
            <ac:spMk id="4" creationId="{7C5F0D91-F484-67FF-9BC3-F2A658D32838}"/>
          </ac:spMkLst>
        </pc:spChg>
        <pc:spChg chg="add mod">
          <ac:chgData name="Chittaranjan Hens" userId="6fc03958433e8a43" providerId="LiveId" clId="{75957767-83AF-4818-9765-A8AD0ABF668C}" dt="2023-01-11T07:34:13.938" v="1145" actId="20577"/>
          <ac:spMkLst>
            <pc:docMk/>
            <pc:sldMk cId="2720564350" sldId="415"/>
            <ac:spMk id="5" creationId="{086DCCDE-9919-6461-47BB-0690068E667B}"/>
          </ac:spMkLst>
        </pc:spChg>
        <pc:picChg chg="del">
          <ac:chgData name="Chittaranjan Hens" userId="6fc03958433e8a43" providerId="LiveId" clId="{75957767-83AF-4818-9765-A8AD0ABF668C}" dt="2023-01-11T07:27:24.909" v="1073" actId="478"/>
          <ac:picMkLst>
            <pc:docMk/>
            <pc:sldMk cId="2720564350" sldId="415"/>
            <ac:picMk id="6" creationId="{9F4EC22D-4EA5-1F42-D2A4-377FFEB43CAB}"/>
          </ac:picMkLst>
        </pc:picChg>
        <pc:picChg chg="del">
          <ac:chgData name="Chittaranjan Hens" userId="6fc03958433e8a43" providerId="LiveId" clId="{75957767-83AF-4818-9765-A8AD0ABF668C}" dt="2023-01-11T07:27:24.909" v="1073" actId="478"/>
          <ac:picMkLst>
            <pc:docMk/>
            <pc:sldMk cId="2720564350" sldId="415"/>
            <ac:picMk id="7" creationId="{3CA558C9-F988-D1C3-D2C9-940F555ED430}"/>
          </ac:picMkLst>
        </pc:picChg>
        <pc:picChg chg="del">
          <ac:chgData name="Chittaranjan Hens" userId="6fc03958433e8a43" providerId="LiveId" clId="{75957767-83AF-4818-9765-A8AD0ABF668C}" dt="2023-01-11T07:27:24.909" v="1073" actId="478"/>
          <ac:picMkLst>
            <pc:docMk/>
            <pc:sldMk cId="2720564350" sldId="415"/>
            <ac:picMk id="8" creationId="{C6B9171F-C170-1D2C-4F97-A40B590E243F}"/>
          </ac:picMkLst>
        </pc:picChg>
        <pc:picChg chg="del">
          <ac:chgData name="Chittaranjan Hens" userId="6fc03958433e8a43" providerId="LiveId" clId="{75957767-83AF-4818-9765-A8AD0ABF668C}" dt="2023-01-11T07:27:24.909" v="1073" actId="478"/>
          <ac:picMkLst>
            <pc:docMk/>
            <pc:sldMk cId="2720564350" sldId="415"/>
            <ac:picMk id="9" creationId="{FBD688D2-A23B-449C-5AAC-59E8E9CF7113}"/>
          </ac:picMkLst>
        </pc:picChg>
        <pc:picChg chg="add del">
          <ac:chgData name="Chittaranjan Hens" userId="6fc03958433e8a43" providerId="LiveId" clId="{75957767-83AF-4818-9765-A8AD0ABF668C}" dt="2023-01-11T07:27:29.052" v="1075" actId="478"/>
          <ac:picMkLst>
            <pc:docMk/>
            <pc:sldMk cId="2720564350" sldId="415"/>
            <ac:picMk id="10" creationId="{4CED25B2-E3B4-057C-A82B-7A94B234189F}"/>
          </ac:picMkLst>
        </pc:picChg>
        <pc:picChg chg="add del mod">
          <ac:chgData name="Chittaranjan Hens" userId="6fc03958433e8a43" providerId="LiveId" clId="{75957767-83AF-4818-9765-A8AD0ABF668C}" dt="2023-01-11T07:33:50.206" v="1122" actId="478"/>
          <ac:picMkLst>
            <pc:docMk/>
            <pc:sldMk cId="2720564350" sldId="415"/>
            <ac:picMk id="12" creationId="{7D6C9D1C-D1BC-9E87-F9A3-B77F496E4DAC}"/>
          </ac:picMkLst>
        </pc:picChg>
        <pc:picChg chg="add mod">
          <ac:chgData name="Chittaranjan Hens" userId="6fc03958433e8a43" providerId="LiveId" clId="{75957767-83AF-4818-9765-A8AD0ABF668C}" dt="2023-01-11T07:33:59.881" v="1133" actId="1076"/>
          <ac:picMkLst>
            <pc:docMk/>
            <pc:sldMk cId="2720564350" sldId="415"/>
            <ac:picMk id="14" creationId="{8CE3DB1A-EFC2-DC60-E40A-2FD47B81BCEB}"/>
          </ac:picMkLst>
        </pc:picChg>
        <pc:picChg chg="add mod">
          <ac:chgData name="Chittaranjan Hens" userId="6fc03958433e8a43" providerId="LiveId" clId="{75957767-83AF-4818-9765-A8AD0ABF668C}" dt="2023-01-11T07:34:03.503" v="1135" actId="14100"/>
          <ac:picMkLst>
            <pc:docMk/>
            <pc:sldMk cId="2720564350" sldId="415"/>
            <ac:picMk id="16" creationId="{B2F44AD6-D13D-0432-C8FE-F2616D606AE4}"/>
          </ac:picMkLst>
        </pc:picChg>
      </pc:sldChg>
      <pc:sldChg chg="addSp delSp modSp add mod">
        <pc:chgData name="Chittaranjan Hens" userId="6fc03958433e8a43" providerId="LiveId" clId="{75957767-83AF-4818-9765-A8AD0ABF668C}" dt="2023-01-11T07:44:43.530" v="1242" actId="1076"/>
        <pc:sldMkLst>
          <pc:docMk/>
          <pc:sldMk cId="2131207288" sldId="416"/>
        </pc:sldMkLst>
        <pc:spChg chg="mod">
          <ac:chgData name="Chittaranjan Hens" userId="6fc03958433e8a43" providerId="LiveId" clId="{75957767-83AF-4818-9765-A8AD0ABF668C}" dt="2023-01-11T07:35:33.336" v="1217" actId="1076"/>
          <ac:spMkLst>
            <pc:docMk/>
            <pc:sldMk cId="2131207288" sldId="416"/>
            <ac:spMk id="2" creationId="{CA69668F-6A16-2441-49EA-835A5F2C66E7}"/>
          </ac:spMkLst>
        </pc:spChg>
        <pc:picChg chg="add del mod">
          <ac:chgData name="Chittaranjan Hens" userId="6fc03958433e8a43" providerId="LiveId" clId="{75957767-83AF-4818-9765-A8AD0ABF668C}" dt="2023-01-11T07:44:11.260" v="1225" actId="478"/>
          <ac:picMkLst>
            <pc:docMk/>
            <pc:sldMk cId="2131207288" sldId="416"/>
            <ac:picMk id="4" creationId="{5E322E4A-E042-3046-DD8A-F497BCD70FD9}"/>
          </ac:picMkLst>
        </pc:picChg>
        <pc:picChg chg="add del mod">
          <ac:chgData name="Chittaranjan Hens" userId="6fc03958433e8a43" providerId="LiveId" clId="{75957767-83AF-4818-9765-A8AD0ABF668C}" dt="2023-01-11T07:44:30.872" v="1237" actId="478"/>
          <ac:picMkLst>
            <pc:docMk/>
            <pc:sldMk cId="2131207288" sldId="416"/>
            <ac:picMk id="7" creationId="{C994CE2F-3A11-2DE7-CD50-BDFB2AA2F5F2}"/>
          </ac:picMkLst>
        </pc:picChg>
        <pc:picChg chg="add mod">
          <ac:chgData name="Chittaranjan Hens" userId="6fc03958433e8a43" providerId="LiveId" clId="{75957767-83AF-4818-9765-A8AD0ABF668C}" dt="2023-01-11T07:44:43.530" v="1242" actId="1076"/>
          <ac:picMkLst>
            <pc:docMk/>
            <pc:sldMk cId="2131207288" sldId="416"/>
            <ac:picMk id="9" creationId="{12BBBC96-BCD5-FB64-02EC-FECCAAE4EFAA}"/>
          </ac:picMkLst>
        </pc:picChg>
        <pc:picChg chg="del">
          <ac:chgData name="Chittaranjan Hens" userId="6fc03958433e8a43" providerId="LiveId" clId="{75957767-83AF-4818-9765-A8AD0ABF668C}" dt="2023-01-11T07:35:30.945" v="1216" actId="478"/>
          <ac:picMkLst>
            <pc:docMk/>
            <pc:sldMk cId="2131207288" sldId="416"/>
            <ac:picMk id="14" creationId="{8CE3DB1A-EFC2-DC60-E40A-2FD47B81BCEB}"/>
          </ac:picMkLst>
        </pc:picChg>
        <pc:picChg chg="del">
          <ac:chgData name="Chittaranjan Hens" userId="6fc03958433e8a43" providerId="LiveId" clId="{75957767-83AF-4818-9765-A8AD0ABF668C}" dt="2023-01-11T07:35:30.945" v="1216" actId="478"/>
          <ac:picMkLst>
            <pc:docMk/>
            <pc:sldMk cId="2131207288" sldId="416"/>
            <ac:picMk id="16" creationId="{B2F44AD6-D13D-0432-C8FE-F2616D606AE4}"/>
          </ac:picMkLst>
        </pc:picChg>
      </pc:sldChg>
      <pc:sldChg chg="delSp modSp add mod">
        <pc:chgData name="Chittaranjan Hens" userId="6fc03958433e8a43" providerId="LiveId" clId="{75957767-83AF-4818-9765-A8AD0ABF668C}" dt="2023-01-11T07:44:39.293" v="1241" actId="1076"/>
        <pc:sldMkLst>
          <pc:docMk/>
          <pc:sldMk cId="874902520" sldId="417"/>
        </pc:sldMkLst>
        <pc:picChg chg="mod">
          <ac:chgData name="Chittaranjan Hens" userId="6fc03958433e8a43" providerId="LiveId" clId="{75957767-83AF-4818-9765-A8AD0ABF668C}" dt="2023-01-11T07:44:39.293" v="1241" actId="1076"/>
          <ac:picMkLst>
            <pc:docMk/>
            <pc:sldMk cId="874902520" sldId="417"/>
            <ac:picMk id="7" creationId="{C994CE2F-3A11-2DE7-CD50-BDFB2AA2F5F2}"/>
          </ac:picMkLst>
        </pc:picChg>
        <pc:picChg chg="del">
          <ac:chgData name="Chittaranjan Hens" userId="6fc03958433e8a43" providerId="LiveId" clId="{75957767-83AF-4818-9765-A8AD0ABF668C}" dt="2023-01-11T07:44:33.447" v="1238" actId="478"/>
          <ac:picMkLst>
            <pc:docMk/>
            <pc:sldMk cId="874902520" sldId="417"/>
            <ac:picMk id="9" creationId="{12BBBC96-BCD5-FB64-02EC-FECCAAE4EFAA}"/>
          </ac:picMkLst>
        </pc:picChg>
      </pc:sldChg>
      <pc:sldChg chg="addSp delSp modSp add mod">
        <pc:chgData name="Chittaranjan Hens" userId="6fc03958433e8a43" providerId="LiveId" clId="{75957767-83AF-4818-9765-A8AD0ABF668C}" dt="2023-01-11T07:46:28.149" v="1264" actId="2711"/>
        <pc:sldMkLst>
          <pc:docMk/>
          <pc:sldMk cId="3156316396" sldId="418"/>
        </pc:sldMkLst>
        <pc:spChg chg="del">
          <ac:chgData name="Chittaranjan Hens" userId="6fc03958433e8a43" providerId="LiveId" clId="{75957767-83AF-4818-9765-A8AD0ABF668C}" dt="2023-01-11T07:44:57.186" v="1245" actId="478"/>
          <ac:spMkLst>
            <pc:docMk/>
            <pc:sldMk cId="3156316396" sldId="418"/>
            <ac:spMk id="2" creationId="{CA69668F-6A16-2441-49EA-835A5F2C66E7}"/>
          </ac:spMkLst>
        </pc:spChg>
        <pc:spChg chg="add mod">
          <ac:chgData name="Chittaranjan Hens" userId="6fc03958433e8a43" providerId="LiveId" clId="{75957767-83AF-4818-9765-A8AD0ABF668C}" dt="2023-01-11T07:46:28.149" v="1264" actId="2711"/>
          <ac:spMkLst>
            <pc:docMk/>
            <pc:sldMk cId="3156316396" sldId="418"/>
            <ac:spMk id="4" creationId="{2AC1251C-6A47-078E-0540-605F889BCA96}"/>
          </ac:spMkLst>
        </pc:spChg>
        <pc:picChg chg="del">
          <ac:chgData name="Chittaranjan Hens" userId="6fc03958433e8a43" providerId="LiveId" clId="{75957767-83AF-4818-9765-A8AD0ABF668C}" dt="2023-01-11T07:44:55.198" v="1244" actId="478"/>
          <ac:picMkLst>
            <pc:docMk/>
            <pc:sldMk cId="3156316396" sldId="418"/>
            <ac:picMk id="7" creationId="{C994CE2F-3A11-2DE7-CD50-BDFB2AA2F5F2}"/>
          </ac:picMkLst>
        </pc:picChg>
        <pc:picChg chg="mod">
          <ac:chgData name="Chittaranjan Hens" userId="6fc03958433e8a43" providerId="LiveId" clId="{75957767-83AF-4818-9765-A8AD0ABF668C}" dt="2023-01-11T07:45:47.984" v="1252" actId="1076"/>
          <ac:picMkLst>
            <pc:docMk/>
            <pc:sldMk cId="3156316396" sldId="418"/>
            <ac:picMk id="10" creationId="{4CED25B2-E3B4-057C-A82B-7A94B234189F}"/>
          </ac:picMkLst>
        </pc:picChg>
      </pc:sldChg>
      <pc:sldChg chg="addSp delSp modSp add del mod">
        <pc:chgData name="Chittaranjan Hens" userId="6fc03958433e8a43" providerId="LiveId" clId="{75957767-83AF-4818-9765-A8AD0ABF668C}" dt="2023-01-11T13:35:14.596" v="1660" actId="478"/>
        <pc:sldMkLst>
          <pc:docMk/>
          <pc:sldMk cId="2917271900" sldId="419"/>
        </pc:sldMkLst>
        <pc:spChg chg="mod">
          <ac:chgData name="Chittaranjan Hens" userId="6fc03958433e8a43" providerId="LiveId" clId="{75957767-83AF-4818-9765-A8AD0ABF668C}" dt="2023-01-11T13:35:12.334" v="1659" actId="1076"/>
          <ac:spMkLst>
            <pc:docMk/>
            <pc:sldMk cId="2917271900" sldId="419"/>
            <ac:spMk id="4" creationId="{384A810C-4EF3-6202-D30C-C6C1400F09E4}"/>
          </ac:spMkLst>
        </pc:spChg>
        <pc:spChg chg="add del mod">
          <ac:chgData name="Chittaranjan Hens" userId="6fc03958433e8a43" providerId="LiveId" clId="{75957767-83AF-4818-9765-A8AD0ABF668C}" dt="2023-01-11T13:35:14.596" v="1660" actId="478"/>
          <ac:spMkLst>
            <pc:docMk/>
            <pc:sldMk cId="2917271900" sldId="419"/>
            <ac:spMk id="6" creationId="{7B98AA71-41D9-C79C-88F1-E2EDD6491A86}"/>
          </ac:spMkLst>
        </pc:spChg>
        <pc:spChg chg="add del mod">
          <ac:chgData name="Chittaranjan Hens" userId="6fc03958433e8a43" providerId="LiveId" clId="{75957767-83AF-4818-9765-A8AD0ABF668C}" dt="2023-01-11T13:35:14.596" v="1660" actId="478"/>
          <ac:spMkLst>
            <pc:docMk/>
            <pc:sldMk cId="2917271900" sldId="419"/>
            <ac:spMk id="7" creationId="{86C00C2F-175E-6F85-612A-612F9A4491F0}"/>
          </ac:spMkLst>
        </pc:spChg>
        <pc:spChg chg="add del mod">
          <ac:chgData name="Chittaranjan Hens" userId="6fc03958433e8a43" providerId="LiveId" clId="{75957767-83AF-4818-9765-A8AD0ABF668C}" dt="2023-01-11T13:35:14.596" v="1660" actId="478"/>
          <ac:spMkLst>
            <pc:docMk/>
            <pc:sldMk cId="2917271900" sldId="419"/>
            <ac:spMk id="8" creationId="{504F009B-4391-42FB-47B0-F40CF4C6574F}"/>
          </ac:spMkLst>
        </pc:spChg>
        <pc:spChg chg="add del mod">
          <ac:chgData name="Chittaranjan Hens" userId="6fc03958433e8a43" providerId="LiveId" clId="{75957767-83AF-4818-9765-A8AD0ABF668C}" dt="2023-01-11T13:35:14.596" v="1660" actId="478"/>
          <ac:spMkLst>
            <pc:docMk/>
            <pc:sldMk cId="2917271900" sldId="419"/>
            <ac:spMk id="9" creationId="{81BB43B8-A84A-5D8B-CA14-A5FA72092214}"/>
          </ac:spMkLst>
        </pc:spChg>
        <pc:spChg chg="add del">
          <ac:chgData name="Chittaranjan Hens" userId="6fc03958433e8a43" providerId="LiveId" clId="{75957767-83AF-4818-9765-A8AD0ABF668C}" dt="2023-01-11T13:35:09.661" v="1652" actId="478"/>
          <ac:spMkLst>
            <pc:docMk/>
            <pc:sldMk cId="2917271900" sldId="419"/>
            <ac:spMk id="10" creationId="{00000000-0000-0000-0000-000000000000}"/>
          </ac:spMkLst>
        </pc:spChg>
        <pc:spChg chg="add del mod">
          <ac:chgData name="Chittaranjan Hens" userId="6fc03958433e8a43" providerId="LiveId" clId="{75957767-83AF-4818-9765-A8AD0ABF668C}" dt="2023-01-11T13:35:14.596" v="1660" actId="478"/>
          <ac:spMkLst>
            <pc:docMk/>
            <pc:sldMk cId="2917271900" sldId="419"/>
            <ac:spMk id="11" creationId="{0FAA91A5-0148-630A-6A65-B81DED4DBCAE}"/>
          </ac:spMkLst>
        </pc:spChg>
        <pc:picChg chg="add del">
          <ac:chgData name="Chittaranjan Hens" userId="6fc03958433e8a43" providerId="LiveId" clId="{75957767-83AF-4818-9765-A8AD0ABF668C}" dt="2023-01-11T13:30:51.718" v="1582" actId="21"/>
          <ac:picMkLst>
            <pc:docMk/>
            <pc:sldMk cId="2917271900" sldId="419"/>
            <ac:picMk id="5" creationId="{8A96348D-6B32-3332-187D-359F901B0676}"/>
          </ac:picMkLst>
        </pc:picChg>
      </pc:sldChg>
      <pc:sldChg chg="new del">
        <pc:chgData name="Chittaranjan Hens" userId="6fc03958433e8a43" providerId="LiveId" clId="{75957767-83AF-4818-9765-A8AD0ABF668C}" dt="2023-01-11T08:28:25.486" v="1288" actId="47"/>
        <pc:sldMkLst>
          <pc:docMk/>
          <pc:sldMk cId="3067103430" sldId="419"/>
        </pc:sldMkLst>
      </pc:sldChg>
      <pc:sldChg chg="addSp modSp add mod">
        <pc:chgData name="Chittaranjan Hens" userId="6fc03958433e8a43" providerId="LiveId" clId="{75957767-83AF-4818-9765-A8AD0ABF668C}" dt="2023-01-11T13:03:29.237" v="1374" actId="1076"/>
        <pc:sldMkLst>
          <pc:docMk/>
          <pc:sldMk cId="3803126661" sldId="420"/>
        </pc:sldMkLst>
        <pc:picChg chg="add mod">
          <ac:chgData name="Chittaranjan Hens" userId="6fc03958433e8a43" providerId="LiveId" clId="{75957767-83AF-4818-9765-A8AD0ABF668C}" dt="2023-01-11T13:03:29.237" v="1374" actId="1076"/>
          <ac:picMkLst>
            <pc:docMk/>
            <pc:sldMk cId="3803126661" sldId="420"/>
            <ac:picMk id="6" creationId="{6EA91C92-6151-6EB6-BA59-B55E6D413C83}"/>
          </ac:picMkLst>
        </pc:picChg>
      </pc:sldChg>
      <pc:sldChg chg="add">
        <pc:chgData name="Chittaranjan Hens" userId="6fc03958433e8a43" providerId="LiveId" clId="{75957767-83AF-4818-9765-A8AD0ABF668C}" dt="2023-01-11T13:06:25.887" v="1375"/>
        <pc:sldMkLst>
          <pc:docMk/>
          <pc:sldMk cId="1629794233" sldId="421"/>
        </pc:sldMkLst>
      </pc:sldChg>
      <pc:sldChg chg="add">
        <pc:chgData name="Chittaranjan Hens" userId="6fc03958433e8a43" providerId="LiveId" clId="{75957767-83AF-4818-9765-A8AD0ABF668C}" dt="2023-01-11T14:03:20.814" v="1914"/>
        <pc:sldMkLst>
          <pc:docMk/>
          <pc:sldMk cId="902908148" sldId="799"/>
        </pc:sldMkLst>
      </pc:sldChg>
      <pc:sldChg chg="modSp add del mod">
        <pc:chgData name="Chittaranjan Hens" userId="6fc03958433e8a43" providerId="LiveId" clId="{75957767-83AF-4818-9765-A8AD0ABF668C}" dt="2023-01-11T14:06:19.364" v="1919" actId="47"/>
        <pc:sldMkLst>
          <pc:docMk/>
          <pc:sldMk cId="2927353652" sldId="821"/>
        </pc:sldMkLst>
        <pc:spChg chg="mod">
          <ac:chgData name="Chittaranjan Hens" userId="6fc03958433e8a43" providerId="LiveId" clId="{75957767-83AF-4818-9765-A8AD0ABF668C}" dt="2023-01-11T14:03:20.934" v="1916" actId="27636"/>
          <ac:spMkLst>
            <pc:docMk/>
            <pc:sldMk cId="2927353652" sldId="821"/>
            <ac:spMk id="3" creationId="{00000000-0000-0000-0000-000000000000}"/>
          </ac:spMkLst>
        </pc:spChg>
        <pc:spChg chg="mod">
          <ac:chgData name="Chittaranjan Hens" userId="6fc03958433e8a43" providerId="LiveId" clId="{75957767-83AF-4818-9765-A8AD0ABF668C}" dt="2023-01-11T14:06:12.380" v="1918" actId="1076"/>
          <ac:spMkLst>
            <pc:docMk/>
            <pc:sldMk cId="2927353652" sldId="821"/>
            <ac:spMk id="5" creationId="{00000000-0000-0000-0000-000000000000}"/>
          </ac:spMkLst>
        </pc:spChg>
      </pc:sldChg>
      <pc:sldChg chg="modSp add mod">
        <pc:chgData name="Chittaranjan Hens" userId="6fc03958433e8a43" providerId="LiveId" clId="{75957767-83AF-4818-9765-A8AD0ABF668C}" dt="2023-01-11T14:03:20.918" v="1915" actId="27636"/>
        <pc:sldMkLst>
          <pc:docMk/>
          <pc:sldMk cId="687460073" sldId="841"/>
        </pc:sldMkLst>
        <pc:spChg chg="mod">
          <ac:chgData name="Chittaranjan Hens" userId="6fc03958433e8a43" providerId="LiveId" clId="{75957767-83AF-4818-9765-A8AD0ABF668C}" dt="2023-01-11T14:03:20.918" v="1915" actId="27636"/>
          <ac:spMkLst>
            <pc:docMk/>
            <pc:sldMk cId="687460073" sldId="841"/>
            <ac:spMk id="3" creationId="{00000000-0000-0000-0000-000000000000}"/>
          </ac:spMkLst>
        </pc:spChg>
      </pc:sldChg>
      <pc:sldChg chg="addSp modSp add mod">
        <pc:chgData name="Chittaranjan Hens" userId="6fc03958433e8a43" providerId="LiveId" clId="{75957767-83AF-4818-9765-A8AD0ABF668C}" dt="2023-01-11T13:31:35.849" v="1607" actId="404"/>
        <pc:sldMkLst>
          <pc:docMk/>
          <pc:sldMk cId="3794449381" sldId="851"/>
        </pc:sldMkLst>
        <pc:spChg chg="mod">
          <ac:chgData name="Chittaranjan Hens" userId="6fc03958433e8a43" providerId="LiveId" clId="{75957767-83AF-4818-9765-A8AD0ABF668C}" dt="2023-01-11T13:31:35.849" v="1607" actId="404"/>
          <ac:spMkLst>
            <pc:docMk/>
            <pc:sldMk cId="3794449381" sldId="851"/>
            <ac:spMk id="2" creationId="{00000000-0000-0000-0000-000000000000}"/>
          </ac:spMkLst>
        </pc:spChg>
        <pc:spChg chg="mod">
          <ac:chgData name="Chittaranjan Hens" userId="6fc03958433e8a43" providerId="LiveId" clId="{75957767-83AF-4818-9765-A8AD0ABF668C}" dt="2023-01-11T13:12:10.596" v="1401" actId="1076"/>
          <ac:spMkLst>
            <pc:docMk/>
            <pc:sldMk cId="3794449381" sldId="851"/>
            <ac:spMk id="5" creationId="{00000000-0000-0000-0000-000000000000}"/>
          </ac:spMkLst>
        </pc:spChg>
        <pc:spChg chg="mod">
          <ac:chgData name="Chittaranjan Hens" userId="6fc03958433e8a43" providerId="LiveId" clId="{75957767-83AF-4818-9765-A8AD0ABF668C}" dt="2023-01-11T13:10:44.445" v="1387" actId="1582"/>
          <ac:spMkLst>
            <pc:docMk/>
            <pc:sldMk cId="3794449381" sldId="851"/>
            <ac:spMk id="9" creationId="{00000000-0000-0000-0000-000000000000}"/>
          </ac:spMkLst>
        </pc:spChg>
        <pc:spChg chg="mod">
          <ac:chgData name="Chittaranjan Hens" userId="6fc03958433e8a43" providerId="LiveId" clId="{75957767-83AF-4818-9765-A8AD0ABF668C}" dt="2023-01-11T13:10:44.445" v="1387" actId="1582"/>
          <ac:spMkLst>
            <pc:docMk/>
            <pc:sldMk cId="3794449381" sldId="851"/>
            <ac:spMk id="10" creationId="{00000000-0000-0000-0000-000000000000}"/>
          </ac:spMkLst>
        </pc:spChg>
        <pc:spChg chg="mod">
          <ac:chgData name="Chittaranjan Hens" userId="6fc03958433e8a43" providerId="LiveId" clId="{75957767-83AF-4818-9765-A8AD0ABF668C}" dt="2023-01-11T13:11:51.354" v="1397" actId="2711"/>
          <ac:spMkLst>
            <pc:docMk/>
            <pc:sldMk cId="3794449381" sldId="851"/>
            <ac:spMk id="12" creationId="{00000000-0000-0000-0000-000000000000}"/>
          </ac:spMkLst>
        </pc:spChg>
        <pc:spChg chg="mod">
          <ac:chgData name="Chittaranjan Hens" userId="6fc03958433e8a43" providerId="LiveId" clId="{75957767-83AF-4818-9765-A8AD0ABF668C}" dt="2023-01-11T13:11:51.354" v="1397" actId="2711"/>
          <ac:spMkLst>
            <pc:docMk/>
            <pc:sldMk cId="3794449381" sldId="851"/>
            <ac:spMk id="14" creationId="{00000000-0000-0000-0000-000000000000}"/>
          </ac:spMkLst>
        </pc:spChg>
        <pc:spChg chg="mod">
          <ac:chgData name="Chittaranjan Hens" userId="6fc03958433e8a43" providerId="LiveId" clId="{75957767-83AF-4818-9765-A8AD0ABF668C}" dt="2023-01-11T13:10:53.078" v="1390" actId="14100"/>
          <ac:spMkLst>
            <pc:docMk/>
            <pc:sldMk cId="3794449381" sldId="851"/>
            <ac:spMk id="16" creationId="{00000000-0000-0000-0000-000000000000}"/>
          </ac:spMkLst>
        </pc:spChg>
        <pc:spChg chg="mod">
          <ac:chgData name="Chittaranjan Hens" userId="6fc03958433e8a43" providerId="LiveId" clId="{75957767-83AF-4818-9765-A8AD0ABF668C}" dt="2023-01-11T13:11:51.354" v="1397" actId="2711"/>
          <ac:spMkLst>
            <pc:docMk/>
            <pc:sldMk cId="3794449381" sldId="851"/>
            <ac:spMk id="17" creationId="{00000000-0000-0000-0000-000000000000}"/>
          </ac:spMkLst>
        </pc:spChg>
        <pc:spChg chg="mod">
          <ac:chgData name="Chittaranjan Hens" userId="6fc03958433e8a43" providerId="LiveId" clId="{75957767-83AF-4818-9765-A8AD0ABF668C}" dt="2023-01-11T13:11:51.354" v="1397" actId="2711"/>
          <ac:spMkLst>
            <pc:docMk/>
            <pc:sldMk cId="3794449381" sldId="851"/>
            <ac:spMk id="19" creationId="{00000000-0000-0000-0000-000000000000}"/>
          </ac:spMkLst>
        </pc:spChg>
        <pc:picChg chg="add mod ord">
          <ac:chgData name="Chittaranjan Hens" userId="6fc03958433e8a43" providerId="LiveId" clId="{75957767-83AF-4818-9765-A8AD0ABF668C}" dt="2023-01-11T13:11:03.846" v="1391" actId="1076"/>
          <ac:picMkLst>
            <pc:docMk/>
            <pc:sldMk cId="3794449381" sldId="851"/>
            <ac:picMk id="3" creationId="{0116F8C3-C8EE-43B8-5712-20721E6661B9}"/>
          </ac:picMkLst>
        </pc:picChg>
        <pc:cxnChg chg="mod">
          <ac:chgData name="Chittaranjan Hens" userId="6fc03958433e8a43" providerId="LiveId" clId="{75957767-83AF-4818-9765-A8AD0ABF668C}" dt="2023-01-11T13:10:44.445" v="1387" actId="1582"/>
          <ac:cxnSpMkLst>
            <pc:docMk/>
            <pc:sldMk cId="3794449381" sldId="851"/>
            <ac:cxnSpMk id="15" creationId="{00000000-0000-0000-0000-000000000000}"/>
          </ac:cxnSpMkLst>
        </pc:cxnChg>
      </pc:sldChg>
      <pc:sldChg chg="addSp delSp modSp add del mod modAnim">
        <pc:chgData name="Chittaranjan Hens" userId="6fc03958433e8a43" providerId="LiveId" clId="{75957767-83AF-4818-9765-A8AD0ABF668C}" dt="2023-01-11T13:18:28.521" v="1502" actId="47"/>
        <pc:sldMkLst>
          <pc:docMk/>
          <pc:sldMk cId="3929581419" sldId="896"/>
        </pc:sldMkLst>
        <pc:spChg chg="add del mod">
          <ac:chgData name="Chittaranjan Hens" userId="6fc03958433e8a43" providerId="LiveId" clId="{75957767-83AF-4818-9765-A8AD0ABF668C}" dt="2023-01-11T13:13:55.132" v="1429" actId="478"/>
          <ac:spMkLst>
            <pc:docMk/>
            <pc:sldMk cId="3929581419" sldId="896"/>
            <ac:spMk id="4" creationId="{D825A42C-F93F-972C-FDA0-6AE955BAF14C}"/>
          </ac:spMkLst>
        </pc:spChg>
        <pc:spChg chg="add mod">
          <ac:chgData name="Chittaranjan Hens" userId="6fc03958433e8a43" providerId="LiveId" clId="{75957767-83AF-4818-9765-A8AD0ABF668C}" dt="2023-01-11T13:13:56.064" v="1430"/>
          <ac:spMkLst>
            <pc:docMk/>
            <pc:sldMk cId="3929581419" sldId="896"/>
            <ac:spMk id="5" creationId="{CB232085-B432-5F7F-2872-DD2742324E72}"/>
          </ac:spMkLst>
        </pc:spChg>
        <pc:spChg chg="del">
          <ac:chgData name="Chittaranjan Hens" userId="6fc03958433e8a43" providerId="LiveId" clId="{75957767-83AF-4818-9765-A8AD0ABF668C}" dt="2023-01-11T13:13:16.525" v="1417" actId="478"/>
          <ac:spMkLst>
            <pc:docMk/>
            <pc:sldMk cId="3929581419" sldId="896"/>
            <ac:spMk id="6" creationId="{00000000-0000-0000-0000-000000000000}"/>
          </ac:spMkLst>
        </pc:spChg>
        <pc:graphicFrameChg chg="mod modGraphic">
          <ac:chgData name="Chittaranjan Hens" userId="6fc03958433e8a43" providerId="LiveId" clId="{75957767-83AF-4818-9765-A8AD0ABF668C}" dt="2023-01-11T13:14:44.109" v="1438" actId="6549"/>
          <ac:graphicFrameMkLst>
            <pc:docMk/>
            <pc:sldMk cId="3929581419" sldId="896"/>
            <ac:graphicFrameMk id="9" creationId="{00000000-0000-0000-0000-000000000000}"/>
          </ac:graphicFrameMkLst>
        </pc:graphicFrameChg>
        <pc:picChg chg="add mod ord">
          <ac:chgData name="Chittaranjan Hens" userId="6fc03958433e8a43" providerId="LiveId" clId="{75957767-83AF-4818-9765-A8AD0ABF668C}" dt="2023-01-11T13:13:11.734" v="1416" actId="167"/>
          <ac:picMkLst>
            <pc:docMk/>
            <pc:sldMk cId="3929581419" sldId="896"/>
            <ac:picMk id="2" creationId="{61A5FA30-F6AB-753B-3EEC-E57661DE6B5D}"/>
          </ac:picMkLst>
        </pc:picChg>
      </pc:sldChg>
      <pc:sldChg chg="addSp delSp modSp add del mod">
        <pc:chgData name="Chittaranjan Hens" userId="6fc03958433e8a43" providerId="LiveId" clId="{75957767-83AF-4818-9765-A8AD0ABF668C}" dt="2023-01-11T13:30:18.970" v="1561" actId="47"/>
        <pc:sldMkLst>
          <pc:docMk/>
          <pc:sldMk cId="2701607539" sldId="897"/>
        </pc:sldMkLst>
        <pc:spChg chg="add mod">
          <ac:chgData name="Chittaranjan Hens" userId="6fc03958433e8a43" providerId="LiveId" clId="{75957767-83AF-4818-9765-A8AD0ABF668C}" dt="2023-01-11T13:15:42.462" v="1442" actId="478"/>
          <ac:spMkLst>
            <pc:docMk/>
            <pc:sldMk cId="2701607539" sldId="897"/>
            <ac:spMk id="3" creationId="{B21F7247-D5BF-2A9E-D7E4-E3B132986161}"/>
          </ac:spMkLst>
        </pc:spChg>
        <pc:spChg chg="del">
          <ac:chgData name="Chittaranjan Hens" userId="6fc03958433e8a43" providerId="LiveId" clId="{75957767-83AF-4818-9765-A8AD0ABF668C}" dt="2023-01-11T13:15:45.920" v="1443" actId="478"/>
          <ac:spMkLst>
            <pc:docMk/>
            <pc:sldMk cId="2701607539" sldId="897"/>
            <ac:spMk id="5" creationId="{00000000-0000-0000-0000-000000000000}"/>
          </ac:spMkLst>
        </pc:spChg>
        <pc:spChg chg="del">
          <ac:chgData name="Chittaranjan Hens" userId="6fc03958433e8a43" providerId="LiveId" clId="{75957767-83AF-4818-9765-A8AD0ABF668C}" dt="2023-01-11T13:15:42.462" v="1442" actId="478"/>
          <ac:spMkLst>
            <pc:docMk/>
            <pc:sldMk cId="2701607539" sldId="897"/>
            <ac:spMk id="6" creationId="{00000000-0000-0000-0000-000000000000}"/>
          </ac:spMkLst>
        </pc:spChg>
        <pc:graphicFrameChg chg="del">
          <ac:chgData name="Chittaranjan Hens" userId="6fc03958433e8a43" providerId="LiveId" clId="{75957767-83AF-4818-9765-A8AD0ABF668C}" dt="2023-01-11T13:15:39.748" v="1441" actId="478"/>
          <ac:graphicFrameMkLst>
            <pc:docMk/>
            <pc:sldMk cId="2701607539" sldId="897"/>
            <ac:graphicFrameMk id="9" creationId="{00000000-0000-0000-0000-000000000000}"/>
          </ac:graphicFrameMkLst>
        </pc:graphicFrameChg>
      </pc:sldChg>
      <pc:sldChg chg="modSp add del mod modAnim">
        <pc:chgData name="Chittaranjan Hens" userId="6fc03958433e8a43" providerId="LiveId" clId="{75957767-83AF-4818-9765-A8AD0ABF668C}" dt="2023-01-11T13:18:26.099" v="1501" actId="47"/>
        <pc:sldMkLst>
          <pc:docMk/>
          <pc:sldMk cId="3100084678" sldId="898"/>
        </pc:sldMkLst>
        <pc:graphicFrameChg chg="modGraphic">
          <ac:chgData name="Chittaranjan Hens" userId="6fc03958433e8a43" providerId="LiveId" clId="{75957767-83AF-4818-9765-A8AD0ABF668C}" dt="2023-01-11T13:15:01.238" v="1440" actId="6549"/>
          <ac:graphicFrameMkLst>
            <pc:docMk/>
            <pc:sldMk cId="3100084678" sldId="898"/>
            <ac:graphicFrameMk id="9" creationId="{00000000-0000-0000-0000-000000000000}"/>
          </ac:graphicFrameMkLst>
        </pc:graphicFrameChg>
      </pc:sldChg>
      <pc:sldChg chg="add del modAnim">
        <pc:chgData name="Chittaranjan Hens" userId="6fc03958433e8a43" providerId="LiveId" clId="{75957767-83AF-4818-9765-A8AD0ABF668C}" dt="2023-01-11T13:18:22.348" v="1500" actId="47"/>
        <pc:sldMkLst>
          <pc:docMk/>
          <pc:sldMk cId="2353990077" sldId="899"/>
        </pc:sldMkLst>
      </pc:sldChg>
      <pc:sldChg chg="modSp add mod modAnim">
        <pc:chgData name="Chittaranjan Hens" userId="6fc03958433e8a43" providerId="LiveId" clId="{75957767-83AF-4818-9765-A8AD0ABF668C}" dt="2023-01-11T13:31:44.088" v="1611" actId="404"/>
        <pc:sldMkLst>
          <pc:docMk/>
          <pc:sldMk cId="3519733627" sldId="900"/>
        </pc:sldMkLst>
        <pc:spChg chg="mod">
          <ac:chgData name="Chittaranjan Hens" userId="6fc03958433e8a43" providerId="LiveId" clId="{75957767-83AF-4818-9765-A8AD0ABF668C}" dt="2023-01-11T13:31:44.088" v="1611" actId="404"/>
          <ac:spMkLst>
            <pc:docMk/>
            <pc:sldMk cId="3519733627" sldId="900"/>
            <ac:spMk id="5" creationId="{CB232085-B432-5F7F-2872-DD2742324E72}"/>
          </ac:spMkLst>
        </pc:spChg>
        <pc:graphicFrameChg chg="mod modGraphic">
          <ac:chgData name="Chittaranjan Hens" userId="6fc03958433e8a43" providerId="LiveId" clId="{75957767-83AF-4818-9765-A8AD0ABF668C}" dt="2023-01-11T13:18:44.770" v="1506" actId="6549"/>
          <ac:graphicFrameMkLst>
            <pc:docMk/>
            <pc:sldMk cId="3519733627" sldId="900"/>
            <ac:graphicFrameMk id="9" creationId="{00000000-0000-0000-0000-000000000000}"/>
          </ac:graphicFrameMkLst>
        </pc:graphicFrameChg>
      </pc:sldChg>
      <pc:sldChg chg="modSp add mod">
        <pc:chgData name="Chittaranjan Hens" userId="6fc03958433e8a43" providerId="LiveId" clId="{75957767-83AF-4818-9765-A8AD0ABF668C}" dt="2023-01-11T13:31:25.420" v="1603" actId="404"/>
        <pc:sldMkLst>
          <pc:docMk/>
          <pc:sldMk cId="2037033415" sldId="901"/>
        </pc:sldMkLst>
        <pc:spChg chg="mod">
          <ac:chgData name="Chittaranjan Hens" userId="6fc03958433e8a43" providerId="LiveId" clId="{75957767-83AF-4818-9765-A8AD0ABF668C}" dt="2023-01-11T13:31:25.420" v="1603" actId="404"/>
          <ac:spMkLst>
            <pc:docMk/>
            <pc:sldMk cId="2037033415" sldId="901"/>
            <ac:spMk id="5" creationId="{CB232085-B432-5F7F-2872-DD2742324E72}"/>
          </ac:spMkLst>
        </pc:spChg>
        <pc:graphicFrameChg chg="mod modGraphic">
          <ac:chgData name="Chittaranjan Hens" userId="6fc03958433e8a43" providerId="LiveId" clId="{75957767-83AF-4818-9765-A8AD0ABF668C}" dt="2023-01-11T13:20:47.591" v="1519" actId="113"/>
          <ac:graphicFrameMkLst>
            <pc:docMk/>
            <pc:sldMk cId="2037033415" sldId="901"/>
            <ac:graphicFrameMk id="9" creationId="{00000000-0000-0000-0000-000000000000}"/>
          </ac:graphicFrameMkLst>
        </pc:graphicFrameChg>
      </pc:sldChg>
      <pc:sldChg chg="modSp add mod">
        <pc:chgData name="Chittaranjan Hens" userId="6fc03958433e8a43" providerId="LiveId" clId="{75957767-83AF-4818-9765-A8AD0ABF668C}" dt="2023-01-11T13:54:25.474" v="1828" actId="113"/>
        <pc:sldMkLst>
          <pc:docMk/>
          <pc:sldMk cId="4173074466" sldId="902"/>
        </pc:sldMkLst>
        <pc:spChg chg="mod">
          <ac:chgData name="Chittaranjan Hens" userId="6fc03958433e8a43" providerId="LiveId" clId="{75957767-83AF-4818-9765-A8AD0ABF668C}" dt="2023-01-11T13:31:18.620" v="1599" actId="404"/>
          <ac:spMkLst>
            <pc:docMk/>
            <pc:sldMk cId="4173074466" sldId="902"/>
            <ac:spMk id="5" creationId="{CB232085-B432-5F7F-2872-DD2742324E72}"/>
          </ac:spMkLst>
        </pc:spChg>
        <pc:graphicFrameChg chg="mod modGraphic">
          <ac:chgData name="Chittaranjan Hens" userId="6fc03958433e8a43" providerId="LiveId" clId="{75957767-83AF-4818-9765-A8AD0ABF668C}" dt="2023-01-11T13:54:25.474" v="1828" actId="113"/>
          <ac:graphicFrameMkLst>
            <pc:docMk/>
            <pc:sldMk cId="4173074466" sldId="902"/>
            <ac:graphicFrameMk id="9" creationId="{00000000-0000-0000-0000-000000000000}"/>
          </ac:graphicFrameMkLst>
        </pc:graphicFrameChg>
      </pc:sldChg>
      <pc:sldChg chg="addSp modSp add mod">
        <pc:chgData name="Chittaranjan Hens" userId="6fc03958433e8a43" providerId="LiveId" clId="{75957767-83AF-4818-9765-A8AD0ABF668C}" dt="2023-01-11T13:31:09.983" v="1595" actId="404"/>
        <pc:sldMkLst>
          <pc:docMk/>
          <pc:sldMk cId="3317888655" sldId="903"/>
        </pc:sldMkLst>
        <pc:spChg chg="add mod">
          <ac:chgData name="Chittaranjan Hens" userId="6fc03958433e8a43" providerId="LiveId" clId="{75957767-83AF-4818-9765-A8AD0ABF668C}" dt="2023-01-11T13:19:41.624" v="1516" actId="1076"/>
          <ac:spMkLst>
            <pc:docMk/>
            <pc:sldMk cId="3317888655" sldId="903"/>
            <ac:spMk id="3" creationId="{3BD62603-CFF5-5234-7CFE-3C0DEA775A4D}"/>
          </ac:spMkLst>
        </pc:spChg>
        <pc:spChg chg="mod">
          <ac:chgData name="Chittaranjan Hens" userId="6fc03958433e8a43" providerId="LiveId" clId="{75957767-83AF-4818-9765-A8AD0ABF668C}" dt="2023-01-11T13:31:09.983" v="1595" actId="404"/>
          <ac:spMkLst>
            <pc:docMk/>
            <pc:sldMk cId="3317888655" sldId="903"/>
            <ac:spMk id="5" creationId="{CB232085-B432-5F7F-2872-DD2742324E72}"/>
          </ac:spMkLst>
        </pc:spChg>
        <pc:graphicFrameChg chg="mod modGraphic">
          <ac:chgData name="Chittaranjan Hens" userId="6fc03958433e8a43" providerId="LiveId" clId="{75957767-83AF-4818-9765-A8AD0ABF668C}" dt="2023-01-11T13:21:36.643" v="1528" actId="113"/>
          <ac:graphicFrameMkLst>
            <pc:docMk/>
            <pc:sldMk cId="3317888655" sldId="903"/>
            <ac:graphicFrameMk id="9" creationId="{00000000-0000-0000-0000-000000000000}"/>
          </ac:graphicFrameMkLst>
        </pc:graphicFrameChg>
      </pc:sldChg>
      <pc:sldChg chg="addSp delSp modSp add mod">
        <pc:chgData name="Chittaranjan Hens" userId="6fc03958433e8a43" providerId="LiveId" clId="{75957767-83AF-4818-9765-A8AD0ABF668C}" dt="2023-01-11T13:55:31.801" v="1845" actId="20577"/>
        <pc:sldMkLst>
          <pc:docMk/>
          <pc:sldMk cId="2071995793" sldId="904"/>
        </pc:sldMkLst>
        <pc:spChg chg="mod">
          <ac:chgData name="Chittaranjan Hens" userId="6fc03958433e8a43" providerId="LiveId" clId="{75957767-83AF-4818-9765-A8AD0ABF668C}" dt="2023-01-11T13:55:31.801" v="1845" actId="20577"/>
          <ac:spMkLst>
            <pc:docMk/>
            <pc:sldMk cId="2071995793" sldId="904"/>
            <ac:spMk id="3" creationId="{3BD62603-CFF5-5234-7CFE-3C0DEA775A4D}"/>
          </ac:spMkLst>
        </pc:spChg>
        <pc:spChg chg="mod">
          <ac:chgData name="Chittaranjan Hens" userId="6fc03958433e8a43" providerId="LiveId" clId="{75957767-83AF-4818-9765-A8AD0ABF668C}" dt="2023-01-11T13:31:04.817" v="1591" actId="404"/>
          <ac:spMkLst>
            <pc:docMk/>
            <pc:sldMk cId="2071995793" sldId="904"/>
            <ac:spMk id="5" creationId="{CB232085-B432-5F7F-2872-DD2742324E72}"/>
          </ac:spMkLst>
        </pc:spChg>
        <pc:spChg chg="add del">
          <ac:chgData name="Chittaranjan Hens" userId="6fc03958433e8a43" providerId="LiveId" clId="{75957767-83AF-4818-9765-A8AD0ABF668C}" dt="2023-01-11T13:28:19.155" v="1549" actId="22"/>
          <ac:spMkLst>
            <pc:docMk/>
            <pc:sldMk cId="2071995793" sldId="904"/>
            <ac:spMk id="6" creationId="{AD5F05DB-A04C-3040-EBAE-EF199C9312FA}"/>
          </ac:spMkLst>
        </pc:spChg>
        <pc:spChg chg="add mod">
          <ac:chgData name="Chittaranjan Hens" userId="6fc03958433e8a43" providerId="LiveId" clId="{75957767-83AF-4818-9765-A8AD0ABF668C}" dt="2023-01-11T13:28:40.248" v="1559" actId="1076"/>
          <ac:spMkLst>
            <pc:docMk/>
            <pc:sldMk cId="2071995793" sldId="904"/>
            <ac:spMk id="10" creationId="{80ADCE25-A84D-A536-158A-38E354FF7786}"/>
          </ac:spMkLst>
        </pc:spChg>
        <pc:graphicFrameChg chg="mod modGraphic">
          <ac:chgData name="Chittaranjan Hens" userId="6fc03958433e8a43" providerId="LiveId" clId="{75957767-83AF-4818-9765-A8AD0ABF668C}" dt="2023-01-11T13:27:51.880" v="1547" actId="255"/>
          <ac:graphicFrameMkLst>
            <pc:docMk/>
            <pc:sldMk cId="2071995793" sldId="904"/>
            <ac:graphicFrameMk id="9" creationId="{00000000-0000-0000-0000-000000000000}"/>
          </ac:graphicFrameMkLst>
        </pc:graphicFrameChg>
      </pc:sldChg>
      <pc:sldChg chg="addSp delSp modSp add mod">
        <pc:chgData name="Chittaranjan Hens" userId="6fc03958433e8a43" providerId="LiveId" clId="{75957767-83AF-4818-9765-A8AD0ABF668C}" dt="2023-01-11T15:57:53.775" v="1928"/>
        <pc:sldMkLst>
          <pc:docMk/>
          <pc:sldMk cId="88818499" sldId="905"/>
        </pc:sldMkLst>
        <pc:spChg chg="mod">
          <ac:chgData name="Chittaranjan Hens" userId="6fc03958433e8a43" providerId="LiveId" clId="{75957767-83AF-4818-9765-A8AD0ABF668C}" dt="2023-01-11T13:30:59.571" v="1587" actId="404"/>
          <ac:spMkLst>
            <pc:docMk/>
            <pc:sldMk cId="88818499" sldId="905"/>
            <ac:spMk id="5" creationId="{CB232085-B432-5F7F-2872-DD2742324E72}"/>
          </ac:spMkLst>
        </pc:spChg>
        <pc:spChg chg="add mod">
          <ac:chgData name="Chittaranjan Hens" userId="6fc03958433e8a43" providerId="LiveId" clId="{75957767-83AF-4818-9765-A8AD0ABF668C}" dt="2023-01-11T13:47:56.552" v="1820" actId="1076"/>
          <ac:spMkLst>
            <pc:docMk/>
            <pc:sldMk cId="88818499" sldId="905"/>
            <ac:spMk id="8" creationId="{A999B276-DE7E-FF29-D63F-065F36369FA5}"/>
          </ac:spMkLst>
        </pc:spChg>
        <pc:graphicFrameChg chg="del">
          <ac:chgData name="Chittaranjan Hens" userId="6fc03958433e8a43" providerId="LiveId" clId="{75957767-83AF-4818-9765-A8AD0ABF668C}" dt="2023-01-11T13:30:32.725" v="1578" actId="478"/>
          <ac:graphicFrameMkLst>
            <pc:docMk/>
            <pc:sldMk cId="88818499" sldId="905"/>
            <ac:graphicFrameMk id="9" creationId="{00000000-0000-0000-0000-000000000000}"/>
          </ac:graphicFrameMkLst>
        </pc:graphicFrameChg>
        <pc:picChg chg="add mod">
          <ac:chgData name="Chittaranjan Hens" userId="6fc03958433e8a43" providerId="LiveId" clId="{75957767-83AF-4818-9765-A8AD0ABF668C}" dt="2023-01-11T13:30:54.220" v="1583"/>
          <ac:picMkLst>
            <pc:docMk/>
            <pc:sldMk cId="88818499" sldId="905"/>
            <ac:picMk id="4" creationId="{230E82A0-EFBF-34E8-A0A0-F9629B63D529}"/>
          </ac:picMkLst>
        </pc:picChg>
        <pc:picChg chg="add del mod">
          <ac:chgData name="Chittaranjan Hens" userId="6fc03958433e8a43" providerId="LiveId" clId="{75957767-83AF-4818-9765-A8AD0ABF668C}" dt="2023-01-11T15:57:53.775" v="1928"/>
          <ac:picMkLst>
            <pc:docMk/>
            <pc:sldMk cId="88818499" sldId="905"/>
            <ac:picMk id="9" creationId="{4AD2E9B7-DED0-69C1-A094-B6C99FE94340}"/>
          </ac:picMkLst>
        </pc:picChg>
      </pc:sldChg>
      <pc:sldChg chg="add del">
        <pc:chgData name="Chittaranjan Hens" userId="6fc03958433e8a43" providerId="LiveId" clId="{75957767-83AF-4818-9765-A8AD0ABF668C}" dt="2023-01-11T13:30:36.419" v="1580"/>
        <pc:sldMkLst>
          <pc:docMk/>
          <pc:sldMk cId="1947188822" sldId="906"/>
        </pc:sldMkLst>
      </pc:sldChg>
      <pc:sldChg chg="addSp delSp modSp add del mod">
        <pc:chgData name="Chittaranjan Hens" userId="6fc03958433e8a43" providerId="LiveId" clId="{75957767-83AF-4818-9765-A8AD0ABF668C}" dt="2023-01-11T13:39:53.070" v="1742" actId="47"/>
        <pc:sldMkLst>
          <pc:docMk/>
          <pc:sldMk cId="2714859947" sldId="906"/>
        </pc:sldMkLst>
        <pc:spChg chg="mod">
          <ac:chgData name="Chittaranjan Hens" userId="6fc03958433e8a43" providerId="LiveId" clId="{75957767-83AF-4818-9765-A8AD0ABF668C}" dt="2023-01-11T13:34:09.229" v="1632" actId="20577"/>
          <ac:spMkLst>
            <pc:docMk/>
            <pc:sldMk cId="2714859947" sldId="906"/>
            <ac:spMk id="5" creationId="{CB232085-B432-5F7F-2872-DD2742324E72}"/>
          </ac:spMkLst>
        </pc:spChg>
        <pc:spChg chg="add mod">
          <ac:chgData name="Chittaranjan Hens" userId="6fc03958433e8a43" providerId="LiveId" clId="{75957767-83AF-4818-9765-A8AD0ABF668C}" dt="2023-01-11T13:37:57.641" v="1708" actId="113"/>
          <ac:spMkLst>
            <pc:docMk/>
            <pc:sldMk cId="2714859947" sldId="906"/>
            <ac:spMk id="8" creationId="{24BCD0CE-259F-F404-BC8D-1E8D82395877}"/>
          </ac:spMkLst>
        </pc:spChg>
        <pc:graphicFrameChg chg="add mod">
          <ac:chgData name="Chittaranjan Hens" userId="6fc03958433e8a43" providerId="LiveId" clId="{75957767-83AF-4818-9765-A8AD0ABF668C}" dt="2023-01-11T13:37:48.809" v="1705" actId="14100"/>
          <ac:graphicFrameMkLst>
            <pc:docMk/>
            <pc:sldMk cId="2714859947" sldId="906"/>
            <ac:graphicFrameMk id="9" creationId="{01CC7F71-9D4C-1536-E146-34BC12B5EE7B}"/>
          </ac:graphicFrameMkLst>
        </pc:graphicFrameChg>
        <pc:picChg chg="del">
          <ac:chgData name="Chittaranjan Hens" userId="6fc03958433e8a43" providerId="LiveId" clId="{75957767-83AF-4818-9765-A8AD0ABF668C}" dt="2023-01-11T13:34:11.561" v="1633" actId="478"/>
          <ac:picMkLst>
            <pc:docMk/>
            <pc:sldMk cId="2714859947" sldId="906"/>
            <ac:picMk id="4" creationId="{230E82A0-EFBF-34E8-A0A0-F9629B63D529}"/>
          </ac:picMkLst>
        </pc:picChg>
      </pc:sldChg>
      <pc:sldChg chg="add del">
        <pc:chgData name="Chittaranjan Hens" userId="6fc03958433e8a43" providerId="LiveId" clId="{75957767-83AF-4818-9765-A8AD0ABF668C}" dt="2023-01-11T13:34:13.709" v="1635"/>
        <pc:sldMkLst>
          <pc:docMk/>
          <pc:sldMk cId="582157550" sldId="907"/>
        </pc:sldMkLst>
      </pc:sldChg>
      <pc:sldChg chg="addSp delSp modSp add mod ord">
        <pc:chgData name="Chittaranjan Hens" userId="6fc03958433e8a43" providerId="LiveId" clId="{75957767-83AF-4818-9765-A8AD0ABF668C}" dt="2023-01-11T16:34:01.376" v="1962" actId="14100"/>
        <pc:sldMkLst>
          <pc:docMk/>
          <pc:sldMk cId="3009276418" sldId="907"/>
        </pc:sldMkLst>
        <pc:spChg chg="add mod">
          <ac:chgData name="Chittaranjan Hens" userId="6fc03958433e8a43" providerId="LiveId" clId="{75957767-83AF-4818-9765-A8AD0ABF668C}" dt="2023-01-11T16:34:01.376" v="1962" actId="14100"/>
          <ac:spMkLst>
            <pc:docMk/>
            <pc:sldMk cId="3009276418" sldId="907"/>
            <ac:spMk id="4" creationId="{CC3FC162-67CA-AEB4-C673-285238F94524}"/>
          </ac:spMkLst>
        </pc:spChg>
        <pc:spChg chg="add mod">
          <ac:chgData name="Chittaranjan Hens" userId="6fc03958433e8a43" providerId="LiveId" clId="{75957767-83AF-4818-9765-A8AD0ABF668C}" dt="2023-01-11T13:41:07.977" v="1788" actId="1076"/>
          <ac:spMkLst>
            <pc:docMk/>
            <pc:sldMk cId="3009276418" sldId="907"/>
            <ac:spMk id="6" creationId="{4253A7F1-9696-380B-F841-229C4AC354BF}"/>
          </ac:spMkLst>
        </pc:spChg>
        <pc:spChg chg="mod">
          <ac:chgData name="Chittaranjan Hens" userId="6fc03958433e8a43" providerId="LiveId" clId="{75957767-83AF-4818-9765-A8AD0ABF668C}" dt="2023-01-11T13:39:21.792" v="1722" actId="20578"/>
          <ac:spMkLst>
            <pc:docMk/>
            <pc:sldMk cId="3009276418" sldId="907"/>
            <ac:spMk id="7" creationId="{00000000-0000-0000-0000-000000000000}"/>
          </ac:spMkLst>
        </pc:spChg>
        <pc:spChg chg="mod">
          <ac:chgData name="Chittaranjan Hens" userId="6fc03958433e8a43" providerId="LiveId" clId="{75957767-83AF-4818-9765-A8AD0ABF668C}" dt="2023-01-11T13:55:15.169" v="1837" actId="6549"/>
          <ac:spMkLst>
            <pc:docMk/>
            <pc:sldMk cId="3009276418" sldId="907"/>
            <ac:spMk id="8" creationId="{24BCD0CE-259F-F404-BC8D-1E8D82395877}"/>
          </ac:spMkLst>
        </pc:spChg>
        <pc:spChg chg="add mod">
          <ac:chgData name="Chittaranjan Hens" userId="6fc03958433e8a43" providerId="LiveId" clId="{75957767-83AF-4818-9765-A8AD0ABF668C}" dt="2023-01-11T13:55:07.547" v="1836" actId="20577"/>
          <ac:spMkLst>
            <pc:docMk/>
            <pc:sldMk cId="3009276418" sldId="907"/>
            <ac:spMk id="11" creationId="{4AB97A3F-DC36-858D-1E0F-EFD84A96525C}"/>
          </ac:spMkLst>
        </pc:spChg>
        <pc:graphicFrameChg chg="del mod">
          <ac:chgData name="Chittaranjan Hens" userId="6fc03958433e8a43" providerId="LiveId" clId="{75957767-83AF-4818-9765-A8AD0ABF668C}" dt="2023-01-11T13:40:17.473" v="1746" actId="478"/>
          <ac:graphicFrameMkLst>
            <pc:docMk/>
            <pc:sldMk cId="3009276418" sldId="907"/>
            <ac:graphicFrameMk id="9" creationId="{01CC7F71-9D4C-1536-E146-34BC12B5EE7B}"/>
          </ac:graphicFrameMkLst>
        </pc:graphicFrameChg>
      </pc:sldChg>
      <pc:sldChg chg="addSp delSp modSp add mod">
        <pc:chgData name="Chittaranjan Hens" userId="6fc03958433e8a43" providerId="LiveId" clId="{75957767-83AF-4818-9765-A8AD0ABF668C}" dt="2023-01-11T13:55:45.484" v="1850" actId="2711"/>
        <pc:sldMkLst>
          <pc:docMk/>
          <pc:sldMk cId="1497811975" sldId="908"/>
        </pc:sldMkLst>
        <pc:spChg chg="mod">
          <ac:chgData name="Chittaranjan Hens" userId="6fc03958433e8a43" providerId="LiveId" clId="{75957767-83AF-4818-9765-A8AD0ABF668C}" dt="2023-01-11T13:43:29.109" v="1803" actId="6549"/>
          <ac:spMkLst>
            <pc:docMk/>
            <pc:sldMk cId="1497811975" sldId="908"/>
            <ac:spMk id="5" creationId="{CB232085-B432-5F7F-2872-DD2742324E72}"/>
          </ac:spMkLst>
        </pc:spChg>
        <pc:spChg chg="del">
          <ac:chgData name="Chittaranjan Hens" userId="6fc03958433e8a43" providerId="LiveId" clId="{75957767-83AF-4818-9765-A8AD0ABF668C}" dt="2023-01-11T13:43:41.740" v="1806" actId="478"/>
          <ac:spMkLst>
            <pc:docMk/>
            <pc:sldMk cId="1497811975" sldId="908"/>
            <ac:spMk id="6" creationId="{4253A7F1-9696-380B-F841-229C4AC354BF}"/>
          </ac:spMkLst>
        </pc:spChg>
        <pc:spChg chg="del">
          <ac:chgData name="Chittaranjan Hens" userId="6fc03958433e8a43" providerId="LiveId" clId="{75957767-83AF-4818-9765-A8AD0ABF668C}" dt="2023-01-11T13:43:31.408" v="1804" actId="478"/>
          <ac:spMkLst>
            <pc:docMk/>
            <pc:sldMk cId="1497811975" sldId="908"/>
            <ac:spMk id="8" creationId="{24BCD0CE-259F-F404-BC8D-1E8D82395877}"/>
          </ac:spMkLst>
        </pc:spChg>
        <pc:spChg chg="add mod">
          <ac:chgData name="Chittaranjan Hens" userId="6fc03958433e8a43" providerId="LiveId" clId="{75957767-83AF-4818-9765-A8AD0ABF668C}" dt="2023-01-11T13:55:45.484" v="1850" actId="2711"/>
          <ac:spMkLst>
            <pc:docMk/>
            <pc:sldMk cId="1497811975" sldId="908"/>
            <ac:spMk id="9" creationId="{49C9AFB8-98BB-D4BF-5955-DD11C1579B8A}"/>
          </ac:spMkLst>
        </pc:spChg>
        <pc:spChg chg="del">
          <ac:chgData name="Chittaranjan Hens" userId="6fc03958433e8a43" providerId="LiveId" clId="{75957767-83AF-4818-9765-A8AD0ABF668C}" dt="2023-01-11T13:43:39.134" v="1805" actId="478"/>
          <ac:spMkLst>
            <pc:docMk/>
            <pc:sldMk cId="1497811975" sldId="908"/>
            <ac:spMk id="11" creationId="{4AB97A3F-DC36-858D-1E0F-EFD84A96525C}"/>
          </ac:spMkLst>
        </pc:spChg>
      </pc:sldChg>
      <pc:sldChg chg="add del">
        <pc:chgData name="Chittaranjan Hens" userId="6fc03958433e8a43" providerId="LiveId" clId="{75957767-83AF-4818-9765-A8AD0ABF668C}" dt="2023-01-11T13:38:31.960" v="1711"/>
        <pc:sldMkLst>
          <pc:docMk/>
          <pc:sldMk cId="2811044983" sldId="908"/>
        </pc:sldMkLst>
      </pc:sldChg>
      <pc:sldChg chg="add del">
        <pc:chgData name="Chittaranjan Hens" userId="6fc03958433e8a43" providerId="LiveId" clId="{75957767-83AF-4818-9765-A8AD0ABF668C}" dt="2023-01-11T13:43:44.222" v="1808"/>
        <pc:sldMkLst>
          <pc:docMk/>
          <pc:sldMk cId="711410920" sldId="909"/>
        </pc:sldMkLst>
      </pc:sldChg>
      <pc:sldChg chg="modSp add mod">
        <pc:chgData name="Chittaranjan Hens" userId="6fc03958433e8a43" providerId="LiveId" clId="{75957767-83AF-4818-9765-A8AD0ABF668C}" dt="2023-01-11T13:59:47.835" v="1897" actId="6549"/>
        <pc:sldMkLst>
          <pc:docMk/>
          <pc:sldMk cId="1965528994" sldId="909"/>
        </pc:sldMkLst>
        <pc:spChg chg="mod">
          <ac:chgData name="Chittaranjan Hens" userId="6fc03958433e8a43" providerId="LiveId" clId="{75957767-83AF-4818-9765-A8AD0ABF668C}" dt="2023-01-11T13:59:47.835" v="1897" actId="6549"/>
          <ac:spMkLst>
            <pc:docMk/>
            <pc:sldMk cId="1965528994" sldId="909"/>
            <ac:spMk id="9" creationId="{49C9AFB8-98BB-D4BF-5955-DD11C1579B8A}"/>
          </ac:spMkLst>
        </pc:spChg>
      </pc:sldChg>
      <pc:sldChg chg="add del">
        <pc:chgData name="Chittaranjan Hens" userId="6fc03958433e8a43" providerId="LiveId" clId="{75957767-83AF-4818-9765-A8AD0ABF668C}" dt="2023-01-11T13:57:09.508" v="1853"/>
        <pc:sldMkLst>
          <pc:docMk/>
          <pc:sldMk cId="1407622858" sldId="910"/>
        </pc:sldMkLst>
      </pc:sldChg>
      <pc:sldChg chg="modSp add mod">
        <pc:chgData name="Chittaranjan Hens" userId="6fc03958433e8a43" providerId="LiveId" clId="{75957767-83AF-4818-9765-A8AD0ABF668C}" dt="2023-01-11T14:06:34.618" v="1920" actId="21"/>
        <pc:sldMkLst>
          <pc:docMk/>
          <pc:sldMk cId="3933476246" sldId="910"/>
        </pc:sldMkLst>
        <pc:spChg chg="mod">
          <ac:chgData name="Chittaranjan Hens" userId="6fc03958433e8a43" providerId="LiveId" clId="{75957767-83AF-4818-9765-A8AD0ABF668C}" dt="2023-01-11T14:06:34.618" v="1920" actId="21"/>
          <ac:spMkLst>
            <pc:docMk/>
            <pc:sldMk cId="3933476246" sldId="910"/>
            <ac:spMk id="9" creationId="{49C9AFB8-98BB-D4BF-5955-DD11C1579B8A}"/>
          </ac:spMkLst>
        </pc:spChg>
      </pc:sldChg>
      <pc:sldChg chg="addSp modSp add mod">
        <pc:chgData name="Chittaranjan Hens" userId="6fc03958433e8a43" providerId="LiveId" clId="{75957767-83AF-4818-9765-A8AD0ABF668C}" dt="2023-01-11T14:06:51.360" v="1926" actId="1076"/>
        <pc:sldMkLst>
          <pc:docMk/>
          <pc:sldMk cId="1292102895" sldId="911"/>
        </pc:sldMkLst>
        <pc:spChg chg="add mod">
          <ac:chgData name="Chittaranjan Hens" userId="6fc03958433e8a43" providerId="LiveId" clId="{75957767-83AF-4818-9765-A8AD0ABF668C}" dt="2023-01-11T14:06:51.360" v="1926" actId="1076"/>
          <ac:spMkLst>
            <pc:docMk/>
            <pc:sldMk cId="1292102895" sldId="911"/>
            <ac:spMk id="6" creationId="{59B3DB26-877D-CD57-722C-E1AA81343C9F}"/>
          </ac:spMkLst>
        </pc:spChg>
        <pc:spChg chg="mod">
          <ac:chgData name="Chittaranjan Hens" userId="6fc03958433e8a43" providerId="LiveId" clId="{75957767-83AF-4818-9765-A8AD0ABF668C}" dt="2023-01-11T14:02:27.313" v="1905" actId="6549"/>
          <ac:spMkLst>
            <pc:docMk/>
            <pc:sldMk cId="1292102895" sldId="911"/>
            <ac:spMk id="9" creationId="{49C9AFB8-98BB-D4BF-5955-DD11C1579B8A}"/>
          </ac:spMkLst>
        </pc:spChg>
      </pc:sldChg>
      <pc:sldChg chg="add del">
        <pc:chgData name="Chittaranjan Hens" userId="6fc03958433e8a43" providerId="LiveId" clId="{75957767-83AF-4818-9765-A8AD0ABF668C}" dt="2023-01-11T14:02:29.772" v="1907"/>
        <pc:sldMkLst>
          <pc:docMk/>
          <pc:sldMk cId="1957854450" sldId="912"/>
        </pc:sldMkLst>
      </pc:sldChg>
      <pc:sldChg chg="addSp delSp modSp add mod">
        <pc:chgData name="Chittaranjan Hens" userId="6fc03958433e8a43" providerId="LiveId" clId="{75957767-83AF-4818-9765-A8AD0ABF668C}" dt="2023-01-11T15:58:49.890" v="1947" actId="20577"/>
        <pc:sldMkLst>
          <pc:docMk/>
          <pc:sldMk cId="3720878598" sldId="912"/>
        </pc:sldMkLst>
        <pc:spChg chg="mod">
          <ac:chgData name="Chittaranjan Hens" userId="6fc03958433e8a43" providerId="LiveId" clId="{75957767-83AF-4818-9765-A8AD0ABF668C}" dt="2023-01-11T15:58:49.890" v="1947" actId="20577"/>
          <ac:spMkLst>
            <pc:docMk/>
            <pc:sldMk cId="3720878598" sldId="912"/>
            <ac:spMk id="5" creationId="{CB232085-B432-5F7F-2872-DD2742324E72}"/>
          </ac:spMkLst>
        </pc:spChg>
        <pc:spChg chg="del">
          <ac:chgData name="Chittaranjan Hens" userId="6fc03958433e8a43" providerId="LiveId" clId="{75957767-83AF-4818-9765-A8AD0ABF668C}" dt="2023-01-11T15:58:04.703" v="1931" actId="478"/>
          <ac:spMkLst>
            <pc:docMk/>
            <pc:sldMk cId="3720878598" sldId="912"/>
            <ac:spMk id="8" creationId="{A999B276-DE7E-FF29-D63F-065F36369FA5}"/>
          </ac:spMkLst>
        </pc:spChg>
        <pc:picChg chg="del">
          <ac:chgData name="Chittaranjan Hens" userId="6fc03958433e8a43" providerId="LiveId" clId="{75957767-83AF-4818-9765-A8AD0ABF668C}" dt="2023-01-11T15:57:59.244" v="1930" actId="478"/>
          <ac:picMkLst>
            <pc:docMk/>
            <pc:sldMk cId="3720878598" sldId="912"/>
            <ac:picMk id="4" creationId="{230E82A0-EFBF-34E8-A0A0-F9629B63D529}"/>
          </ac:picMkLst>
        </pc:picChg>
        <pc:picChg chg="add mod">
          <ac:chgData name="Chittaranjan Hens" userId="6fc03958433e8a43" providerId="LiveId" clId="{75957767-83AF-4818-9765-A8AD0ABF668C}" dt="2023-01-11T15:58:38.678" v="1935" actId="14100"/>
          <ac:picMkLst>
            <pc:docMk/>
            <pc:sldMk cId="3720878598" sldId="912"/>
            <ac:picMk id="9" creationId="{975F8E2A-6715-7F30-49E7-1A08169549D5}"/>
          </ac:picMkLst>
        </pc:picChg>
      </pc:sldChg>
      <pc:sldChg chg="addSp delSp modSp add mod">
        <pc:chgData name="Chittaranjan Hens" userId="6fc03958433e8a43" providerId="LiveId" clId="{75957767-83AF-4818-9765-A8AD0ABF668C}" dt="2023-01-11T16:46:16.816" v="2462" actId="6549"/>
        <pc:sldMkLst>
          <pc:docMk/>
          <pc:sldMk cId="367682191" sldId="913"/>
        </pc:sldMkLst>
        <pc:spChg chg="add del mod">
          <ac:chgData name="Chittaranjan Hens" userId="6fc03958433e8a43" providerId="LiveId" clId="{75957767-83AF-4818-9765-A8AD0ABF668C}" dt="2023-01-11T16:40:02.174" v="2051" actId="478"/>
          <ac:spMkLst>
            <pc:docMk/>
            <pc:sldMk cId="367682191" sldId="913"/>
            <ac:spMk id="6" creationId="{B7FA575B-95B6-F4CF-E6C3-9A0EDDA6297D}"/>
          </ac:spMkLst>
        </pc:spChg>
        <pc:spChg chg="add del mod">
          <ac:chgData name="Chittaranjan Hens" userId="6fc03958433e8a43" providerId="LiveId" clId="{75957767-83AF-4818-9765-A8AD0ABF668C}" dt="2023-01-11T16:39:52.050" v="2046"/>
          <ac:spMkLst>
            <pc:docMk/>
            <pc:sldMk cId="367682191" sldId="913"/>
            <ac:spMk id="8" creationId="{27FEA6C3-D81F-B659-B9AC-4E279D39209D}"/>
          </ac:spMkLst>
        </pc:spChg>
        <pc:spChg chg="add del mod">
          <ac:chgData name="Chittaranjan Hens" userId="6fc03958433e8a43" providerId="LiveId" clId="{75957767-83AF-4818-9765-A8AD0ABF668C}" dt="2023-01-11T16:39:46.584" v="2041" actId="767"/>
          <ac:spMkLst>
            <pc:docMk/>
            <pc:sldMk cId="367682191" sldId="913"/>
            <ac:spMk id="11" creationId="{C0D54464-C71F-71AA-7F35-A8C803EDB5F1}"/>
          </ac:spMkLst>
        </pc:spChg>
        <pc:spChg chg="add del mod">
          <ac:chgData name="Chittaranjan Hens" userId="6fc03958433e8a43" providerId="LiveId" clId="{75957767-83AF-4818-9765-A8AD0ABF668C}" dt="2023-01-11T16:39:45.855" v="2040"/>
          <ac:spMkLst>
            <pc:docMk/>
            <pc:sldMk cId="367682191" sldId="913"/>
            <ac:spMk id="12" creationId="{197B3D59-504C-C529-468F-0F991CCCE611}"/>
          </ac:spMkLst>
        </pc:spChg>
        <pc:spChg chg="add mod ord">
          <ac:chgData name="Chittaranjan Hens" userId="6fc03958433e8a43" providerId="LiveId" clId="{75957767-83AF-4818-9765-A8AD0ABF668C}" dt="2023-01-11T16:46:16.816" v="2462" actId="6549"/>
          <ac:spMkLst>
            <pc:docMk/>
            <pc:sldMk cId="367682191" sldId="913"/>
            <ac:spMk id="13" creationId="{66081775-054E-1AC8-44EB-2DDED3620DA0}"/>
          </ac:spMkLst>
        </pc:spChg>
        <pc:picChg chg="mod">
          <ac:chgData name="Chittaranjan Hens" userId="6fc03958433e8a43" providerId="LiveId" clId="{75957767-83AF-4818-9765-A8AD0ABF668C}" dt="2023-01-11T16:38:28.822" v="1967" actId="1076"/>
          <ac:picMkLst>
            <pc:docMk/>
            <pc:sldMk cId="367682191" sldId="913"/>
            <ac:picMk id="2" creationId="{61A5FA30-F6AB-753B-3EEC-E57661DE6B5D}"/>
          </ac:picMkLst>
        </pc:picChg>
        <pc:picChg chg="mod ord modCrop">
          <ac:chgData name="Chittaranjan Hens" userId="6fc03958433e8a43" providerId="LiveId" clId="{75957767-83AF-4818-9765-A8AD0ABF668C}" dt="2023-01-11T16:43:40.480" v="2327" actId="166"/>
          <ac:picMkLst>
            <pc:docMk/>
            <pc:sldMk cId="367682191" sldId="913"/>
            <ac:picMk id="9" creationId="{975F8E2A-6715-7F30-49E7-1A08169549D5}"/>
          </ac:picMkLst>
        </pc:picChg>
      </pc:sldChg>
      <pc:sldChg chg="addSp delSp modSp new mod">
        <pc:chgData name="Chittaranjan Hens" userId="6fc03958433e8a43" providerId="LiveId" clId="{75957767-83AF-4818-9765-A8AD0ABF668C}" dt="2023-01-11T16:41:42.812" v="2283" actId="21"/>
        <pc:sldMkLst>
          <pc:docMk/>
          <pc:sldMk cId="2447229631" sldId="914"/>
        </pc:sldMkLst>
        <pc:spChg chg="del mod">
          <ac:chgData name="Chittaranjan Hens" userId="6fc03958433e8a43" providerId="LiveId" clId="{75957767-83AF-4818-9765-A8AD0ABF668C}" dt="2023-01-11T16:41:42.812" v="2283" actId="21"/>
          <ac:spMkLst>
            <pc:docMk/>
            <pc:sldMk cId="2447229631" sldId="914"/>
            <ac:spMk id="3" creationId="{340DD971-5975-B855-CD4F-B7B58432FF90}"/>
          </ac:spMkLst>
        </pc:spChg>
        <pc:spChg chg="add mod">
          <ac:chgData name="Chittaranjan Hens" userId="6fc03958433e8a43" providerId="LiveId" clId="{75957767-83AF-4818-9765-A8AD0ABF668C}" dt="2023-01-11T16:41:42.812" v="2283" actId="21"/>
          <ac:spMkLst>
            <pc:docMk/>
            <pc:sldMk cId="2447229631" sldId="914"/>
            <ac:spMk id="6" creationId="{B82E86F6-5B26-727E-B7B4-96A146F2A636}"/>
          </ac:spMkLst>
        </pc:spChg>
      </pc:sldChg>
      <pc:sldChg chg="add del">
        <pc:chgData name="Chittaranjan Hens" userId="6fc03958433e8a43" providerId="LiveId" clId="{75957767-83AF-4818-9765-A8AD0ABF668C}" dt="2023-01-11T16:38:31.445" v="1969"/>
        <pc:sldMkLst>
          <pc:docMk/>
          <pc:sldMk cId="3337765619" sldId="914"/>
        </pc:sldMkLst>
      </pc:sldChg>
      <pc:sldChg chg="addSp modSp add mod">
        <pc:chgData name="Chittaranjan Hens" userId="6fc03958433e8a43" providerId="LiveId" clId="{75957767-83AF-4818-9765-A8AD0ABF668C}" dt="2023-01-11T16:52:03.960" v="2482" actId="1076"/>
        <pc:sldMkLst>
          <pc:docMk/>
          <pc:sldMk cId="2375273952" sldId="915"/>
        </pc:sldMkLst>
        <pc:spChg chg="mod">
          <ac:chgData name="Chittaranjan Hens" userId="6fc03958433e8a43" providerId="LiveId" clId="{75957767-83AF-4818-9765-A8AD0ABF668C}" dt="2023-01-11T16:52:03.960" v="2482" actId="1076"/>
          <ac:spMkLst>
            <pc:docMk/>
            <pc:sldMk cId="2375273952" sldId="915"/>
            <ac:spMk id="6" creationId="{59B3DB26-877D-CD57-722C-E1AA81343C9F}"/>
          </ac:spMkLst>
        </pc:spChg>
        <pc:picChg chg="add mod">
          <ac:chgData name="Chittaranjan Hens" userId="6fc03958433e8a43" providerId="LiveId" clId="{75957767-83AF-4818-9765-A8AD0ABF668C}" dt="2023-01-11T16:52:01.271" v="2481" actId="1076"/>
          <ac:picMkLst>
            <pc:docMk/>
            <pc:sldMk cId="2375273952" sldId="915"/>
            <ac:picMk id="4" creationId="{5F008112-9DC5-E618-649B-2AD23CF4ABB9}"/>
          </ac:picMkLst>
        </pc:picChg>
      </pc:sldChg>
      <pc:sldChg chg="add del">
        <pc:chgData name="Chittaranjan Hens" userId="6fc03958433e8a43" providerId="LiveId" clId="{75957767-83AF-4818-9765-A8AD0ABF668C}" dt="2023-01-11T16:40:23.134" v="2054"/>
        <pc:sldMkLst>
          <pc:docMk/>
          <pc:sldMk cId="3826042810" sldId="915"/>
        </pc:sldMkLst>
      </pc:sldChg>
    </pc:docChg>
  </pc:docChgLst>
  <pc:docChgLst>
    <pc:chgData name="Chittaranjan Hens" userId="6fc03958433e8a43" providerId="LiveId" clId="{C7686BE4-D60E-49A5-A653-CFFAEC26FF98}"/>
    <pc:docChg chg="undo custSel modSld sldOrd">
      <pc:chgData name="Chittaranjan Hens" userId="6fc03958433e8a43" providerId="LiveId" clId="{C7686BE4-D60E-49A5-A653-CFFAEC26FF98}" dt="2024-01-18T05:42:56.974" v="330" actId="1076"/>
      <pc:docMkLst>
        <pc:docMk/>
      </pc:docMkLst>
      <pc:sldChg chg="addSp delSp modSp mod modAnim">
        <pc:chgData name="Chittaranjan Hens" userId="6fc03958433e8a43" providerId="LiveId" clId="{C7686BE4-D60E-49A5-A653-CFFAEC26FF98}" dt="2024-01-17T19:30:03.135" v="329" actId="207"/>
        <pc:sldMkLst>
          <pc:docMk/>
          <pc:sldMk cId="970906092" sldId="348"/>
        </pc:sldMkLst>
        <pc:spChg chg="add del mod">
          <ac:chgData name="Chittaranjan Hens" userId="6fc03958433e8a43" providerId="LiveId" clId="{C7686BE4-D60E-49A5-A653-CFFAEC26FF98}" dt="2024-01-17T19:11:14.674" v="179"/>
          <ac:spMkLst>
            <pc:docMk/>
            <pc:sldMk cId="970906092" sldId="348"/>
            <ac:spMk id="4" creationId="{D5D76B4B-01F0-D6C9-9B4C-B4F70A4C74AE}"/>
          </ac:spMkLst>
        </pc:spChg>
        <pc:spChg chg="add mod">
          <ac:chgData name="Chittaranjan Hens" userId="6fc03958433e8a43" providerId="LiveId" clId="{C7686BE4-D60E-49A5-A653-CFFAEC26FF98}" dt="2024-01-17T19:29:56.819" v="328" actId="207"/>
          <ac:spMkLst>
            <pc:docMk/>
            <pc:sldMk cId="970906092" sldId="348"/>
            <ac:spMk id="5" creationId="{A67B2954-1C40-4F04-484D-EBDFE7AFC9EC}"/>
          </ac:spMkLst>
        </pc:spChg>
        <pc:spChg chg="add del mod">
          <ac:chgData name="Chittaranjan Hens" userId="6fc03958433e8a43" providerId="LiveId" clId="{C7686BE4-D60E-49A5-A653-CFFAEC26FF98}" dt="2024-01-17T19:11:18.272" v="180" actId="478"/>
          <ac:spMkLst>
            <pc:docMk/>
            <pc:sldMk cId="970906092" sldId="348"/>
            <ac:spMk id="7" creationId="{7CD39EF3-EEAF-A233-2534-9122D26393B4}"/>
          </ac:spMkLst>
        </pc:spChg>
        <pc:spChg chg="add mod">
          <ac:chgData name="Chittaranjan Hens" userId="6fc03958433e8a43" providerId="LiveId" clId="{C7686BE4-D60E-49A5-A653-CFFAEC26FF98}" dt="2024-01-17T19:30:03.135" v="329" actId="207"/>
          <ac:spMkLst>
            <pc:docMk/>
            <pc:sldMk cId="970906092" sldId="348"/>
            <ac:spMk id="9" creationId="{3A0BFC44-960B-BEA5-4E68-EBF9CF99F381}"/>
          </ac:spMkLst>
        </pc:spChg>
        <pc:spChg chg="add mod">
          <ac:chgData name="Chittaranjan Hens" userId="6fc03958433e8a43" providerId="LiveId" clId="{C7686BE4-D60E-49A5-A653-CFFAEC26FF98}" dt="2024-01-17T19:18:39.479" v="311" actId="20577"/>
          <ac:spMkLst>
            <pc:docMk/>
            <pc:sldMk cId="970906092" sldId="348"/>
            <ac:spMk id="12" creationId="{8ADEB2D3-E290-BB0A-BBAD-49894E0D7C00}"/>
          </ac:spMkLst>
        </pc:spChg>
        <pc:spChg chg="mod">
          <ac:chgData name="Chittaranjan Hens" userId="6fc03958433e8a43" providerId="LiveId" clId="{C7686BE4-D60E-49A5-A653-CFFAEC26FF98}" dt="2024-01-17T19:18:17.999" v="289"/>
          <ac:spMkLst>
            <pc:docMk/>
            <pc:sldMk cId="970906092" sldId="348"/>
            <ac:spMk id="15368" creationId="{00000000-0000-0000-0000-000000000000}"/>
          </ac:spMkLst>
        </pc:spChg>
        <pc:graphicFrameChg chg="mod">
          <ac:chgData name="Chittaranjan Hens" userId="6fc03958433e8a43" providerId="LiveId" clId="{C7686BE4-D60E-49A5-A653-CFFAEC26FF98}" dt="2024-01-17T19:11:45.148" v="187" actId="207"/>
          <ac:graphicFrameMkLst>
            <pc:docMk/>
            <pc:sldMk cId="970906092" sldId="348"/>
            <ac:graphicFrameMk id="15362" creationId="{00000000-0000-0000-0000-000000000000}"/>
          </ac:graphicFrameMkLst>
        </pc:graphicFrameChg>
        <pc:graphicFrameChg chg="mod">
          <ac:chgData name="Chittaranjan Hens" userId="6fc03958433e8a43" providerId="LiveId" clId="{C7686BE4-D60E-49A5-A653-CFFAEC26FF98}" dt="2024-01-17T19:11:29.809" v="183" actId="1076"/>
          <ac:graphicFrameMkLst>
            <pc:docMk/>
            <pc:sldMk cId="970906092" sldId="348"/>
            <ac:graphicFrameMk id="15363" creationId="{00000000-0000-0000-0000-000000000000}"/>
          </ac:graphicFrameMkLst>
        </pc:graphicFrameChg>
        <pc:graphicFrameChg chg="del mod">
          <ac:chgData name="Chittaranjan Hens" userId="6fc03958433e8a43" providerId="LiveId" clId="{C7686BE4-D60E-49A5-A653-CFFAEC26FF98}" dt="2024-01-17T19:11:14.674" v="177" actId="478"/>
          <ac:graphicFrameMkLst>
            <pc:docMk/>
            <pc:sldMk cId="970906092" sldId="348"/>
            <ac:graphicFrameMk id="15364" creationId="{00000000-0000-0000-0000-000000000000}"/>
          </ac:graphicFrameMkLst>
        </pc:graphicFrameChg>
        <pc:graphicFrameChg chg="del mod">
          <ac:chgData name="Chittaranjan Hens" userId="6fc03958433e8a43" providerId="LiveId" clId="{C7686BE4-D60E-49A5-A653-CFFAEC26FF98}" dt="2024-01-17T19:18:02" v="287" actId="478"/>
          <ac:graphicFrameMkLst>
            <pc:docMk/>
            <pc:sldMk cId="970906092" sldId="348"/>
            <ac:graphicFrameMk id="15365" creationId="{00000000-0000-0000-0000-000000000000}"/>
          </ac:graphicFrameMkLst>
        </pc:graphicFrameChg>
        <pc:graphicFrameChg chg="del mod">
          <ac:chgData name="Chittaranjan Hens" userId="6fc03958433e8a43" providerId="LiveId" clId="{C7686BE4-D60E-49A5-A653-CFFAEC26FF98}" dt="2024-01-17T19:17:52.903" v="286" actId="478"/>
          <ac:graphicFrameMkLst>
            <pc:docMk/>
            <pc:sldMk cId="970906092" sldId="348"/>
            <ac:graphicFrameMk id="15366" creationId="{00000000-0000-0000-0000-000000000000}"/>
          </ac:graphicFrameMkLst>
        </pc:graphicFrameChg>
        <pc:graphicFrameChg chg="mod">
          <ac:chgData name="Chittaranjan Hens" userId="6fc03958433e8a43" providerId="LiveId" clId="{C7686BE4-D60E-49A5-A653-CFFAEC26FF98}" dt="2024-01-17T19:11:25.627" v="182" actId="1076"/>
          <ac:graphicFrameMkLst>
            <pc:docMk/>
            <pc:sldMk cId="970906092" sldId="348"/>
            <ac:graphicFrameMk id="219145" creationId="{00000000-0000-0000-0000-000000000000}"/>
          </ac:graphicFrameMkLst>
        </pc:graphicFrameChg>
        <pc:picChg chg="mod">
          <ac:chgData name="Chittaranjan Hens" userId="6fc03958433e8a43" providerId="LiveId" clId="{C7686BE4-D60E-49A5-A653-CFFAEC26FF98}" dt="2024-01-17T19:17:01.885" v="251" actId="1076"/>
          <ac:picMkLst>
            <pc:docMk/>
            <pc:sldMk cId="970906092" sldId="348"/>
            <ac:picMk id="2" creationId="{C0E09FE5-C375-7F74-A513-C1C450348E64}"/>
          </ac:picMkLst>
        </pc:picChg>
      </pc:sldChg>
      <pc:sldChg chg="ord">
        <pc:chgData name="Chittaranjan Hens" userId="6fc03958433e8a43" providerId="LiveId" clId="{C7686BE4-D60E-49A5-A653-CFFAEC26FF98}" dt="2024-01-17T19:21:13.744" v="319"/>
        <pc:sldMkLst>
          <pc:docMk/>
          <pc:sldMk cId="1354525531" sldId="350"/>
        </pc:sldMkLst>
      </pc:sldChg>
      <pc:sldChg chg="addSp delSp modSp mod">
        <pc:chgData name="Chittaranjan Hens" userId="6fc03958433e8a43" providerId="LiveId" clId="{C7686BE4-D60E-49A5-A653-CFFAEC26FF98}" dt="2024-01-17T19:28:09.089" v="326" actId="14100"/>
        <pc:sldMkLst>
          <pc:docMk/>
          <pc:sldMk cId="874902520" sldId="417"/>
        </pc:sldMkLst>
        <pc:spChg chg="add del mod">
          <ac:chgData name="Chittaranjan Hens" userId="6fc03958433e8a43" providerId="LiveId" clId="{C7686BE4-D60E-49A5-A653-CFFAEC26FF98}" dt="2024-01-17T19:27:42.533" v="321" actId="478"/>
          <ac:spMkLst>
            <pc:docMk/>
            <pc:sldMk cId="874902520" sldId="417"/>
            <ac:spMk id="3" creationId="{C8688483-5B05-8F53-891D-916A2AB9CDE5}"/>
          </ac:spMkLst>
        </pc:spChg>
        <pc:picChg chg="add mod">
          <ac:chgData name="Chittaranjan Hens" userId="6fc03958433e8a43" providerId="LiveId" clId="{C7686BE4-D60E-49A5-A653-CFFAEC26FF98}" dt="2024-01-17T19:28:09.089" v="326" actId="14100"/>
          <ac:picMkLst>
            <pc:docMk/>
            <pc:sldMk cId="874902520" sldId="417"/>
            <ac:picMk id="6" creationId="{EA438474-D14D-13EE-F565-5AA8E3F89538}"/>
          </ac:picMkLst>
        </pc:picChg>
        <pc:picChg chg="del">
          <ac:chgData name="Chittaranjan Hens" userId="6fc03958433e8a43" providerId="LiveId" clId="{C7686BE4-D60E-49A5-A653-CFFAEC26FF98}" dt="2024-01-17T19:27:38.916" v="320" actId="478"/>
          <ac:picMkLst>
            <pc:docMk/>
            <pc:sldMk cId="874902520" sldId="417"/>
            <ac:picMk id="7" creationId="{C994CE2F-3A11-2DE7-CD50-BDFB2AA2F5F2}"/>
          </ac:picMkLst>
        </pc:picChg>
      </pc:sldChg>
      <pc:sldChg chg="modSp mod">
        <pc:chgData name="Chittaranjan Hens" userId="6fc03958433e8a43" providerId="LiveId" clId="{C7686BE4-D60E-49A5-A653-CFFAEC26FF98}" dt="2024-01-18T05:42:56.974" v="330" actId="1076"/>
        <pc:sldMkLst>
          <pc:docMk/>
          <pc:sldMk cId="2738184304" sldId="919"/>
        </pc:sldMkLst>
        <pc:grpChg chg="mod">
          <ac:chgData name="Chittaranjan Hens" userId="6fc03958433e8a43" providerId="LiveId" clId="{C7686BE4-D60E-49A5-A653-CFFAEC26FF98}" dt="2024-01-18T05:42:56.974" v="330" actId="1076"/>
          <ac:grpSpMkLst>
            <pc:docMk/>
            <pc:sldMk cId="2738184304" sldId="919"/>
            <ac:grpSpMk id="11" creationId="{699C89B7-72B5-674A-3BF8-3FB7FE756DF5}"/>
          </ac:grpSpMkLst>
        </pc:grpChg>
      </pc:sldChg>
    </pc:docChg>
  </pc:docChgLst>
  <pc:docChgLst>
    <pc:chgData name="Chittaranjan Hens" userId="6fc03958433e8a43" providerId="LiveId" clId="{2791953A-569C-4581-A5F2-161E885C8B9E}"/>
    <pc:docChg chg="undo custSel addSld delSld modSld sldOrd">
      <pc:chgData name="Chittaranjan Hens" userId="6fc03958433e8a43" providerId="LiveId" clId="{2791953A-569C-4581-A5F2-161E885C8B9E}" dt="2023-01-06T19:24:26.698" v="922" actId="404"/>
      <pc:docMkLst>
        <pc:docMk/>
      </pc:docMkLst>
      <pc:sldChg chg="addSp modSp mod">
        <pc:chgData name="Chittaranjan Hens" userId="6fc03958433e8a43" providerId="LiveId" clId="{2791953A-569C-4581-A5F2-161E885C8B9E}" dt="2023-01-04T11:34:41.008" v="266" actId="1076"/>
        <pc:sldMkLst>
          <pc:docMk/>
          <pc:sldMk cId="0" sldId="256"/>
        </pc:sldMkLst>
        <pc:spChg chg="add mod">
          <ac:chgData name="Chittaranjan Hens" userId="6fc03958433e8a43" providerId="LiveId" clId="{2791953A-569C-4581-A5F2-161E885C8B9E}" dt="2023-01-04T11:32:24.531" v="233" actId="404"/>
          <ac:spMkLst>
            <pc:docMk/>
            <pc:sldMk cId="0" sldId="256"/>
            <ac:spMk id="2" creationId="{DF806519-E65B-89A3-8224-B41E170FD3FF}"/>
          </ac:spMkLst>
        </pc:spChg>
        <pc:picChg chg="add mod ord">
          <ac:chgData name="Chittaranjan Hens" userId="6fc03958433e8a43" providerId="LiveId" clId="{2791953A-569C-4581-A5F2-161E885C8B9E}" dt="2023-01-04T11:34:41.008" v="266" actId="1076"/>
          <ac:picMkLst>
            <pc:docMk/>
            <pc:sldMk cId="0" sldId="256"/>
            <ac:picMk id="4" creationId="{96D3FBB0-D960-5A16-D10C-F9BA35E36E86}"/>
          </ac:picMkLst>
        </pc:picChg>
      </pc:sldChg>
      <pc:sldChg chg="addSp modSp del mod">
        <pc:chgData name="Chittaranjan Hens" userId="6fc03958433e8a43" providerId="LiveId" clId="{2791953A-569C-4581-A5F2-161E885C8B9E}" dt="2023-01-04T11:25:01.228" v="85" actId="47"/>
        <pc:sldMkLst>
          <pc:docMk/>
          <pc:sldMk cId="0" sldId="261"/>
        </pc:sldMkLst>
        <pc:spChg chg="mod">
          <ac:chgData name="Chittaranjan Hens" userId="6fc03958433e8a43" providerId="LiveId" clId="{2791953A-569C-4581-A5F2-161E885C8B9E}" dt="2023-01-04T11:24:54.981" v="84" actId="255"/>
          <ac:spMkLst>
            <pc:docMk/>
            <pc:sldMk cId="0" sldId="261"/>
            <ac:spMk id="3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23:17.937" v="76" actId="1076"/>
          <ac:spMkLst>
            <pc:docMk/>
            <pc:sldMk cId="0" sldId="261"/>
            <ac:spMk id="5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22:55.098" v="68" actId="1076"/>
          <ac:spMkLst>
            <pc:docMk/>
            <pc:sldMk cId="0" sldId="261"/>
            <ac:spMk id="6" creationId="{00000000-0000-0000-0000-000000000000}"/>
          </ac:spMkLst>
        </pc:spChg>
        <pc:picChg chg="add mod ord">
          <ac:chgData name="Chittaranjan Hens" userId="6fc03958433e8a43" providerId="LiveId" clId="{2791953A-569C-4581-A5F2-161E885C8B9E}" dt="2023-01-04T11:21:40.470" v="45" actId="167"/>
          <ac:picMkLst>
            <pc:docMk/>
            <pc:sldMk cId="0" sldId="261"/>
            <ac:picMk id="2" creationId="{8E2E03CC-A7F6-0CBD-8B2E-473D3290D223}"/>
          </ac:picMkLst>
        </pc:picChg>
        <pc:picChg chg="mod">
          <ac:chgData name="Chittaranjan Hens" userId="6fc03958433e8a43" providerId="LiveId" clId="{2791953A-569C-4581-A5F2-161E885C8B9E}" dt="2023-01-04T11:22:52.453" v="67" actId="1076"/>
          <ac:picMkLst>
            <pc:docMk/>
            <pc:sldMk cId="0" sldId="261"/>
            <ac:picMk id="1027" creationId="{00000000-0000-0000-0000-000000000000}"/>
          </ac:picMkLst>
        </pc:picChg>
      </pc:sldChg>
      <pc:sldChg chg="addSp delSp modSp mod">
        <pc:chgData name="Chittaranjan Hens" userId="6fc03958433e8a43" providerId="LiveId" clId="{2791953A-569C-4581-A5F2-161E885C8B9E}" dt="2023-01-04T11:34:20.327" v="265" actId="1076"/>
        <pc:sldMkLst>
          <pc:docMk/>
          <pc:sldMk cId="0" sldId="262"/>
        </pc:sldMkLst>
        <pc:spChg chg="mod">
          <ac:chgData name="Chittaranjan Hens" userId="6fc03958433e8a43" providerId="LiveId" clId="{2791953A-569C-4581-A5F2-161E885C8B9E}" dt="2023-01-04T11:28:10.670" v="159" actId="207"/>
          <ac:spMkLst>
            <pc:docMk/>
            <pc:sldMk cId="0" sldId="262"/>
            <ac:spMk id="3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34:20.327" v="265" actId="1076"/>
          <ac:spMkLst>
            <pc:docMk/>
            <pc:sldMk cId="0" sldId="262"/>
            <ac:spMk id="5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33:15.080" v="246" actId="14100"/>
          <ac:spMkLst>
            <pc:docMk/>
            <pc:sldMk cId="0" sldId="262"/>
            <ac:spMk id="8" creationId="{00000000-0000-0000-0000-000000000000}"/>
          </ac:spMkLst>
        </pc:spChg>
        <pc:picChg chg="add del mod ord">
          <ac:chgData name="Chittaranjan Hens" userId="6fc03958433e8a43" providerId="LiveId" clId="{2791953A-569C-4581-A5F2-161E885C8B9E}" dt="2023-01-04T11:33:03.139" v="243" actId="478"/>
          <ac:picMkLst>
            <pc:docMk/>
            <pc:sldMk cId="0" sldId="262"/>
            <ac:picMk id="2" creationId="{48C886EE-B692-B2DC-EE69-EEABF8A7870A}"/>
          </ac:picMkLst>
        </pc:picChg>
        <pc:picChg chg="mod">
          <ac:chgData name="Chittaranjan Hens" userId="6fc03958433e8a43" providerId="LiveId" clId="{2791953A-569C-4581-A5F2-161E885C8B9E}" dt="2023-01-04T11:30:31.260" v="197"/>
          <ac:picMkLst>
            <pc:docMk/>
            <pc:sldMk cId="0" sldId="262"/>
            <ac:picMk id="4" creationId="{00000000-0000-0000-0000-000000000000}"/>
          </ac:picMkLst>
        </pc:picChg>
        <pc:picChg chg="add mod ord">
          <ac:chgData name="Chittaranjan Hens" userId="6fc03958433e8a43" providerId="LiveId" clId="{2791953A-569C-4581-A5F2-161E885C8B9E}" dt="2023-01-04T11:33:11.267" v="245" actId="167"/>
          <ac:picMkLst>
            <pc:docMk/>
            <pc:sldMk cId="0" sldId="262"/>
            <ac:picMk id="7" creationId="{D445956C-1C88-59D7-7FD0-1359575FCC1F}"/>
          </ac:picMkLst>
        </pc:picChg>
      </pc:sldChg>
      <pc:sldChg chg="addSp delSp modSp mod">
        <pc:chgData name="Chittaranjan Hens" userId="6fc03958433e8a43" providerId="LiveId" clId="{2791953A-569C-4581-A5F2-161E885C8B9E}" dt="2023-01-04T11:32:59.552" v="242" actId="167"/>
        <pc:sldMkLst>
          <pc:docMk/>
          <pc:sldMk cId="0" sldId="263"/>
        </pc:sldMkLst>
        <pc:spChg chg="mod">
          <ac:chgData name="Chittaranjan Hens" userId="6fc03958433e8a43" providerId="LiveId" clId="{2791953A-569C-4581-A5F2-161E885C8B9E}" dt="2023-01-04T11:29:41.040" v="192" actId="20577"/>
          <ac:spMkLst>
            <pc:docMk/>
            <pc:sldMk cId="0" sldId="263"/>
            <ac:spMk id="3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27:07.131" v="124" actId="2711"/>
          <ac:spMkLst>
            <pc:docMk/>
            <pc:sldMk cId="0" sldId="263"/>
            <ac:spMk id="7" creationId="{00000000-0000-0000-0000-000000000000}"/>
          </ac:spMkLst>
        </pc:spChg>
        <pc:spChg chg="del mod">
          <ac:chgData name="Chittaranjan Hens" userId="6fc03958433e8a43" providerId="LiveId" clId="{2791953A-569C-4581-A5F2-161E885C8B9E}" dt="2023-01-04T11:29:52.400" v="194" actId="478"/>
          <ac:spMkLst>
            <pc:docMk/>
            <pc:sldMk cId="0" sldId="263"/>
            <ac:spMk id="10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28:45.702" v="176" actId="207"/>
          <ac:spMkLst>
            <pc:docMk/>
            <pc:sldMk cId="0" sldId="263"/>
            <ac:spMk id="11" creationId="{00000000-0000-0000-0000-000000000000}"/>
          </ac:spMkLst>
        </pc:spChg>
        <pc:picChg chg="add del mod ord">
          <ac:chgData name="Chittaranjan Hens" userId="6fc03958433e8a43" providerId="LiveId" clId="{2791953A-569C-4581-A5F2-161E885C8B9E}" dt="2023-01-04T11:32:56.374" v="240" actId="478"/>
          <ac:picMkLst>
            <pc:docMk/>
            <pc:sldMk cId="0" sldId="263"/>
            <ac:picMk id="2" creationId="{91363193-2895-5228-158E-D37DE1E822F1}"/>
          </ac:picMkLst>
        </pc:picChg>
        <pc:picChg chg="add mod ord">
          <ac:chgData name="Chittaranjan Hens" userId="6fc03958433e8a43" providerId="LiveId" clId="{2791953A-569C-4581-A5F2-161E885C8B9E}" dt="2023-01-04T11:32:59.552" v="242" actId="167"/>
          <ac:picMkLst>
            <pc:docMk/>
            <pc:sldMk cId="0" sldId="263"/>
            <ac:picMk id="4" creationId="{81885428-14D3-495E-6867-A2F4B853B9E7}"/>
          </ac:picMkLst>
        </pc:picChg>
        <pc:picChg chg="del mod">
          <ac:chgData name="Chittaranjan Hens" userId="6fc03958433e8a43" providerId="LiveId" clId="{2791953A-569C-4581-A5F2-161E885C8B9E}" dt="2023-01-04T11:29:52.400" v="194" actId="478"/>
          <ac:picMkLst>
            <pc:docMk/>
            <pc:sldMk cId="0" sldId="263"/>
            <ac:picMk id="9" creationId="{00000000-0000-0000-0000-000000000000}"/>
          </ac:picMkLst>
        </pc:picChg>
        <pc:picChg chg="mod">
          <ac:chgData name="Chittaranjan Hens" userId="6fc03958433e8a43" providerId="LiveId" clId="{2791953A-569C-4581-A5F2-161E885C8B9E}" dt="2023-01-04T11:29:37.648" v="191" actId="1076"/>
          <ac:picMkLst>
            <pc:docMk/>
            <pc:sldMk cId="0" sldId="263"/>
            <ac:picMk id="1030" creationId="{00000000-0000-0000-0000-000000000000}"/>
          </ac:picMkLst>
        </pc:picChg>
      </pc:sldChg>
      <pc:sldChg chg="addSp delSp modSp del mod">
        <pc:chgData name="Chittaranjan Hens" userId="6fc03958433e8a43" providerId="LiveId" clId="{2791953A-569C-4581-A5F2-161E885C8B9E}" dt="2023-01-04T11:31:04.275" v="204" actId="47"/>
        <pc:sldMkLst>
          <pc:docMk/>
          <pc:sldMk cId="0" sldId="264"/>
        </pc:sldMkLst>
        <pc:spChg chg="mod">
          <ac:chgData name="Chittaranjan Hens" userId="6fc03958433e8a43" providerId="LiveId" clId="{2791953A-569C-4581-A5F2-161E885C8B9E}" dt="2023-01-04T11:25:24.584" v="91" actId="1076"/>
          <ac:spMkLst>
            <pc:docMk/>
            <pc:sldMk cId="0" sldId="264"/>
            <ac:spMk id="7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25:28.491" v="92" actId="1076"/>
          <ac:spMkLst>
            <pc:docMk/>
            <pc:sldMk cId="0" sldId="264"/>
            <ac:spMk id="10" creationId="{00000000-0000-0000-0000-000000000000}"/>
          </ac:spMkLst>
        </pc:spChg>
        <pc:picChg chg="add mod">
          <ac:chgData name="Chittaranjan Hens" userId="6fc03958433e8a43" providerId="LiveId" clId="{2791953A-569C-4581-A5F2-161E885C8B9E}" dt="2023-01-04T11:30:48.108" v="203" actId="1076"/>
          <ac:picMkLst>
            <pc:docMk/>
            <pc:sldMk cId="0" sldId="264"/>
            <ac:picMk id="2" creationId="{11A58788-1471-6121-3A36-CE2CB6990B0E}"/>
          </ac:picMkLst>
        </pc:picChg>
        <pc:picChg chg="del mod">
          <ac:chgData name="Chittaranjan Hens" userId="6fc03958433e8a43" providerId="LiveId" clId="{2791953A-569C-4581-A5F2-161E885C8B9E}" dt="2023-01-04T11:30:45.320" v="201" actId="478"/>
          <ac:picMkLst>
            <pc:docMk/>
            <pc:sldMk cId="0" sldId="264"/>
            <ac:picMk id="9" creationId="{00000000-0000-0000-0000-000000000000}"/>
          </ac:picMkLst>
        </pc:picChg>
        <pc:picChg chg="mod">
          <ac:chgData name="Chittaranjan Hens" userId="6fc03958433e8a43" providerId="LiveId" clId="{2791953A-569C-4581-A5F2-161E885C8B9E}" dt="2023-01-04T11:25:21.394" v="90" actId="1076"/>
          <ac:picMkLst>
            <pc:docMk/>
            <pc:sldMk cId="0" sldId="264"/>
            <ac:picMk id="1030" creationId="{00000000-0000-0000-0000-000000000000}"/>
          </ac:picMkLst>
        </pc:picChg>
      </pc:sldChg>
      <pc:sldChg chg="addSp modSp mod">
        <pc:chgData name="Chittaranjan Hens" userId="6fc03958433e8a43" providerId="LiveId" clId="{2791953A-569C-4581-A5F2-161E885C8B9E}" dt="2023-01-04T11:40:44.818" v="359" actId="1076"/>
        <pc:sldMkLst>
          <pc:docMk/>
          <pc:sldMk cId="3974928976" sldId="265"/>
        </pc:sldMkLst>
        <pc:spChg chg="mod">
          <ac:chgData name="Chittaranjan Hens" userId="6fc03958433e8a43" providerId="LiveId" clId="{2791953A-569C-4581-A5F2-161E885C8B9E}" dt="2023-01-04T11:40:37.567" v="356" actId="1076"/>
          <ac:spMkLst>
            <pc:docMk/>
            <pc:sldMk cId="3974928976" sldId="265"/>
            <ac:spMk id="9" creationId="{00000000-0000-0000-0000-000000000000}"/>
          </ac:spMkLst>
        </pc:spChg>
        <pc:picChg chg="add mod ord">
          <ac:chgData name="Chittaranjan Hens" userId="6fc03958433e8a43" providerId="LiveId" clId="{2791953A-569C-4581-A5F2-161E885C8B9E}" dt="2023-01-04T11:40:23.836" v="348" actId="167"/>
          <ac:picMkLst>
            <pc:docMk/>
            <pc:sldMk cId="3974928976" sldId="265"/>
            <ac:picMk id="2" creationId="{1B3C7E57-5E2F-E17A-9DFF-7E5787F2B78A}"/>
          </ac:picMkLst>
        </pc:picChg>
        <pc:picChg chg="mod">
          <ac:chgData name="Chittaranjan Hens" userId="6fc03958433e8a43" providerId="LiveId" clId="{2791953A-569C-4581-A5F2-161E885C8B9E}" dt="2023-01-04T11:40:43.191" v="358" actId="1076"/>
          <ac:picMkLst>
            <pc:docMk/>
            <pc:sldMk cId="3974928976" sldId="265"/>
            <ac:picMk id="2053" creationId="{00000000-0000-0000-0000-000000000000}"/>
          </ac:picMkLst>
        </pc:picChg>
        <pc:picChg chg="mod">
          <ac:chgData name="Chittaranjan Hens" userId="6fc03958433e8a43" providerId="LiveId" clId="{2791953A-569C-4581-A5F2-161E885C8B9E}" dt="2023-01-04T11:40:44.818" v="359" actId="1076"/>
          <ac:picMkLst>
            <pc:docMk/>
            <pc:sldMk cId="3974928976" sldId="265"/>
            <ac:picMk id="2054" creationId="{00000000-0000-0000-0000-000000000000}"/>
          </ac:picMkLst>
        </pc:picChg>
      </pc:sldChg>
      <pc:sldChg chg="addSp modSp mod">
        <pc:chgData name="Chittaranjan Hens" userId="6fc03958433e8a43" providerId="LiveId" clId="{2791953A-569C-4581-A5F2-161E885C8B9E}" dt="2023-01-04T11:35:50.690" v="290" actId="20577"/>
        <pc:sldMkLst>
          <pc:docMk/>
          <pc:sldMk cId="0" sldId="267"/>
        </pc:sldMkLst>
        <pc:spChg chg="mod">
          <ac:chgData name="Chittaranjan Hens" userId="6fc03958433e8a43" providerId="LiveId" clId="{2791953A-569C-4581-A5F2-161E885C8B9E}" dt="2023-01-04T11:35:08.270" v="278" actId="207"/>
          <ac:spMkLst>
            <pc:docMk/>
            <pc:sldMk cId="0" sldId="267"/>
            <ac:spMk id="2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35:50.690" v="290" actId="20577"/>
          <ac:spMkLst>
            <pc:docMk/>
            <pc:sldMk cId="0" sldId="267"/>
            <ac:spMk id="3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35:12.820" v="279" actId="1076"/>
          <ac:spMkLst>
            <pc:docMk/>
            <pc:sldMk cId="0" sldId="267"/>
            <ac:spMk id="11" creationId="{00000000-0000-0000-0000-000000000000}"/>
          </ac:spMkLst>
        </pc:spChg>
        <pc:picChg chg="add mod ord">
          <ac:chgData name="Chittaranjan Hens" userId="6fc03958433e8a43" providerId="LiveId" clId="{2791953A-569C-4581-A5F2-161E885C8B9E}" dt="2023-01-04T11:34:48.002" v="268" actId="167"/>
          <ac:picMkLst>
            <pc:docMk/>
            <pc:sldMk cId="0" sldId="267"/>
            <ac:picMk id="4" creationId="{BD912DC8-6C07-B323-87FF-BA6D5B187BFC}"/>
          </ac:picMkLst>
        </pc:picChg>
      </pc:sldChg>
      <pc:sldChg chg="addSp delSp modSp mod setBg">
        <pc:chgData name="Chittaranjan Hens" userId="6fc03958433e8a43" providerId="LiveId" clId="{2791953A-569C-4581-A5F2-161E885C8B9E}" dt="2023-01-04T11:32:18.740" v="231" actId="14100"/>
        <pc:sldMkLst>
          <pc:docMk/>
          <pc:sldMk cId="0" sldId="268"/>
        </pc:sldMkLst>
        <pc:spChg chg="mod">
          <ac:chgData name="Chittaranjan Hens" userId="6fc03958433e8a43" providerId="LiveId" clId="{2791953A-569C-4581-A5F2-161E885C8B9E}" dt="2023-01-04T11:31:55.945" v="228" actId="26606"/>
          <ac:spMkLst>
            <pc:docMk/>
            <pc:sldMk cId="0" sldId="268"/>
            <ac:spMk id="10" creationId="{00000000-0000-0000-0000-000000000000}"/>
          </ac:spMkLst>
        </pc:spChg>
        <pc:spChg chg="add del">
          <ac:chgData name="Chittaranjan Hens" userId="6fc03958433e8a43" providerId="LiveId" clId="{2791953A-569C-4581-A5F2-161E885C8B9E}" dt="2023-01-04T11:31:55.945" v="228" actId="26606"/>
          <ac:spMkLst>
            <pc:docMk/>
            <pc:sldMk cId="0" sldId="268"/>
            <ac:spMk id="4108" creationId="{E1750109-3B91-4506-B997-0CD8E35A1488}"/>
          </ac:spMkLst>
        </pc:spChg>
        <pc:spChg chg="add del">
          <ac:chgData name="Chittaranjan Hens" userId="6fc03958433e8a43" providerId="LiveId" clId="{2791953A-569C-4581-A5F2-161E885C8B9E}" dt="2023-01-04T11:31:55.945" v="228" actId="26606"/>
          <ac:spMkLst>
            <pc:docMk/>
            <pc:sldMk cId="0" sldId="268"/>
            <ac:spMk id="4110" creationId="{E72D8D1B-59F6-4FF3-8547-9BBB6129F2FA}"/>
          </ac:spMkLst>
        </pc:spChg>
        <pc:spChg chg="add del">
          <ac:chgData name="Chittaranjan Hens" userId="6fc03958433e8a43" providerId="LiveId" clId="{2791953A-569C-4581-A5F2-161E885C8B9E}" dt="2023-01-04T11:31:55.945" v="228" actId="26606"/>
          <ac:spMkLst>
            <pc:docMk/>
            <pc:sldMk cId="0" sldId="268"/>
            <ac:spMk id="4112" creationId="{8FC8C21F-9484-4A71-ABFA-6C10682FAC3E}"/>
          </ac:spMkLst>
        </pc:spChg>
        <pc:spChg chg="add del">
          <ac:chgData name="Chittaranjan Hens" userId="6fc03958433e8a43" providerId="LiveId" clId="{2791953A-569C-4581-A5F2-161E885C8B9E}" dt="2023-01-04T11:31:55.945" v="228" actId="26606"/>
          <ac:spMkLst>
            <pc:docMk/>
            <pc:sldMk cId="0" sldId="268"/>
            <ac:spMk id="4114" creationId="{2C444748-5A8D-4B53-89FE-42B455DFA2D1}"/>
          </ac:spMkLst>
        </pc:spChg>
        <pc:spChg chg="add del">
          <ac:chgData name="Chittaranjan Hens" userId="6fc03958433e8a43" providerId="LiveId" clId="{2791953A-569C-4581-A5F2-161E885C8B9E}" dt="2023-01-04T11:31:55.945" v="228" actId="26606"/>
          <ac:spMkLst>
            <pc:docMk/>
            <pc:sldMk cId="0" sldId="268"/>
            <ac:spMk id="4116" creationId="{14044C96-7CFD-44DB-A579-D77B0D37C681}"/>
          </ac:spMkLst>
        </pc:spChg>
        <pc:picChg chg="add mod ord">
          <ac:chgData name="Chittaranjan Hens" userId="6fc03958433e8a43" providerId="LiveId" clId="{2791953A-569C-4581-A5F2-161E885C8B9E}" dt="2023-01-04T11:31:55.945" v="228" actId="26606"/>
          <ac:picMkLst>
            <pc:docMk/>
            <pc:sldMk cId="0" sldId="268"/>
            <ac:picMk id="2" creationId="{3DB26314-56F3-829C-0995-91357DCDF889}"/>
          </ac:picMkLst>
        </pc:picChg>
        <pc:picChg chg="mod ord">
          <ac:chgData name="Chittaranjan Hens" userId="6fc03958433e8a43" providerId="LiveId" clId="{2791953A-569C-4581-A5F2-161E885C8B9E}" dt="2023-01-04T11:32:18.740" v="231" actId="14100"/>
          <ac:picMkLst>
            <pc:docMk/>
            <pc:sldMk cId="0" sldId="268"/>
            <ac:picMk id="4099" creationId="{00000000-0000-0000-0000-000000000000}"/>
          </ac:picMkLst>
        </pc:picChg>
        <pc:picChg chg="mod">
          <ac:chgData name="Chittaranjan Hens" userId="6fc03958433e8a43" providerId="LiveId" clId="{2791953A-569C-4581-A5F2-161E885C8B9E}" dt="2023-01-04T11:32:04.139" v="230" actId="14100"/>
          <ac:picMkLst>
            <pc:docMk/>
            <pc:sldMk cId="0" sldId="268"/>
            <ac:picMk id="4102" creationId="{00000000-0000-0000-0000-000000000000}"/>
          </ac:picMkLst>
        </pc:picChg>
        <pc:picChg chg="mod">
          <ac:chgData name="Chittaranjan Hens" userId="6fc03958433e8a43" providerId="LiveId" clId="{2791953A-569C-4581-A5F2-161E885C8B9E}" dt="2023-01-04T11:32:00.972" v="229" actId="14100"/>
          <ac:picMkLst>
            <pc:docMk/>
            <pc:sldMk cId="0" sldId="268"/>
            <ac:picMk id="4103" creationId="{00000000-0000-0000-0000-000000000000}"/>
          </ac:picMkLst>
        </pc:picChg>
      </pc:sldChg>
      <pc:sldChg chg="addSp delSp modSp mod">
        <pc:chgData name="Chittaranjan Hens" userId="6fc03958433e8a43" providerId="LiveId" clId="{2791953A-569C-4581-A5F2-161E885C8B9E}" dt="2023-01-06T19:23:32.950" v="918" actId="115"/>
        <pc:sldMkLst>
          <pc:docMk/>
          <pc:sldMk cId="0" sldId="270"/>
        </pc:sldMkLst>
        <pc:spChg chg="mod">
          <ac:chgData name="Chittaranjan Hens" userId="6fc03958433e8a43" providerId="LiveId" clId="{2791953A-569C-4581-A5F2-161E885C8B9E}" dt="2023-01-06T19:23:32.950" v="918" actId="115"/>
          <ac:spMkLst>
            <pc:docMk/>
            <pc:sldMk cId="0" sldId="270"/>
            <ac:spMk id="3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2:04:01.757" v="599" actId="1076"/>
          <ac:spMkLst>
            <pc:docMk/>
            <pc:sldMk cId="0" sldId="270"/>
            <ac:spMk id="4" creationId="{00000000-0000-0000-0000-000000000000}"/>
          </ac:spMkLst>
        </pc:spChg>
        <pc:spChg chg="add mod">
          <ac:chgData name="Chittaranjan Hens" userId="6fc03958433e8a43" providerId="LiveId" clId="{2791953A-569C-4581-A5F2-161E885C8B9E}" dt="2023-01-06T19:21:52.538" v="909" actId="114"/>
          <ac:spMkLst>
            <pc:docMk/>
            <pc:sldMk cId="0" sldId="270"/>
            <ac:spMk id="7" creationId="{04572715-AF3B-5963-89F9-7B7DF0DEFAA9}"/>
          </ac:spMkLst>
        </pc:spChg>
        <pc:picChg chg="add mod ord">
          <ac:chgData name="Chittaranjan Hens" userId="6fc03958433e8a43" providerId="LiveId" clId="{2791953A-569C-4581-A5F2-161E885C8B9E}" dt="2023-01-04T12:03:31.380" v="584" actId="1076"/>
          <ac:picMkLst>
            <pc:docMk/>
            <pc:sldMk cId="0" sldId="270"/>
            <ac:picMk id="2" creationId="{71E1503B-6615-B2AB-52C3-D115D8481BA8}"/>
          </ac:picMkLst>
        </pc:picChg>
        <pc:picChg chg="add mod">
          <ac:chgData name="Chittaranjan Hens" userId="6fc03958433e8a43" providerId="LiveId" clId="{2791953A-569C-4581-A5F2-161E885C8B9E}" dt="2023-01-06T11:51:31.633" v="880" actId="1076"/>
          <ac:picMkLst>
            <pc:docMk/>
            <pc:sldMk cId="0" sldId="270"/>
            <ac:picMk id="6" creationId="{213462ED-514F-6772-D8EC-79F3BCE7AD99}"/>
          </ac:picMkLst>
        </pc:picChg>
        <pc:picChg chg="del mod">
          <ac:chgData name="Chittaranjan Hens" userId="6fc03958433e8a43" providerId="LiveId" clId="{2791953A-569C-4581-A5F2-161E885C8B9E}" dt="2023-01-06T11:49:09.993" v="857" actId="478"/>
          <ac:picMkLst>
            <pc:docMk/>
            <pc:sldMk cId="0" sldId="270"/>
            <ac:picMk id="1027" creationId="{00000000-0000-0000-0000-000000000000}"/>
          </ac:picMkLst>
        </pc:picChg>
      </pc:sldChg>
      <pc:sldChg chg="addSp modSp del mod">
        <pc:chgData name="Chittaranjan Hens" userId="6fc03958433e8a43" providerId="LiveId" clId="{2791953A-569C-4581-A5F2-161E885C8B9E}" dt="2023-01-04T11:48:09.709" v="457" actId="47"/>
        <pc:sldMkLst>
          <pc:docMk/>
          <pc:sldMk cId="0" sldId="271"/>
        </pc:sldMkLst>
        <pc:spChg chg="add mod">
          <ac:chgData name="Chittaranjan Hens" userId="6fc03958433e8a43" providerId="LiveId" clId="{2791953A-569C-4581-A5F2-161E885C8B9E}" dt="2023-01-04T11:44:29.619" v="417" actId="20577"/>
          <ac:spMkLst>
            <pc:docMk/>
            <pc:sldMk cId="0" sldId="271"/>
            <ac:spMk id="4" creationId="{CCCA8A31-A425-805B-7E82-14BF6F08B0E6}"/>
          </ac:spMkLst>
        </pc:spChg>
        <pc:spChg chg="mod">
          <ac:chgData name="Chittaranjan Hens" userId="6fc03958433e8a43" providerId="LiveId" clId="{2791953A-569C-4581-A5F2-161E885C8B9E}" dt="2023-01-04T11:44:44.618" v="419" actId="6549"/>
          <ac:spMkLst>
            <pc:docMk/>
            <pc:sldMk cId="0" sldId="271"/>
            <ac:spMk id="7" creationId="{00000000-0000-0000-0000-000000000000}"/>
          </ac:spMkLst>
        </pc:spChg>
        <pc:picChg chg="add mod ord">
          <ac:chgData name="Chittaranjan Hens" userId="6fc03958433e8a43" providerId="LiveId" clId="{2791953A-569C-4581-A5F2-161E885C8B9E}" dt="2023-01-04T11:40:53.843" v="361" actId="167"/>
          <ac:picMkLst>
            <pc:docMk/>
            <pc:sldMk cId="0" sldId="271"/>
            <ac:picMk id="3" creationId="{9645F0C6-7614-4E94-CA73-EA70AF900FC6}"/>
          </ac:picMkLst>
        </pc:picChg>
      </pc:sldChg>
      <pc:sldChg chg="addSp modSp del mod">
        <pc:chgData name="Chittaranjan Hens" userId="6fc03958433e8a43" providerId="LiveId" clId="{2791953A-569C-4581-A5F2-161E885C8B9E}" dt="2023-01-04T11:54:17.451" v="503" actId="47"/>
        <pc:sldMkLst>
          <pc:docMk/>
          <pc:sldMk cId="0" sldId="272"/>
        </pc:sldMkLst>
        <pc:spChg chg="mod">
          <ac:chgData name="Chittaranjan Hens" userId="6fc03958433e8a43" providerId="LiveId" clId="{2791953A-569C-4581-A5F2-161E885C8B9E}" dt="2023-01-04T11:41:35.118" v="369" actId="1076"/>
          <ac:spMkLst>
            <pc:docMk/>
            <pc:sldMk cId="0" sldId="272"/>
            <ac:spMk id="7" creationId="{00000000-0000-0000-0000-000000000000}"/>
          </ac:spMkLst>
        </pc:spChg>
        <pc:picChg chg="add mod ord">
          <ac:chgData name="Chittaranjan Hens" userId="6fc03958433e8a43" providerId="LiveId" clId="{2791953A-569C-4581-A5F2-161E885C8B9E}" dt="2023-01-04T11:41:30.275" v="368" actId="167"/>
          <ac:picMkLst>
            <pc:docMk/>
            <pc:sldMk cId="0" sldId="272"/>
            <ac:picMk id="2" creationId="{5A91400E-15DA-A0A5-1F71-44BF11C9492A}"/>
          </ac:picMkLst>
        </pc:picChg>
        <pc:picChg chg="mod">
          <ac:chgData name="Chittaranjan Hens" userId="6fc03958433e8a43" providerId="LiveId" clId="{2791953A-569C-4581-A5F2-161E885C8B9E}" dt="2023-01-04T11:41:20.094" v="366" actId="1076"/>
          <ac:picMkLst>
            <pc:docMk/>
            <pc:sldMk cId="0" sldId="272"/>
            <ac:picMk id="3075" creationId="{00000000-0000-0000-0000-000000000000}"/>
          </ac:picMkLst>
        </pc:picChg>
      </pc:sldChg>
      <pc:sldChg chg="addSp modSp mod">
        <pc:chgData name="Chittaranjan Hens" userId="6fc03958433e8a43" providerId="LiveId" clId="{2791953A-569C-4581-A5F2-161E885C8B9E}" dt="2023-01-06T19:24:26.698" v="922" actId="404"/>
        <pc:sldMkLst>
          <pc:docMk/>
          <pc:sldMk cId="0" sldId="273"/>
        </pc:sldMkLst>
        <pc:spChg chg="mod">
          <ac:chgData name="Chittaranjan Hens" userId="6fc03958433e8a43" providerId="LiveId" clId="{2791953A-569C-4581-A5F2-161E885C8B9E}" dt="2023-01-04T12:10:25.655" v="686" actId="207"/>
          <ac:spMkLst>
            <pc:docMk/>
            <pc:sldMk cId="0" sldId="273"/>
            <ac:spMk id="2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6T19:24:26.698" v="922" actId="404"/>
          <ac:spMkLst>
            <pc:docMk/>
            <pc:sldMk cId="0" sldId="273"/>
            <ac:spMk id="3" creationId="{00000000-0000-0000-0000-000000000000}"/>
          </ac:spMkLst>
        </pc:spChg>
        <pc:picChg chg="add mod ord">
          <ac:chgData name="Chittaranjan Hens" userId="6fc03958433e8a43" providerId="LiveId" clId="{2791953A-569C-4581-A5F2-161E885C8B9E}" dt="2023-01-04T12:10:02.075" v="680" actId="207"/>
          <ac:picMkLst>
            <pc:docMk/>
            <pc:sldMk cId="0" sldId="273"/>
            <ac:picMk id="5" creationId="{C9F4D3A7-0764-C980-E44C-074F8B19A91D}"/>
          </ac:picMkLst>
        </pc:picChg>
      </pc:sldChg>
      <pc:sldChg chg="addSp delSp modSp mod ord">
        <pc:chgData name="Chittaranjan Hens" userId="6fc03958433e8a43" providerId="LiveId" clId="{2791953A-569C-4581-A5F2-161E885C8B9E}" dt="2023-01-06T19:15:32.238" v="893"/>
        <pc:sldMkLst>
          <pc:docMk/>
          <pc:sldMk cId="0" sldId="275"/>
        </pc:sldMkLst>
        <pc:spChg chg="mod">
          <ac:chgData name="Chittaranjan Hens" userId="6fc03958433e8a43" providerId="LiveId" clId="{2791953A-569C-4581-A5F2-161E885C8B9E}" dt="2023-01-04T12:02:26.143" v="557" actId="1076"/>
          <ac:spMkLst>
            <pc:docMk/>
            <pc:sldMk cId="0" sldId="275"/>
            <ac:spMk id="3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2:02:55.126" v="569" actId="207"/>
          <ac:spMkLst>
            <pc:docMk/>
            <pc:sldMk cId="0" sldId="275"/>
            <ac:spMk id="8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2:02:28.641" v="558" actId="1076"/>
          <ac:spMkLst>
            <pc:docMk/>
            <pc:sldMk cId="0" sldId="275"/>
            <ac:spMk id="10" creationId="{00000000-0000-0000-0000-000000000000}"/>
          </ac:spMkLst>
        </pc:spChg>
        <pc:picChg chg="add mod ord">
          <ac:chgData name="Chittaranjan Hens" userId="6fc03958433e8a43" providerId="LiveId" clId="{2791953A-569C-4581-A5F2-161E885C8B9E}" dt="2023-01-04T12:02:36.383" v="560" actId="1440"/>
          <ac:picMkLst>
            <pc:docMk/>
            <pc:sldMk cId="0" sldId="275"/>
            <ac:picMk id="2" creationId="{C854D08E-2B90-E834-212E-A51A9DFBEF5D}"/>
          </ac:picMkLst>
        </pc:picChg>
        <pc:cxnChg chg="add del mod">
          <ac:chgData name="Chittaranjan Hens" userId="6fc03958433e8a43" providerId="LiveId" clId="{2791953A-569C-4581-A5F2-161E885C8B9E}" dt="2023-01-04T12:02:33.082" v="559" actId="1076"/>
          <ac:cxnSpMkLst>
            <pc:docMk/>
            <pc:sldMk cId="0" sldId="275"/>
            <ac:cxnSpMk id="5" creationId="{00000000-0000-0000-0000-000000000000}"/>
          </ac:cxnSpMkLst>
        </pc:cxnChg>
      </pc:sldChg>
      <pc:sldChg chg="addSp delSp modSp mod">
        <pc:chgData name="Chittaranjan Hens" userId="6fc03958433e8a43" providerId="LiveId" clId="{2791953A-569C-4581-A5F2-161E885C8B9E}" dt="2023-01-06T11:41:44.793" v="851"/>
        <pc:sldMkLst>
          <pc:docMk/>
          <pc:sldMk cId="0" sldId="276"/>
        </pc:sldMkLst>
        <pc:spChg chg="add mod">
          <ac:chgData name="Chittaranjan Hens" userId="6fc03958433e8a43" providerId="LiveId" clId="{2791953A-569C-4581-A5F2-161E885C8B9E}" dt="2023-01-04T12:17:29.618" v="844" actId="20577"/>
          <ac:spMkLst>
            <pc:docMk/>
            <pc:sldMk cId="0" sldId="276"/>
            <ac:spMk id="3" creationId="{11B13B69-AD84-EF38-A278-672F5A03502C}"/>
          </ac:spMkLst>
        </pc:spChg>
        <pc:spChg chg="del">
          <ac:chgData name="Chittaranjan Hens" userId="6fc03958433e8a43" providerId="LiveId" clId="{2791953A-569C-4581-A5F2-161E885C8B9E}" dt="2023-01-04T12:17:22.284" v="826" actId="478"/>
          <ac:spMkLst>
            <pc:docMk/>
            <pc:sldMk cId="0" sldId="276"/>
            <ac:spMk id="4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2:17:35.668" v="845" actId="1076"/>
          <ac:spMkLst>
            <pc:docMk/>
            <pc:sldMk cId="0" sldId="276"/>
            <ac:spMk id="5" creationId="{00000000-0000-0000-0000-000000000000}"/>
          </ac:spMkLst>
        </pc:spChg>
        <pc:picChg chg="add mod ord">
          <ac:chgData name="Chittaranjan Hens" userId="6fc03958433e8a43" providerId="LiveId" clId="{2791953A-569C-4581-A5F2-161E885C8B9E}" dt="2023-01-04T12:17:06.447" v="824" actId="167"/>
          <ac:picMkLst>
            <pc:docMk/>
            <pc:sldMk cId="0" sldId="276"/>
            <ac:picMk id="2" creationId="{5959D435-A427-1D1F-B994-56978A5DC80E}"/>
          </ac:picMkLst>
        </pc:picChg>
        <pc:picChg chg="mod">
          <ac:chgData name="Chittaranjan Hens" userId="6fc03958433e8a43" providerId="LiveId" clId="{2791953A-569C-4581-A5F2-161E885C8B9E}" dt="2023-01-06T11:41:44.793" v="851"/>
          <ac:picMkLst>
            <pc:docMk/>
            <pc:sldMk cId="0" sldId="276"/>
            <ac:picMk id="6" creationId="{00000000-0000-0000-0000-000000000000}"/>
          </ac:picMkLst>
        </pc:picChg>
      </pc:sldChg>
      <pc:sldChg chg="addSp delSp modSp del mod">
        <pc:chgData name="Chittaranjan Hens" userId="6fc03958433e8a43" providerId="LiveId" clId="{2791953A-569C-4581-A5F2-161E885C8B9E}" dt="2023-01-04T12:08:12.537" v="668" actId="47"/>
        <pc:sldMkLst>
          <pc:docMk/>
          <pc:sldMk cId="0" sldId="277"/>
        </pc:sldMkLst>
        <pc:spChg chg="add mod">
          <ac:chgData name="Chittaranjan Hens" userId="6fc03958433e8a43" providerId="LiveId" clId="{2791953A-569C-4581-A5F2-161E885C8B9E}" dt="2023-01-04T12:08:10.296" v="667" actId="478"/>
          <ac:spMkLst>
            <pc:docMk/>
            <pc:sldMk cId="0" sldId="277"/>
            <ac:spMk id="3" creationId="{046AF252-EA31-425D-9BA8-C450284D3C17}"/>
          </ac:spMkLst>
        </pc:spChg>
        <pc:spChg chg="del">
          <ac:chgData name="Chittaranjan Hens" userId="6fc03958433e8a43" providerId="LiveId" clId="{2791953A-569C-4581-A5F2-161E885C8B9E}" dt="2023-01-04T12:08:10.296" v="667" actId="478"/>
          <ac:spMkLst>
            <pc:docMk/>
            <pc:sldMk cId="0" sldId="277"/>
            <ac:spMk id="4" creationId="{00000000-0000-0000-0000-000000000000}"/>
          </ac:spMkLst>
        </pc:spChg>
        <pc:spChg chg="add mod">
          <ac:chgData name="Chittaranjan Hens" userId="6fc03958433e8a43" providerId="LiveId" clId="{2791953A-569C-4581-A5F2-161E885C8B9E}" dt="2023-01-04T12:08:10.296" v="667" actId="478"/>
          <ac:spMkLst>
            <pc:docMk/>
            <pc:sldMk cId="0" sldId="277"/>
            <ac:spMk id="7" creationId="{4C0B7D59-24A4-F301-0B5D-0189A12AA817}"/>
          </ac:spMkLst>
        </pc:spChg>
        <pc:spChg chg="del mod">
          <ac:chgData name="Chittaranjan Hens" userId="6fc03958433e8a43" providerId="LiveId" clId="{2791953A-569C-4581-A5F2-161E885C8B9E}" dt="2023-01-04T12:08:10.296" v="667" actId="478"/>
          <ac:spMkLst>
            <pc:docMk/>
            <pc:sldMk cId="0" sldId="277"/>
            <ac:spMk id="5123" creationId="{00000000-0000-0000-0000-000000000000}"/>
          </ac:spMkLst>
        </pc:spChg>
      </pc:sldChg>
      <pc:sldChg chg="addSp modSp mod">
        <pc:chgData name="Chittaranjan Hens" userId="6fc03958433e8a43" providerId="LiveId" clId="{2791953A-569C-4581-A5F2-161E885C8B9E}" dt="2023-01-04T12:06:46.379" v="638" actId="207"/>
        <pc:sldMkLst>
          <pc:docMk/>
          <pc:sldMk cId="0" sldId="279"/>
        </pc:sldMkLst>
        <pc:spChg chg="mod">
          <ac:chgData name="Chittaranjan Hens" userId="6fc03958433e8a43" providerId="LiveId" clId="{2791953A-569C-4581-A5F2-161E885C8B9E}" dt="2023-01-04T12:06:46.379" v="638" actId="207"/>
          <ac:spMkLst>
            <pc:docMk/>
            <pc:sldMk cId="0" sldId="279"/>
            <ac:spMk id="3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2:04:43.382" v="610" actId="1076"/>
          <ac:spMkLst>
            <pc:docMk/>
            <pc:sldMk cId="0" sldId="279"/>
            <ac:spMk id="4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2:04:48.892" v="612" actId="1076"/>
          <ac:spMkLst>
            <pc:docMk/>
            <pc:sldMk cId="0" sldId="279"/>
            <ac:spMk id="6" creationId="{00000000-0000-0000-0000-000000000000}"/>
          </ac:spMkLst>
        </pc:spChg>
        <pc:picChg chg="add mod ord">
          <ac:chgData name="Chittaranjan Hens" userId="6fc03958433e8a43" providerId="LiveId" clId="{2791953A-569C-4581-A5F2-161E885C8B9E}" dt="2023-01-04T12:06:41.243" v="637" actId="167"/>
          <ac:picMkLst>
            <pc:docMk/>
            <pc:sldMk cId="0" sldId="279"/>
            <ac:picMk id="2" creationId="{F3B5EE51-3108-68A3-A8E9-00060A63D3C5}"/>
          </ac:picMkLst>
        </pc:picChg>
        <pc:picChg chg="mod">
          <ac:chgData name="Chittaranjan Hens" userId="6fc03958433e8a43" providerId="LiveId" clId="{2791953A-569C-4581-A5F2-161E885C8B9E}" dt="2023-01-04T12:04:45.973" v="611" actId="1076"/>
          <ac:picMkLst>
            <pc:docMk/>
            <pc:sldMk cId="0" sldId="279"/>
            <ac:picMk id="2052" creationId="{00000000-0000-0000-0000-000000000000}"/>
          </ac:picMkLst>
        </pc:picChg>
      </pc:sldChg>
      <pc:sldChg chg="addSp delSp modSp mod">
        <pc:chgData name="Chittaranjan Hens" userId="6fc03958433e8a43" providerId="LiveId" clId="{2791953A-569C-4581-A5F2-161E885C8B9E}" dt="2023-01-06T11:42:05.233" v="853"/>
        <pc:sldMkLst>
          <pc:docMk/>
          <pc:sldMk cId="0" sldId="281"/>
        </pc:sldMkLst>
        <pc:spChg chg="add mod">
          <ac:chgData name="Chittaranjan Hens" userId="6fc03958433e8a43" providerId="LiveId" clId="{2791953A-569C-4581-A5F2-161E885C8B9E}" dt="2023-01-04T12:15:32.721" v="792" actId="478"/>
          <ac:spMkLst>
            <pc:docMk/>
            <pc:sldMk cId="0" sldId="281"/>
            <ac:spMk id="4" creationId="{CFCC2F65-6269-B41B-FF9B-190DF34C113A}"/>
          </ac:spMkLst>
        </pc:spChg>
        <pc:spChg chg="add mod">
          <ac:chgData name="Chittaranjan Hens" userId="6fc03958433e8a43" providerId="LiveId" clId="{2791953A-569C-4581-A5F2-161E885C8B9E}" dt="2023-01-04T12:15:51.014" v="795"/>
          <ac:spMkLst>
            <pc:docMk/>
            <pc:sldMk cId="0" sldId="281"/>
            <ac:spMk id="6" creationId="{49F3A15C-851F-0ECF-DF1E-7D8A693094EA}"/>
          </ac:spMkLst>
        </pc:spChg>
        <pc:spChg chg="del mod">
          <ac:chgData name="Chittaranjan Hens" userId="6fc03958433e8a43" providerId="LiveId" clId="{2791953A-569C-4581-A5F2-161E885C8B9E}" dt="2023-01-04T12:15:32.721" v="792" actId="478"/>
          <ac:spMkLst>
            <pc:docMk/>
            <pc:sldMk cId="0" sldId="281"/>
            <ac:spMk id="48130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2:15:14.056" v="785" actId="1076"/>
          <ac:spMkLst>
            <pc:docMk/>
            <pc:sldMk cId="0" sldId="281"/>
            <ac:spMk id="48131" creationId="{00000000-0000-0000-0000-000000000000}"/>
          </ac:spMkLst>
        </pc:spChg>
        <pc:picChg chg="add del mod ord">
          <ac:chgData name="Chittaranjan Hens" userId="6fc03958433e8a43" providerId="LiveId" clId="{2791953A-569C-4581-A5F2-161E885C8B9E}" dt="2023-01-04T12:15:22.216" v="788" actId="478"/>
          <ac:picMkLst>
            <pc:docMk/>
            <pc:sldMk cId="0" sldId="281"/>
            <ac:picMk id="2" creationId="{BEFBC75A-C382-CD42-7191-409555BF3744}"/>
          </ac:picMkLst>
        </pc:picChg>
        <pc:picChg chg="mod">
          <ac:chgData name="Chittaranjan Hens" userId="6fc03958433e8a43" providerId="LiveId" clId="{2791953A-569C-4581-A5F2-161E885C8B9E}" dt="2023-01-06T11:42:05.233" v="853"/>
          <ac:picMkLst>
            <pc:docMk/>
            <pc:sldMk cId="0" sldId="281"/>
            <ac:picMk id="48132" creationId="{00000000-0000-0000-0000-000000000000}"/>
          </ac:picMkLst>
        </pc:picChg>
      </pc:sldChg>
      <pc:sldChg chg="addSp delSp modSp mod setBg setClrOvrMap">
        <pc:chgData name="Chittaranjan Hens" userId="6fc03958433e8a43" providerId="LiveId" clId="{2791953A-569C-4581-A5F2-161E885C8B9E}" dt="2023-01-04T12:14:46.635" v="778" actId="27636"/>
        <pc:sldMkLst>
          <pc:docMk/>
          <pc:sldMk cId="0" sldId="282"/>
        </pc:sldMkLst>
        <pc:spChg chg="mod">
          <ac:chgData name="Chittaranjan Hens" userId="6fc03958433e8a43" providerId="LiveId" clId="{2791953A-569C-4581-A5F2-161E885C8B9E}" dt="2023-01-04T12:12:40.330" v="725" actId="26606"/>
          <ac:spMkLst>
            <pc:docMk/>
            <pc:sldMk cId="0" sldId="282"/>
            <ac:spMk id="5" creationId="{00000000-0000-0000-0000-000000000000}"/>
          </ac:spMkLst>
        </pc:spChg>
        <pc:spChg chg="mod ord">
          <ac:chgData name="Chittaranjan Hens" userId="6fc03958433e8a43" providerId="LiveId" clId="{2791953A-569C-4581-A5F2-161E885C8B9E}" dt="2023-01-04T12:12:40.330" v="725" actId="26606"/>
          <ac:spMkLst>
            <pc:docMk/>
            <pc:sldMk cId="0" sldId="282"/>
            <ac:spMk id="6" creationId="{00000000-0000-0000-0000-000000000000}"/>
          </ac:spMkLst>
        </pc:spChg>
        <pc:spChg chg="mod ord">
          <ac:chgData name="Chittaranjan Hens" userId="6fc03958433e8a43" providerId="LiveId" clId="{2791953A-569C-4581-A5F2-161E885C8B9E}" dt="2023-01-04T12:14:46.635" v="778" actId="27636"/>
          <ac:spMkLst>
            <pc:docMk/>
            <pc:sldMk cId="0" sldId="282"/>
            <ac:spMk id="13315" creationId="{00000000-0000-0000-0000-000000000000}"/>
          </ac:spMkLst>
        </pc:spChg>
        <pc:spChg chg="add del">
          <ac:chgData name="Chittaranjan Hens" userId="6fc03958433e8a43" providerId="LiveId" clId="{2791953A-569C-4581-A5F2-161E885C8B9E}" dt="2023-01-04T12:12:35.065" v="721" actId="26606"/>
          <ac:spMkLst>
            <pc:docMk/>
            <pc:sldMk cId="0" sldId="282"/>
            <ac:spMk id="13318" creationId="{352BEC0E-22F8-46D0-9632-375DB541B06C}"/>
          </ac:spMkLst>
        </pc:spChg>
        <pc:spChg chg="add del">
          <ac:chgData name="Chittaranjan Hens" userId="6fc03958433e8a43" providerId="LiveId" clId="{2791953A-569C-4581-A5F2-161E885C8B9E}" dt="2023-01-04T12:12:35.065" v="721" actId="26606"/>
          <ac:spMkLst>
            <pc:docMk/>
            <pc:sldMk cId="0" sldId="282"/>
            <ac:spMk id="13319" creationId="{3FCFB1DE-0B7E-48CC-BA90-B2AB0889F9D6}"/>
          </ac:spMkLst>
        </pc:spChg>
        <pc:spChg chg="add del">
          <ac:chgData name="Chittaranjan Hens" userId="6fc03958433e8a43" providerId="LiveId" clId="{2791953A-569C-4581-A5F2-161E885C8B9E}" dt="2023-01-04T12:12:27.875" v="719" actId="26606"/>
          <ac:spMkLst>
            <pc:docMk/>
            <pc:sldMk cId="0" sldId="282"/>
            <ac:spMk id="13321" creationId="{1DCD4319-21CA-4165-A08D-D1E05DC378D3}"/>
          </ac:spMkLst>
        </pc:spChg>
        <pc:spChg chg="add del">
          <ac:chgData name="Chittaranjan Hens" userId="6fc03958433e8a43" providerId="LiveId" clId="{2791953A-569C-4581-A5F2-161E885C8B9E}" dt="2023-01-04T12:12:37.747" v="723" actId="26606"/>
          <ac:spMkLst>
            <pc:docMk/>
            <pc:sldMk cId="0" sldId="282"/>
            <ac:spMk id="13322" creationId="{68A4132F-DEC6-4332-A00C-A11AD4519B6C}"/>
          </ac:spMkLst>
        </pc:spChg>
        <pc:spChg chg="add del">
          <ac:chgData name="Chittaranjan Hens" userId="6fc03958433e8a43" providerId="LiveId" clId="{2791953A-569C-4581-A5F2-161E885C8B9E}" dt="2023-01-04T12:12:27.875" v="719" actId="26606"/>
          <ac:spMkLst>
            <pc:docMk/>
            <pc:sldMk cId="0" sldId="282"/>
            <ac:spMk id="13323" creationId="{3CD1EA40-7116-4FCB-9369-70F29FAA91EC}"/>
          </ac:spMkLst>
        </pc:spChg>
        <pc:spChg chg="add del">
          <ac:chgData name="Chittaranjan Hens" userId="6fc03958433e8a43" providerId="LiveId" clId="{2791953A-569C-4581-A5F2-161E885C8B9E}" dt="2023-01-04T12:12:37.747" v="723" actId="26606"/>
          <ac:spMkLst>
            <pc:docMk/>
            <pc:sldMk cId="0" sldId="282"/>
            <ac:spMk id="13324" creationId="{9B38642C-62C4-4E31-A5D3-BB1DD8CA3942}"/>
          </ac:spMkLst>
        </pc:spChg>
        <pc:spChg chg="add del">
          <ac:chgData name="Chittaranjan Hens" userId="6fc03958433e8a43" providerId="LiveId" clId="{2791953A-569C-4581-A5F2-161E885C8B9E}" dt="2023-01-04T12:12:27.875" v="719" actId="26606"/>
          <ac:spMkLst>
            <pc:docMk/>
            <pc:sldMk cId="0" sldId="282"/>
            <ac:spMk id="13325" creationId="{BF647E38-F93D-4661-8D77-CE13EEB65B5A}"/>
          </ac:spMkLst>
        </pc:spChg>
        <pc:spChg chg="add del">
          <ac:chgData name="Chittaranjan Hens" userId="6fc03958433e8a43" providerId="LiveId" clId="{2791953A-569C-4581-A5F2-161E885C8B9E}" dt="2023-01-04T12:12:37.747" v="723" actId="26606"/>
          <ac:spMkLst>
            <pc:docMk/>
            <pc:sldMk cId="0" sldId="282"/>
            <ac:spMk id="13326" creationId="{A9F66240-8C38-4069-A5C9-2D3FCD97EDAD}"/>
          </ac:spMkLst>
        </pc:spChg>
        <pc:spChg chg="add del">
          <ac:chgData name="Chittaranjan Hens" userId="6fc03958433e8a43" providerId="LiveId" clId="{2791953A-569C-4581-A5F2-161E885C8B9E}" dt="2023-01-04T12:12:40.330" v="725" actId="26606"/>
          <ac:spMkLst>
            <pc:docMk/>
            <pc:sldMk cId="0" sldId="282"/>
            <ac:spMk id="13348" creationId="{1DCD4319-21CA-4165-A08D-D1E05DC378D3}"/>
          </ac:spMkLst>
        </pc:spChg>
        <pc:spChg chg="add del">
          <ac:chgData name="Chittaranjan Hens" userId="6fc03958433e8a43" providerId="LiveId" clId="{2791953A-569C-4581-A5F2-161E885C8B9E}" dt="2023-01-04T12:12:27.875" v="719" actId="26606"/>
          <ac:spMkLst>
            <pc:docMk/>
            <pc:sldMk cId="0" sldId="282"/>
            <ac:spMk id="13349" creationId="{D6C80E47-971C-437F-B030-191115B01D68}"/>
          </ac:spMkLst>
        </pc:spChg>
        <pc:spChg chg="add del">
          <ac:chgData name="Chittaranjan Hens" userId="6fc03958433e8a43" providerId="LiveId" clId="{2791953A-569C-4581-A5F2-161E885C8B9E}" dt="2023-01-04T12:12:40.330" v="725" actId="26606"/>
          <ac:spMkLst>
            <pc:docMk/>
            <pc:sldMk cId="0" sldId="282"/>
            <ac:spMk id="13350" creationId="{3CD1EA40-7116-4FCB-9369-70F29FAA91EC}"/>
          </ac:spMkLst>
        </pc:spChg>
        <pc:spChg chg="add del">
          <ac:chgData name="Chittaranjan Hens" userId="6fc03958433e8a43" providerId="LiveId" clId="{2791953A-569C-4581-A5F2-161E885C8B9E}" dt="2023-01-04T12:12:40.330" v="725" actId="26606"/>
          <ac:spMkLst>
            <pc:docMk/>
            <pc:sldMk cId="0" sldId="282"/>
            <ac:spMk id="13351" creationId="{BF647E38-F93D-4661-8D77-CE13EEB65B5A}"/>
          </ac:spMkLst>
        </pc:spChg>
        <pc:spChg chg="add del">
          <ac:chgData name="Chittaranjan Hens" userId="6fc03958433e8a43" providerId="LiveId" clId="{2791953A-569C-4581-A5F2-161E885C8B9E}" dt="2023-01-04T12:12:40.330" v="725" actId="26606"/>
          <ac:spMkLst>
            <pc:docMk/>
            <pc:sldMk cId="0" sldId="282"/>
            <ac:spMk id="13353" creationId="{D6C80E47-971C-437F-B030-191115B01D68}"/>
          </ac:spMkLst>
        </pc:spChg>
        <pc:grpChg chg="add del">
          <ac:chgData name="Chittaranjan Hens" userId="6fc03958433e8a43" providerId="LiveId" clId="{2791953A-569C-4581-A5F2-161E885C8B9E}" dt="2023-01-04T12:12:27.875" v="719" actId="26606"/>
          <ac:grpSpMkLst>
            <pc:docMk/>
            <pc:sldMk cId="0" sldId="282"/>
            <ac:grpSpMk id="13327" creationId="{71669B06-C46A-44F5-8C95-4AA9C87956A9}"/>
          </ac:grpSpMkLst>
        </pc:grpChg>
        <pc:grpChg chg="add del">
          <ac:chgData name="Chittaranjan Hens" userId="6fc03958433e8a43" providerId="LiveId" clId="{2791953A-569C-4581-A5F2-161E885C8B9E}" dt="2023-01-04T12:12:40.330" v="725" actId="26606"/>
          <ac:grpSpMkLst>
            <pc:docMk/>
            <pc:sldMk cId="0" sldId="282"/>
            <ac:grpSpMk id="13352" creationId="{71669B06-C46A-44F5-8C95-4AA9C87956A9}"/>
          </ac:grpSpMkLst>
        </pc:grpChg>
        <pc:picChg chg="add mod ord">
          <ac:chgData name="Chittaranjan Hens" userId="6fc03958433e8a43" providerId="LiveId" clId="{2791953A-569C-4581-A5F2-161E885C8B9E}" dt="2023-01-04T12:12:40.330" v="725" actId="26606"/>
          <ac:picMkLst>
            <pc:docMk/>
            <pc:sldMk cId="0" sldId="282"/>
            <ac:picMk id="2" creationId="{5A4B4CAA-ADDE-B317-FA5F-731B8F7FF214}"/>
          </ac:picMkLst>
        </pc:picChg>
        <pc:picChg chg="del mod ord">
          <ac:chgData name="Chittaranjan Hens" userId="6fc03958433e8a43" providerId="LiveId" clId="{2791953A-569C-4581-A5F2-161E885C8B9E}" dt="2023-01-04T12:12:54.891" v="727" actId="478"/>
          <ac:picMkLst>
            <pc:docMk/>
            <pc:sldMk cId="0" sldId="282"/>
            <ac:picMk id="13316" creationId="{00000000-0000-0000-0000-000000000000}"/>
          </ac:picMkLst>
        </pc:picChg>
      </pc:sldChg>
      <pc:sldChg chg="addSp delSp modSp mod">
        <pc:chgData name="Chittaranjan Hens" userId="6fc03958433e8a43" providerId="LiveId" clId="{2791953A-569C-4581-A5F2-161E885C8B9E}" dt="2023-01-06T11:41:56.494" v="852"/>
        <pc:sldMkLst>
          <pc:docMk/>
          <pc:sldMk cId="0" sldId="284"/>
        </pc:sldMkLst>
        <pc:spChg chg="add del mod">
          <ac:chgData name="Chittaranjan Hens" userId="6fc03958433e8a43" providerId="LiveId" clId="{2791953A-569C-4581-A5F2-161E885C8B9E}" dt="2023-01-04T12:16:00.538" v="797" actId="21"/>
          <ac:spMkLst>
            <pc:docMk/>
            <pc:sldMk cId="0" sldId="284"/>
            <ac:spMk id="2" creationId="{268D3D38-F282-D1FA-E86E-76D218404760}"/>
          </ac:spMkLst>
        </pc:spChg>
        <pc:spChg chg="add del mod">
          <ac:chgData name="Chittaranjan Hens" userId="6fc03958433e8a43" providerId="LiveId" clId="{2791953A-569C-4581-A5F2-161E885C8B9E}" dt="2023-01-04T12:16:08.489" v="799" actId="478"/>
          <ac:spMkLst>
            <pc:docMk/>
            <pc:sldMk cId="0" sldId="284"/>
            <ac:spMk id="4" creationId="{1E2996BE-2108-9FE8-429B-E635C02E38F0}"/>
          </ac:spMkLst>
        </pc:spChg>
        <pc:spChg chg="add mod">
          <ac:chgData name="Chittaranjan Hens" userId="6fc03958433e8a43" providerId="LiveId" clId="{2791953A-569C-4581-A5F2-161E885C8B9E}" dt="2023-01-04T12:16:13.810" v="809" actId="20577"/>
          <ac:spMkLst>
            <pc:docMk/>
            <pc:sldMk cId="0" sldId="284"/>
            <ac:spMk id="5" creationId="{271FF043-BBB3-7059-EAB3-8D3E89EBD9C5}"/>
          </ac:spMkLst>
        </pc:spChg>
        <pc:spChg chg="add del mod">
          <ac:chgData name="Chittaranjan Hens" userId="6fc03958433e8a43" providerId="LiveId" clId="{2791953A-569C-4581-A5F2-161E885C8B9E}" dt="2023-01-04T12:16:33.851" v="814"/>
          <ac:spMkLst>
            <pc:docMk/>
            <pc:sldMk cId="0" sldId="284"/>
            <ac:spMk id="7" creationId="{FA363758-670B-AE09-4864-3A8B7EE0D62F}"/>
          </ac:spMkLst>
        </pc:spChg>
        <pc:spChg chg="del">
          <ac:chgData name="Chittaranjan Hens" userId="6fc03958433e8a43" providerId="LiveId" clId="{2791953A-569C-4581-A5F2-161E885C8B9E}" dt="2023-01-04T12:16:05.668" v="798" actId="478"/>
          <ac:spMkLst>
            <pc:docMk/>
            <pc:sldMk cId="0" sldId="284"/>
            <ac:spMk id="15362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6T11:40:58.562" v="847" actId="2711"/>
          <ac:spMkLst>
            <pc:docMk/>
            <pc:sldMk cId="0" sldId="284"/>
            <ac:spMk id="15363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6T11:41:04.860" v="848" actId="2711"/>
          <ac:spMkLst>
            <pc:docMk/>
            <pc:sldMk cId="0" sldId="284"/>
            <ac:spMk id="15364" creationId="{00000000-0000-0000-0000-000000000000}"/>
          </ac:spMkLst>
        </pc:spChg>
        <pc:picChg chg="add mod ord">
          <ac:chgData name="Chittaranjan Hens" userId="6fc03958433e8a43" providerId="LiveId" clId="{2791953A-569C-4581-A5F2-161E885C8B9E}" dt="2023-01-04T12:16:46.780" v="817" actId="14100"/>
          <ac:picMkLst>
            <pc:docMk/>
            <pc:sldMk cId="0" sldId="284"/>
            <ac:picMk id="8" creationId="{ABEC2F79-E640-E915-EDA5-1E6D6C9FB304}"/>
          </ac:picMkLst>
        </pc:picChg>
        <pc:picChg chg="mod">
          <ac:chgData name="Chittaranjan Hens" userId="6fc03958433e8a43" providerId="LiveId" clId="{2791953A-569C-4581-A5F2-161E885C8B9E}" dt="2023-01-06T11:41:56.494" v="852"/>
          <ac:picMkLst>
            <pc:docMk/>
            <pc:sldMk cId="0" sldId="284"/>
            <ac:picMk id="15365" creationId="{00000000-0000-0000-0000-000000000000}"/>
          </ac:picMkLst>
        </pc:picChg>
      </pc:sldChg>
      <pc:sldChg chg="addSp delSp modSp mod">
        <pc:chgData name="Chittaranjan Hens" userId="6fc03958433e8a43" providerId="LiveId" clId="{2791953A-569C-4581-A5F2-161E885C8B9E}" dt="2023-01-04T12:15:42.435" v="794" actId="20577"/>
        <pc:sldMkLst>
          <pc:docMk/>
          <pc:sldMk cId="0" sldId="286"/>
        </pc:sldMkLst>
        <pc:spChg chg="add del mod">
          <ac:chgData name="Chittaranjan Hens" userId="6fc03958433e8a43" providerId="LiveId" clId="{2791953A-569C-4581-A5F2-161E885C8B9E}" dt="2023-01-04T12:13:49.258" v="738" actId="478"/>
          <ac:spMkLst>
            <pc:docMk/>
            <pc:sldMk cId="0" sldId="286"/>
            <ac:spMk id="3" creationId="{3937CA74-0043-57DE-29C9-DB9BC7BC78C6}"/>
          </ac:spMkLst>
        </pc:spChg>
        <pc:spChg chg="add mod">
          <ac:chgData name="Chittaranjan Hens" userId="6fc03958433e8a43" providerId="LiveId" clId="{2791953A-569C-4581-A5F2-161E885C8B9E}" dt="2023-01-04T12:15:42.435" v="794" actId="20577"/>
          <ac:spMkLst>
            <pc:docMk/>
            <pc:sldMk cId="0" sldId="286"/>
            <ac:spMk id="5" creationId="{2C9ED826-5140-D8E8-7825-99A5A347917E}"/>
          </ac:spMkLst>
        </pc:spChg>
        <pc:spChg chg="del">
          <ac:chgData name="Chittaranjan Hens" userId="6fc03958433e8a43" providerId="LiveId" clId="{2791953A-569C-4581-A5F2-161E885C8B9E}" dt="2023-01-04T12:13:45.760" v="736" actId="478"/>
          <ac:spMkLst>
            <pc:docMk/>
            <pc:sldMk cId="0" sldId="286"/>
            <ac:spMk id="14338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2:14:10.357" v="766" actId="207"/>
          <ac:spMkLst>
            <pc:docMk/>
            <pc:sldMk cId="0" sldId="286"/>
            <ac:spMk id="14339" creationId="{00000000-0000-0000-0000-000000000000}"/>
          </ac:spMkLst>
        </pc:spChg>
        <pc:picChg chg="add mod ord">
          <ac:chgData name="Chittaranjan Hens" userId="6fc03958433e8a43" providerId="LiveId" clId="{2791953A-569C-4581-A5F2-161E885C8B9E}" dt="2023-01-04T12:14:20.876" v="768" actId="167"/>
          <ac:picMkLst>
            <pc:docMk/>
            <pc:sldMk cId="0" sldId="286"/>
            <ac:picMk id="6" creationId="{82A56068-F125-3E13-7492-8527DB65A7FE}"/>
          </ac:picMkLst>
        </pc:picChg>
      </pc:sldChg>
      <pc:sldChg chg="del">
        <pc:chgData name="Chittaranjan Hens" userId="6fc03958433e8a43" providerId="LiveId" clId="{2791953A-569C-4581-A5F2-161E885C8B9E}" dt="2023-01-04T07:14:23.897" v="0" actId="47"/>
        <pc:sldMkLst>
          <pc:docMk/>
          <pc:sldMk cId="2818536561" sldId="287"/>
        </pc:sldMkLst>
        <pc:spChg chg="del">
          <ac:chgData name="Chittaranjan Hens" userId="6fc03958433e8a43" providerId="LiveId" clId="{2791953A-569C-4581-A5F2-161E885C8B9E}" dt="2023-01-04T11:17:06.258" v="4" actId="478"/>
          <ac:spMkLst>
            <pc:docMk/>
            <pc:sldMk cId="2818536561" sldId="287"/>
            <ac:spMk id="3" creationId="{7C315467-5619-75DF-885F-788F35E03FFA}"/>
          </ac:spMkLst>
        </pc:spChg>
        <pc:spChg chg="add mod">
          <ac:chgData name="Chittaranjan Hens" userId="6fc03958433e8a43" providerId="LiveId" clId="{2791953A-569C-4581-A5F2-161E885C8B9E}" dt="2023-01-04T11:17:50.219" v="17" actId="404"/>
          <ac:spMkLst>
            <pc:docMk/>
            <pc:sldMk cId="2818536561" sldId="287"/>
            <ac:spMk id="4" creationId="{7C5F0D91-F484-67FF-9BC3-F2A658D32838}"/>
          </ac:spMkLst>
        </pc:spChg>
        <pc:spChg chg="add del mod">
          <ac:chgData name="Chittaranjan Hens" userId="6fc03958433e8a43" providerId="LiveId" clId="{2791953A-569C-4581-A5F2-161E885C8B9E}" dt="2023-01-04T11:17:55.952" v="18" actId="478"/>
          <ac:spMkLst>
            <pc:docMk/>
            <pc:sldMk cId="2818536561" sldId="287"/>
            <ac:spMk id="5" creationId="{987D9C80-BDC2-7215-083F-07C3409F3359}"/>
          </ac:spMkLst>
        </pc:spChg>
        <pc:spChg chg="del">
          <ac:chgData name="Chittaranjan Hens" userId="6fc03958433e8a43" providerId="LiveId" clId="{2791953A-569C-4581-A5F2-161E885C8B9E}" dt="2023-01-04T11:17:01.801" v="3"/>
          <ac:spMkLst>
            <pc:docMk/>
            <pc:sldMk cId="2818536561" sldId="287"/>
            <ac:spMk id="15" creationId="{8651CFA9-6065-4243-AC48-858E359780B1}"/>
          </ac:spMkLst>
        </pc:spChg>
        <pc:spChg chg="del">
          <ac:chgData name="Chittaranjan Hens" userId="6fc03958433e8a43" providerId="LiveId" clId="{2791953A-569C-4581-A5F2-161E885C8B9E}" dt="2023-01-04T11:17:01.801" v="3"/>
          <ac:spMkLst>
            <pc:docMk/>
            <pc:sldMk cId="2818536561" sldId="287"/>
            <ac:spMk id="17" creationId="{37962AE0-6A1C-4B76-9D52-10E5E6D7D3BB}"/>
          </ac:spMkLst>
        </pc:spChg>
        <pc:spChg chg="del">
          <ac:chgData name="Chittaranjan Hens" userId="6fc03958433e8a43" providerId="LiveId" clId="{2791953A-569C-4581-A5F2-161E885C8B9E}" dt="2023-01-04T11:17:01.801" v="3"/>
          <ac:spMkLst>
            <pc:docMk/>
            <pc:sldMk cId="2818536561" sldId="287"/>
            <ac:spMk id="19" creationId="{16E12301-1C96-4D15-9838-D5B894B22365}"/>
          </ac:spMkLst>
        </pc:spChg>
        <pc:grpChg chg="del">
          <ac:chgData name="Chittaranjan Hens" userId="6fc03958433e8a43" providerId="LiveId" clId="{2791953A-569C-4581-A5F2-161E885C8B9E}" dt="2023-01-04T11:17:01.801" v="3"/>
          <ac:grpSpMkLst>
            <pc:docMk/>
            <pc:sldMk cId="2818536561" sldId="287"/>
            <ac:grpSpMk id="39" creationId="{D7A5FD75-4B35-4162-9304-569491255811}"/>
          </ac:grpSpMkLst>
        </pc:grpChg>
        <pc:grpChg chg="del">
          <ac:chgData name="Chittaranjan Hens" userId="6fc03958433e8a43" providerId="LiveId" clId="{2791953A-569C-4581-A5F2-161E885C8B9E}" dt="2023-01-04T11:17:01.801" v="3"/>
          <ac:grpSpMkLst>
            <pc:docMk/>
            <pc:sldMk cId="2818536561" sldId="287"/>
            <ac:grpSpMk id="44" creationId="{34676384-D846-461C-B8F3-BDB849B4A408}"/>
          </ac:grpSpMkLst>
        </pc:grpChg>
        <pc:picChg chg="del mod">
          <ac:chgData name="Chittaranjan Hens" userId="6fc03958433e8a43" providerId="LiveId" clId="{2791953A-569C-4581-A5F2-161E885C8B9E}" dt="2023-01-04T11:33:40.001" v="253" actId="478"/>
          <ac:picMkLst>
            <pc:docMk/>
            <pc:sldMk cId="2818536561" sldId="287"/>
            <ac:picMk id="2" creationId="{7A203178-FCD0-FE85-57F7-D010564135A5}"/>
          </ac:picMkLst>
        </pc:picChg>
        <pc:picChg chg="add mod">
          <ac:chgData name="Chittaranjan Hens" userId="6fc03958433e8a43" providerId="LiveId" clId="{2791953A-569C-4581-A5F2-161E885C8B9E}" dt="2023-01-04T11:17:23.925" v="7" actId="1076"/>
          <ac:picMkLst>
            <pc:docMk/>
            <pc:sldMk cId="2818536561" sldId="287"/>
            <ac:picMk id="6" creationId="{9F4EC22D-4EA5-1F42-D2A4-377FFEB43CAB}"/>
          </ac:picMkLst>
        </pc:picChg>
        <pc:picChg chg="add mod">
          <ac:chgData name="Chittaranjan Hens" userId="6fc03958433e8a43" providerId="LiveId" clId="{2791953A-569C-4581-A5F2-161E885C8B9E}" dt="2023-01-04T11:17:23.925" v="7" actId="1076"/>
          <ac:picMkLst>
            <pc:docMk/>
            <pc:sldMk cId="2818536561" sldId="287"/>
            <ac:picMk id="7" creationId="{3CA558C9-F988-D1C3-D2C9-940F555ED430}"/>
          </ac:picMkLst>
        </pc:picChg>
        <pc:picChg chg="add mod">
          <ac:chgData name="Chittaranjan Hens" userId="6fc03958433e8a43" providerId="LiveId" clId="{2791953A-569C-4581-A5F2-161E885C8B9E}" dt="2023-01-04T11:33:49.836" v="256" actId="14100"/>
          <ac:picMkLst>
            <pc:docMk/>
            <pc:sldMk cId="2818536561" sldId="287"/>
            <ac:picMk id="8" creationId="{C6B9171F-C170-1D2C-4F97-A40B590E243F}"/>
          </ac:picMkLst>
        </pc:picChg>
        <pc:picChg chg="add mod">
          <ac:chgData name="Chittaranjan Hens" userId="6fc03958433e8a43" providerId="LiveId" clId="{2791953A-569C-4581-A5F2-161E885C8B9E}" dt="2023-01-04T11:17:23.925" v="7" actId="1076"/>
          <ac:picMkLst>
            <pc:docMk/>
            <pc:sldMk cId="2818536561" sldId="287"/>
            <ac:picMk id="9" creationId="{FBD688D2-A23B-449C-5AAC-59E8E9CF7113}"/>
          </ac:picMkLst>
        </pc:picChg>
        <pc:picChg chg="add mod ord">
          <ac:chgData name="Chittaranjan Hens" userId="6fc03958433e8a43" providerId="LiveId" clId="{2791953A-569C-4581-A5F2-161E885C8B9E}" dt="2023-01-04T11:33:43.322" v="255" actId="167"/>
          <ac:picMkLst>
            <pc:docMk/>
            <pc:sldMk cId="2818536561" sldId="287"/>
            <ac:picMk id="10" creationId="{4CED25B2-E3B4-057C-A82B-7A94B234189F}"/>
          </ac:picMkLst>
        </pc:picChg>
      </pc:sldChg>
      <pc:sldChg chg="addSp delSp modSp mod">
        <pc:chgData name="Chittaranjan Hens" userId="6fc03958433e8a43" providerId="LiveId" clId="{2791953A-569C-4581-A5F2-161E885C8B9E}" dt="2023-01-04T11:33:28.670" v="249" actId="167"/>
        <pc:sldMkLst>
          <pc:docMk/>
          <pc:sldMk cId="0" sldId="288"/>
        </pc:sldMkLst>
        <pc:spChg chg="mod">
          <ac:chgData name="Chittaranjan Hens" userId="6fc03958433e8a43" providerId="LiveId" clId="{2791953A-569C-4581-A5F2-161E885C8B9E}" dt="2023-01-04T11:22:20.182" v="56" actId="1076"/>
          <ac:spMkLst>
            <pc:docMk/>
            <pc:sldMk cId="0" sldId="288"/>
            <ac:spMk id="5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27:48.394" v="148" actId="404"/>
          <ac:spMkLst>
            <pc:docMk/>
            <pc:sldMk cId="0" sldId="288"/>
            <ac:spMk id="8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27:52.247" v="153" actId="404"/>
          <ac:spMkLst>
            <pc:docMk/>
            <pc:sldMk cId="0" sldId="288"/>
            <ac:spMk id="9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27:56.229" v="158" actId="404"/>
          <ac:spMkLst>
            <pc:docMk/>
            <pc:sldMk cId="0" sldId="288"/>
            <ac:spMk id="10" creationId="{00000000-0000-0000-0000-000000000000}"/>
          </ac:spMkLst>
        </pc:spChg>
        <pc:picChg chg="add del mod ord">
          <ac:chgData name="Chittaranjan Hens" userId="6fc03958433e8a43" providerId="LiveId" clId="{2791953A-569C-4581-A5F2-161E885C8B9E}" dt="2023-01-04T11:33:25.583" v="247" actId="478"/>
          <ac:picMkLst>
            <pc:docMk/>
            <pc:sldMk cId="0" sldId="288"/>
            <ac:picMk id="2" creationId="{713E9092-C779-1F2F-EB6D-263361162DCE}"/>
          </ac:picMkLst>
        </pc:picChg>
        <pc:picChg chg="add mod ord">
          <ac:chgData name="Chittaranjan Hens" userId="6fc03958433e8a43" providerId="LiveId" clId="{2791953A-569C-4581-A5F2-161E885C8B9E}" dt="2023-01-04T11:33:28.670" v="249" actId="167"/>
          <ac:picMkLst>
            <pc:docMk/>
            <pc:sldMk cId="0" sldId="288"/>
            <ac:picMk id="3" creationId="{775A2016-3182-F278-9082-E8FEF795F66C}"/>
          </ac:picMkLst>
        </pc:picChg>
        <pc:picChg chg="mod">
          <ac:chgData name="Chittaranjan Hens" userId="6fc03958433e8a43" providerId="LiveId" clId="{2791953A-569C-4581-A5F2-161E885C8B9E}" dt="2023-01-04T11:19:51.988" v="42" actId="14100"/>
          <ac:picMkLst>
            <pc:docMk/>
            <pc:sldMk cId="0" sldId="288"/>
            <ac:picMk id="1026" creationId="{00000000-0000-0000-0000-000000000000}"/>
          </ac:picMkLst>
        </pc:picChg>
      </pc:sldChg>
      <pc:sldChg chg="del">
        <pc:chgData name="Chittaranjan Hens" userId="6fc03958433e8a43" providerId="LiveId" clId="{2791953A-569C-4581-A5F2-161E885C8B9E}" dt="2023-01-04T11:19:56.165" v="43" actId="47"/>
        <pc:sldMkLst>
          <pc:docMk/>
          <pc:sldMk cId="0" sldId="289"/>
        </pc:sldMkLst>
      </pc:sldChg>
      <pc:sldChg chg="addSp modSp mod">
        <pc:chgData name="Chittaranjan Hens" userId="6fc03958433e8a43" providerId="LiveId" clId="{2791953A-569C-4581-A5F2-161E885C8B9E}" dt="2023-01-04T12:07:14.454" v="645" actId="1076"/>
        <pc:sldMkLst>
          <pc:docMk/>
          <pc:sldMk cId="0" sldId="290"/>
        </pc:sldMkLst>
        <pc:spChg chg="mod">
          <ac:chgData name="Chittaranjan Hens" userId="6fc03958433e8a43" providerId="LiveId" clId="{2791953A-569C-4581-A5F2-161E885C8B9E}" dt="2023-01-04T12:06:29.811" v="633" actId="1076"/>
          <ac:spMkLst>
            <pc:docMk/>
            <pc:sldMk cId="0" sldId="290"/>
            <ac:spMk id="7" creationId="{00000000-0000-0000-0000-000000000000}"/>
          </ac:spMkLst>
        </pc:spChg>
        <pc:picChg chg="add mod ord">
          <ac:chgData name="Chittaranjan Hens" userId="6fc03958433e8a43" providerId="LiveId" clId="{2791953A-569C-4581-A5F2-161E885C8B9E}" dt="2023-01-04T12:07:11.138" v="644" actId="167"/>
          <ac:picMkLst>
            <pc:docMk/>
            <pc:sldMk cId="0" sldId="290"/>
            <ac:picMk id="2" creationId="{BDB9D41E-0A5C-CDDC-199C-8F3A90AFF1A8}"/>
          </ac:picMkLst>
        </pc:picChg>
        <pc:picChg chg="mod">
          <ac:chgData name="Chittaranjan Hens" userId="6fc03958433e8a43" providerId="LiveId" clId="{2791953A-569C-4581-A5F2-161E885C8B9E}" dt="2023-01-04T12:07:14.454" v="645" actId="1076"/>
          <ac:picMkLst>
            <pc:docMk/>
            <pc:sldMk cId="0" sldId="290"/>
            <ac:picMk id="2051" creationId="{00000000-0000-0000-0000-000000000000}"/>
          </ac:picMkLst>
        </pc:picChg>
      </pc:sldChg>
      <pc:sldChg chg="addSp modSp mod">
        <pc:chgData name="Chittaranjan Hens" userId="6fc03958433e8a43" providerId="LiveId" clId="{2791953A-569C-4581-A5F2-161E885C8B9E}" dt="2023-01-04T12:08:34.253" v="676" actId="207"/>
        <pc:sldMkLst>
          <pc:docMk/>
          <pc:sldMk cId="0" sldId="291"/>
        </pc:sldMkLst>
        <pc:spChg chg="mod">
          <ac:chgData name="Chittaranjan Hens" userId="6fc03958433e8a43" providerId="LiveId" clId="{2791953A-569C-4581-A5F2-161E885C8B9E}" dt="2023-01-04T12:07:38.989" v="662" actId="1076"/>
          <ac:spMkLst>
            <pc:docMk/>
            <pc:sldMk cId="0" sldId="291"/>
            <ac:spMk id="6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2:08:34.253" v="676" actId="207"/>
          <ac:spMkLst>
            <pc:docMk/>
            <pc:sldMk cId="0" sldId="291"/>
            <ac:spMk id="7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2:08:29.987" v="674" actId="14100"/>
          <ac:spMkLst>
            <pc:docMk/>
            <pc:sldMk cId="0" sldId="291"/>
            <ac:spMk id="8" creationId="{00000000-0000-0000-0000-000000000000}"/>
          </ac:spMkLst>
        </pc:spChg>
        <pc:picChg chg="add mod ord">
          <ac:chgData name="Chittaranjan Hens" userId="6fc03958433e8a43" providerId="LiveId" clId="{2791953A-569C-4581-A5F2-161E885C8B9E}" dt="2023-01-04T12:07:48.079" v="664" actId="167"/>
          <ac:picMkLst>
            <pc:docMk/>
            <pc:sldMk cId="0" sldId="291"/>
            <ac:picMk id="2" creationId="{BFD4621E-D1C9-771E-F04A-6CFEF7469318}"/>
          </ac:picMkLst>
        </pc:picChg>
        <pc:picChg chg="mod">
          <ac:chgData name="Chittaranjan Hens" userId="6fc03958433e8a43" providerId="LiveId" clId="{2791953A-569C-4581-A5F2-161E885C8B9E}" dt="2023-01-04T12:07:52.069" v="665" actId="1076"/>
          <ac:picMkLst>
            <pc:docMk/>
            <pc:sldMk cId="0" sldId="291"/>
            <ac:picMk id="2051" creationId="{00000000-0000-0000-0000-000000000000}"/>
          </ac:picMkLst>
        </pc:picChg>
      </pc:sldChg>
      <pc:sldChg chg="del">
        <pc:chgData name="Chittaranjan Hens" userId="6fc03958433e8a43" providerId="LiveId" clId="{2791953A-569C-4581-A5F2-161E885C8B9E}" dt="2023-01-04T12:07:59.861" v="666" actId="47"/>
        <pc:sldMkLst>
          <pc:docMk/>
          <pc:sldMk cId="0" sldId="292"/>
        </pc:sldMkLst>
      </pc:sldChg>
      <pc:sldChg chg="modSp del mod">
        <pc:chgData name="Chittaranjan Hens" userId="6fc03958433e8a43" providerId="LiveId" clId="{2791953A-569C-4581-A5F2-161E885C8B9E}" dt="2023-01-04T12:06:16.551" v="625" actId="47"/>
        <pc:sldMkLst>
          <pc:docMk/>
          <pc:sldMk cId="0" sldId="293"/>
        </pc:sldMkLst>
        <pc:spChg chg="mod">
          <ac:chgData name="Chittaranjan Hens" userId="6fc03958433e8a43" providerId="LiveId" clId="{2791953A-569C-4581-A5F2-161E885C8B9E}" dt="2023-01-04T12:05:43.540" v="614" actId="27636"/>
          <ac:spMkLst>
            <pc:docMk/>
            <pc:sldMk cId="0" sldId="293"/>
            <ac:spMk id="3" creationId="{00000000-0000-0000-0000-000000000000}"/>
          </ac:spMkLst>
        </pc:spChg>
      </pc:sldChg>
      <pc:sldChg chg="addSp modSp mod">
        <pc:chgData name="Chittaranjan Hens" userId="6fc03958433e8a43" providerId="LiveId" clId="{2791953A-569C-4581-A5F2-161E885C8B9E}" dt="2023-01-06T11:42:31.972" v="856"/>
        <pc:sldMkLst>
          <pc:docMk/>
          <pc:sldMk cId="0" sldId="296"/>
        </pc:sldMkLst>
        <pc:spChg chg="mod">
          <ac:chgData name="Chittaranjan Hens" userId="6fc03958433e8a43" providerId="LiveId" clId="{2791953A-569C-4581-A5F2-161E885C8B9E}" dt="2023-01-04T12:10:59.036" v="698" actId="207"/>
          <ac:spMkLst>
            <pc:docMk/>
            <pc:sldMk cId="0" sldId="296"/>
            <ac:spMk id="2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2:10:52.541" v="694" actId="404"/>
          <ac:spMkLst>
            <pc:docMk/>
            <pc:sldMk cId="0" sldId="296"/>
            <ac:spMk id="3" creationId="{00000000-0000-0000-0000-000000000000}"/>
          </ac:spMkLst>
        </pc:spChg>
        <pc:picChg chg="add mod ord">
          <ac:chgData name="Chittaranjan Hens" userId="6fc03958433e8a43" providerId="LiveId" clId="{2791953A-569C-4581-A5F2-161E885C8B9E}" dt="2023-01-04T12:10:34.205" v="688" actId="167"/>
          <ac:picMkLst>
            <pc:docMk/>
            <pc:sldMk cId="0" sldId="296"/>
            <ac:picMk id="4" creationId="{E2B973DA-5A33-5289-3921-695B470BD878}"/>
          </ac:picMkLst>
        </pc:picChg>
        <pc:picChg chg="mod">
          <ac:chgData name="Chittaranjan Hens" userId="6fc03958433e8a43" providerId="LiveId" clId="{2791953A-569C-4581-A5F2-161E885C8B9E}" dt="2023-01-06T11:42:31.972" v="856"/>
          <ac:picMkLst>
            <pc:docMk/>
            <pc:sldMk cId="0" sldId="296"/>
            <ac:picMk id="2051" creationId="{00000000-0000-0000-0000-000000000000}"/>
          </ac:picMkLst>
        </pc:picChg>
      </pc:sldChg>
      <pc:sldChg chg="addSp modSp mod">
        <pc:chgData name="Chittaranjan Hens" userId="6fc03958433e8a43" providerId="LiveId" clId="{2791953A-569C-4581-A5F2-161E885C8B9E}" dt="2023-01-04T11:19:40.911" v="41" actId="14100"/>
        <pc:sldMkLst>
          <pc:docMk/>
          <pc:sldMk cId="0" sldId="299"/>
        </pc:sldMkLst>
        <pc:spChg chg="mod">
          <ac:chgData name="Chittaranjan Hens" userId="6fc03958433e8a43" providerId="LiveId" clId="{2791953A-569C-4581-A5F2-161E885C8B9E}" dt="2023-01-04T11:19:36.384" v="40" actId="1076"/>
          <ac:spMkLst>
            <pc:docMk/>
            <pc:sldMk cId="0" sldId="299"/>
            <ac:spMk id="5" creationId="{00000000-0000-0000-0000-000000000000}"/>
          </ac:spMkLst>
        </pc:spChg>
        <pc:picChg chg="add mod ord">
          <ac:chgData name="Chittaranjan Hens" userId="6fc03958433e8a43" providerId="LiveId" clId="{2791953A-569C-4581-A5F2-161E885C8B9E}" dt="2023-01-04T11:19:40.911" v="41" actId="14100"/>
          <ac:picMkLst>
            <pc:docMk/>
            <pc:sldMk cId="0" sldId="299"/>
            <ac:picMk id="2" creationId="{9BB13743-CC5F-8137-EF3B-D006170EB59A}"/>
          </ac:picMkLst>
        </pc:picChg>
      </pc:sldChg>
      <pc:sldChg chg="addSp delSp modSp mod">
        <pc:chgData name="Chittaranjan Hens" userId="6fc03958433e8a43" providerId="LiveId" clId="{2791953A-569C-4581-A5F2-161E885C8B9E}" dt="2023-01-04T11:33:36.645" v="252" actId="167"/>
        <pc:sldMkLst>
          <pc:docMk/>
          <pc:sldMk cId="2921571346" sldId="300"/>
        </pc:sldMkLst>
        <pc:spChg chg="mod">
          <ac:chgData name="Chittaranjan Hens" userId="6fc03958433e8a43" providerId="LiveId" clId="{2791953A-569C-4581-A5F2-161E885C8B9E}" dt="2023-01-04T11:18:53.423" v="29" actId="207"/>
          <ac:spMkLst>
            <pc:docMk/>
            <pc:sldMk cId="2921571346" sldId="300"/>
            <ac:spMk id="3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18:39.707" v="25" actId="207"/>
          <ac:spMkLst>
            <pc:docMk/>
            <pc:sldMk cId="2921571346" sldId="300"/>
            <ac:spMk id="4" creationId="{00000000-0000-0000-0000-000000000000}"/>
          </ac:spMkLst>
        </pc:spChg>
        <pc:picChg chg="add del mod ord">
          <ac:chgData name="Chittaranjan Hens" userId="6fc03958433e8a43" providerId="LiveId" clId="{2791953A-569C-4581-A5F2-161E885C8B9E}" dt="2023-01-04T11:33:33.672" v="250" actId="478"/>
          <ac:picMkLst>
            <pc:docMk/>
            <pc:sldMk cId="2921571346" sldId="300"/>
            <ac:picMk id="2" creationId="{5600A86A-12DF-0DE0-17FC-0070F109FFBB}"/>
          </ac:picMkLst>
        </pc:picChg>
        <pc:picChg chg="add mod ord">
          <ac:chgData name="Chittaranjan Hens" userId="6fc03958433e8a43" providerId="LiveId" clId="{2791953A-569C-4581-A5F2-161E885C8B9E}" dt="2023-01-04T11:33:36.645" v="252" actId="167"/>
          <ac:picMkLst>
            <pc:docMk/>
            <pc:sldMk cId="2921571346" sldId="300"/>
            <ac:picMk id="6" creationId="{EDA815FD-3F9A-A99B-E55C-582D711CCE7A}"/>
          </ac:picMkLst>
        </pc:picChg>
      </pc:sldChg>
      <pc:sldChg chg="del">
        <pc:chgData name="Chittaranjan Hens" userId="6fc03958433e8a43" providerId="LiveId" clId="{2791953A-569C-4581-A5F2-161E885C8B9E}" dt="2023-01-04T11:24:01.419" v="78" actId="47"/>
        <pc:sldMkLst>
          <pc:docMk/>
          <pc:sldMk cId="4054060114" sldId="301"/>
        </pc:sldMkLst>
      </pc:sldChg>
      <pc:sldChg chg="addSp modSp mod">
        <pc:chgData name="Chittaranjan Hens" userId="6fc03958433e8a43" providerId="LiveId" clId="{2791953A-569C-4581-A5F2-161E885C8B9E}" dt="2023-01-06T19:17:45.879" v="907" actId="1076"/>
        <pc:sldMkLst>
          <pc:docMk/>
          <pc:sldMk cId="487592479" sldId="303"/>
        </pc:sldMkLst>
        <pc:spChg chg="mod">
          <ac:chgData name="Chittaranjan Hens" userId="6fc03958433e8a43" providerId="LiveId" clId="{2791953A-569C-4581-A5F2-161E885C8B9E}" dt="2023-01-04T11:38:45.137" v="332" actId="207"/>
          <ac:spMkLst>
            <pc:docMk/>
            <pc:sldMk cId="487592479" sldId="303"/>
            <ac:spMk id="32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38:45.137" v="332" actId="207"/>
          <ac:spMkLst>
            <pc:docMk/>
            <pc:sldMk cId="487592479" sldId="303"/>
            <ac:spMk id="33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38:45.137" v="332" actId="207"/>
          <ac:spMkLst>
            <pc:docMk/>
            <pc:sldMk cId="487592479" sldId="303"/>
            <ac:spMk id="34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38:45.137" v="332" actId="207"/>
          <ac:spMkLst>
            <pc:docMk/>
            <pc:sldMk cId="487592479" sldId="303"/>
            <ac:spMk id="35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38:45.137" v="332" actId="207"/>
          <ac:spMkLst>
            <pc:docMk/>
            <pc:sldMk cId="487592479" sldId="303"/>
            <ac:spMk id="36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38:45.137" v="332" actId="207"/>
          <ac:spMkLst>
            <pc:docMk/>
            <pc:sldMk cId="487592479" sldId="303"/>
            <ac:spMk id="37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38:45.137" v="332" actId="207"/>
          <ac:spMkLst>
            <pc:docMk/>
            <pc:sldMk cId="487592479" sldId="303"/>
            <ac:spMk id="40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38:45.137" v="332" actId="207"/>
          <ac:spMkLst>
            <pc:docMk/>
            <pc:sldMk cId="487592479" sldId="303"/>
            <ac:spMk id="55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38:45.137" v="332" actId="207"/>
          <ac:spMkLst>
            <pc:docMk/>
            <pc:sldMk cId="487592479" sldId="303"/>
            <ac:spMk id="65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39:40.884" v="345" actId="207"/>
          <ac:spMkLst>
            <pc:docMk/>
            <pc:sldMk cId="487592479" sldId="303"/>
            <ac:spMk id="103" creationId="{00000000-0000-0000-0000-000000000000}"/>
          </ac:spMkLst>
        </pc:spChg>
        <pc:grpChg chg="add mod">
          <ac:chgData name="Chittaranjan Hens" userId="6fc03958433e8a43" providerId="LiveId" clId="{2791953A-569C-4581-A5F2-161E885C8B9E}" dt="2023-01-04T11:39:23.625" v="337" actId="14100"/>
          <ac:grpSpMkLst>
            <pc:docMk/>
            <pc:sldMk cId="487592479" sldId="303"/>
            <ac:grpSpMk id="11" creationId="{15B0FF6C-BB88-9D57-E27C-34E5220D494A}"/>
          </ac:grpSpMkLst>
        </pc:grpChg>
        <pc:picChg chg="add mod ord">
          <ac:chgData name="Chittaranjan Hens" userId="6fc03958433e8a43" providerId="LiveId" clId="{2791953A-569C-4581-A5F2-161E885C8B9E}" dt="2023-01-06T19:17:45.879" v="907" actId="1076"/>
          <ac:picMkLst>
            <pc:docMk/>
            <pc:sldMk cId="487592479" sldId="303"/>
            <ac:picMk id="12" creationId="{5D1D07EE-C768-3340-E69B-B7864FE5180A}"/>
          </ac:picMkLst>
        </pc:picChg>
        <pc:picChg chg="mod">
          <ac:chgData name="Chittaranjan Hens" userId="6fc03958433e8a43" providerId="LiveId" clId="{2791953A-569C-4581-A5F2-161E885C8B9E}" dt="2023-01-04T11:39:16.653" v="335" actId="1076"/>
          <ac:picMkLst>
            <pc:docMk/>
            <pc:sldMk cId="487592479" sldId="303"/>
            <ac:picMk id="2054" creationId="{00000000-0000-0000-0000-000000000000}"/>
          </ac:picMkLst>
        </pc:picChg>
        <pc:cxnChg chg="mod">
          <ac:chgData name="Chittaranjan Hens" userId="6fc03958433e8a43" providerId="LiveId" clId="{2791953A-569C-4581-A5F2-161E885C8B9E}" dt="2023-01-06T19:17:33.460" v="906" actId="1076"/>
          <ac:cxnSpMkLst>
            <pc:docMk/>
            <pc:sldMk cId="487592479" sldId="303"/>
            <ac:cxnSpMk id="25" creationId="{00000000-0000-0000-0000-000000000000}"/>
          </ac:cxnSpMkLst>
        </pc:cxnChg>
        <pc:cxnChg chg="mod">
          <ac:chgData name="Chittaranjan Hens" userId="6fc03958433e8a43" providerId="LiveId" clId="{2791953A-569C-4581-A5F2-161E885C8B9E}" dt="2023-01-04T11:38:45.137" v="332" actId="207"/>
          <ac:cxnSpMkLst>
            <pc:docMk/>
            <pc:sldMk cId="487592479" sldId="303"/>
            <ac:cxnSpMk id="26" creationId="{00000000-0000-0000-0000-000000000000}"/>
          </ac:cxnSpMkLst>
        </pc:cxnChg>
        <pc:cxnChg chg="mod">
          <ac:chgData name="Chittaranjan Hens" userId="6fc03958433e8a43" providerId="LiveId" clId="{2791953A-569C-4581-A5F2-161E885C8B9E}" dt="2023-01-06T19:17:33.460" v="906" actId="1076"/>
          <ac:cxnSpMkLst>
            <pc:docMk/>
            <pc:sldMk cId="487592479" sldId="303"/>
            <ac:cxnSpMk id="27" creationId="{00000000-0000-0000-0000-000000000000}"/>
          </ac:cxnSpMkLst>
        </pc:cxnChg>
        <pc:cxnChg chg="mod">
          <ac:chgData name="Chittaranjan Hens" userId="6fc03958433e8a43" providerId="LiveId" clId="{2791953A-569C-4581-A5F2-161E885C8B9E}" dt="2023-01-04T11:38:45.137" v="332" actId="207"/>
          <ac:cxnSpMkLst>
            <pc:docMk/>
            <pc:sldMk cId="487592479" sldId="303"/>
            <ac:cxnSpMk id="28" creationId="{00000000-0000-0000-0000-000000000000}"/>
          </ac:cxnSpMkLst>
        </pc:cxnChg>
        <pc:cxnChg chg="mod">
          <ac:chgData name="Chittaranjan Hens" userId="6fc03958433e8a43" providerId="LiveId" clId="{2791953A-569C-4581-A5F2-161E885C8B9E}" dt="2023-01-04T11:38:45.137" v="332" actId="207"/>
          <ac:cxnSpMkLst>
            <pc:docMk/>
            <pc:sldMk cId="487592479" sldId="303"/>
            <ac:cxnSpMk id="29" creationId="{00000000-0000-0000-0000-000000000000}"/>
          </ac:cxnSpMkLst>
        </pc:cxnChg>
        <pc:cxnChg chg="mod">
          <ac:chgData name="Chittaranjan Hens" userId="6fc03958433e8a43" providerId="LiveId" clId="{2791953A-569C-4581-A5F2-161E885C8B9E}" dt="2023-01-04T11:38:45.137" v="332" actId="207"/>
          <ac:cxnSpMkLst>
            <pc:docMk/>
            <pc:sldMk cId="487592479" sldId="303"/>
            <ac:cxnSpMk id="30" creationId="{00000000-0000-0000-0000-000000000000}"/>
          </ac:cxnSpMkLst>
        </pc:cxnChg>
        <pc:cxnChg chg="mod">
          <ac:chgData name="Chittaranjan Hens" userId="6fc03958433e8a43" providerId="LiveId" clId="{2791953A-569C-4581-A5F2-161E885C8B9E}" dt="2023-01-04T11:38:45.137" v="332" actId="207"/>
          <ac:cxnSpMkLst>
            <pc:docMk/>
            <pc:sldMk cId="487592479" sldId="303"/>
            <ac:cxnSpMk id="41" creationId="{00000000-0000-0000-0000-000000000000}"/>
          </ac:cxnSpMkLst>
        </pc:cxnChg>
        <pc:cxnChg chg="mod">
          <ac:chgData name="Chittaranjan Hens" userId="6fc03958433e8a43" providerId="LiveId" clId="{2791953A-569C-4581-A5F2-161E885C8B9E}" dt="2023-01-04T11:38:45.137" v="332" actId="207"/>
          <ac:cxnSpMkLst>
            <pc:docMk/>
            <pc:sldMk cId="487592479" sldId="303"/>
            <ac:cxnSpMk id="56" creationId="{00000000-0000-0000-0000-000000000000}"/>
          </ac:cxnSpMkLst>
        </pc:cxnChg>
        <pc:cxnChg chg="mod">
          <ac:chgData name="Chittaranjan Hens" userId="6fc03958433e8a43" providerId="LiveId" clId="{2791953A-569C-4581-A5F2-161E885C8B9E}" dt="2023-01-04T11:38:45.137" v="332" actId="207"/>
          <ac:cxnSpMkLst>
            <pc:docMk/>
            <pc:sldMk cId="487592479" sldId="303"/>
            <ac:cxnSpMk id="66" creationId="{00000000-0000-0000-0000-000000000000}"/>
          </ac:cxnSpMkLst>
        </pc:cxnChg>
        <pc:cxnChg chg="mod">
          <ac:chgData name="Chittaranjan Hens" userId="6fc03958433e8a43" providerId="LiveId" clId="{2791953A-569C-4581-A5F2-161E885C8B9E}" dt="2023-01-04T11:38:45.137" v="332" actId="207"/>
          <ac:cxnSpMkLst>
            <pc:docMk/>
            <pc:sldMk cId="487592479" sldId="303"/>
            <ac:cxnSpMk id="67" creationId="{00000000-0000-0000-0000-000000000000}"/>
          </ac:cxnSpMkLst>
        </pc:cxnChg>
        <pc:cxnChg chg="mod">
          <ac:chgData name="Chittaranjan Hens" userId="6fc03958433e8a43" providerId="LiveId" clId="{2791953A-569C-4581-A5F2-161E885C8B9E}" dt="2023-01-04T11:38:45.137" v="332" actId="207"/>
          <ac:cxnSpMkLst>
            <pc:docMk/>
            <pc:sldMk cId="487592479" sldId="303"/>
            <ac:cxnSpMk id="72" creationId="{00000000-0000-0000-0000-000000000000}"/>
          </ac:cxnSpMkLst>
        </pc:cxnChg>
        <pc:cxnChg chg="mod">
          <ac:chgData name="Chittaranjan Hens" userId="6fc03958433e8a43" providerId="LiveId" clId="{2791953A-569C-4581-A5F2-161E885C8B9E}" dt="2023-01-04T11:38:45.137" v="332" actId="207"/>
          <ac:cxnSpMkLst>
            <pc:docMk/>
            <pc:sldMk cId="487592479" sldId="303"/>
            <ac:cxnSpMk id="73" creationId="{00000000-0000-0000-0000-000000000000}"/>
          </ac:cxnSpMkLst>
        </pc:cxnChg>
      </pc:sldChg>
      <pc:sldChg chg="del">
        <pc:chgData name="Chittaranjan Hens" userId="6fc03958433e8a43" providerId="LiveId" clId="{2791953A-569C-4581-A5F2-161E885C8B9E}" dt="2023-01-04T11:39:53.576" v="346" actId="47"/>
        <pc:sldMkLst>
          <pc:docMk/>
          <pc:sldMk cId="1857979792" sldId="304"/>
        </pc:sldMkLst>
      </pc:sldChg>
      <pc:sldChg chg="addSp delSp modSp add mod">
        <pc:chgData name="Chittaranjan Hens" userId="6fc03958433e8a43" providerId="LiveId" clId="{2791953A-569C-4581-A5F2-161E885C8B9E}" dt="2023-01-04T11:32:51.513" v="239" actId="167"/>
        <pc:sldMkLst>
          <pc:docMk/>
          <pc:sldMk cId="1215094286" sldId="305"/>
        </pc:sldMkLst>
        <pc:picChg chg="del">
          <ac:chgData name="Chittaranjan Hens" userId="6fc03958433e8a43" providerId="LiveId" clId="{2791953A-569C-4581-A5F2-161E885C8B9E}" dt="2023-01-04T11:32:48.247" v="237" actId="478"/>
          <ac:picMkLst>
            <pc:docMk/>
            <pc:sldMk cId="1215094286" sldId="305"/>
            <ac:picMk id="2" creationId="{91363193-2895-5228-158E-D37DE1E822F1}"/>
          </ac:picMkLst>
        </pc:picChg>
        <pc:picChg chg="add mod">
          <ac:chgData name="Chittaranjan Hens" userId="6fc03958433e8a43" providerId="LiveId" clId="{2791953A-569C-4581-A5F2-161E885C8B9E}" dt="2023-01-04T11:30:42.659" v="200" actId="1076"/>
          <ac:picMkLst>
            <pc:docMk/>
            <pc:sldMk cId="1215094286" sldId="305"/>
            <ac:picMk id="4" creationId="{591ADEB6-7708-3AF7-6E77-A3D734FDC114}"/>
          </ac:picMkLst>
        </pc:picChg>
        <pc:picChg chg="add mod ord">
          <ac:chgData name="Chittaranjan Hens" userId="6fc03958433e8a43" providerId="LiveId" clId="{2791953A-569C-4581-A5F2-161E885C8B9E}" dt="2023-01-04T11:32:51.513" v="239" actId="167"/>
          <ac:picMkLst>
            <pc:docMk/>
            <pc:sldMk cId="1215094286" sldId="305"/>
            <ac:picMk id="5" creationId="{992A4840-3449-8503-B633-CFB1BD594371}"/>
          </ac:picMkLst>
        </pc:picChg>
        <pc:picChg chg="del mod">
          <ac:chgData name="Chittaranjan Hens" userId="6fc03958433e8a43" providerId="LiveId" clId="{2791953A-569C-4581-A5F2-161E885C8B9E}" dt="2023-01-04T11:30:39.690" v="198" actId="478"/>
          <ac:picMkLst>
            <pc:docMk/>
            <pc:sldMk cId="1215094286" sldId="305"/>
            <ac:picMk id="9" creationId="{00000000-0000-0000-0000-000000000000}"/>
          </ac:picMkLst>
        </pc:picChg>
      </pc:sldChg>
      <pc:sldChg chg="delSp add del mod">
        <pc:chgData name="Chittaranjan Hens" userId="6fc03958433e8a43" providerId="LiveId" clId="{2791953A-569C-4581-A5F2-161E885C8B9E}" dt="2023-01-04T11:54:13.314" v="502" actId="47"/>
        <pc:sldMkLst>
          <pc:docMk/>
          <pc:sldMk cId="2255428759" sldId="306"/>
        </pc:sldMkLst>
        <pc:spChg chg="del">
          <ac:chgData name="Chittaranjan Hens" userId="6fc03958433e8a43" providerId="LiveId" clId="{2791953A-569C-4581-A5F2-161E885C8B9E}" dt="2023-01-04T11:54:10.977" v="501" actId="478"/>
          <ac:spMkLst>
            <pc:docMk/>
            <pc:sldMk cId="2255428759" sldId="306"/>
            <ac:spMk id="7" creationId="{00000000-0000-0000-0000-000000000000}"/>
          </ac:spMkLst>
        </pc:spChg>
      </pc:sldChg>
      <pc:sldChg chg="addSp delSp modSp add del mod ord">
        <pc:chgData name="Chittaranjan Hens" userId="6fc03958433e8a43" providerId="LiveId" clId="{2791953A-569C-4581-A5F2-161E885C8B9E}" dt="2023-01-04T11:50:21.117" v="480" actId="47"/>
        <pc:sldMkLst>
          <pc:docMk/>
          <pc:sldMk cId="1289911896" sldId="307"/>
        </pc:sldMkLst>
        <pc:spChg chg="mod">
          <ac:chgData name="Chittaranjan Hens" userId="6fc03958433e8a43" providerId="LiveId" clId="{2791953A-569C-4581-A5F2-161E885C8B9E}" dt="2023-01-04T11:49:13.007" v="467" actId="20577"/>
          <ac:spMkLst>
            <pc:docMk/>
            <pc:sldMk cId="1289911896" sldId="307"/>
            <ac:spMk id="7" creationId="{00000000-0000-0000-0000-000000000000}"/>
          </ac:spMkLst>
        </pc:spChg>
        <pc:spChg chg="add del">
          <ac:chgData name="Chittaranjan Hens" userId="6fc03958433e8a43" providerId="LiveId" clId="{2791953A-569C-4581-A5F2-161E885C8B9E}" dt="2023-01-04T11:45:33.796" v="430" actId="22"/>
          <ac:spMkLst>
            <pc:docMk/>
            <pc:sldMk cId="1289911896" sldId="307"/>
            <ac:spMk id="9" creationId="{B9EF2447-F849-0421-C7C6-E7E635C35219}"/>
          </ac:spMkLst>
        </pc:spChg>
        <pc:spChg chg="add mod">
          <ac:chgData name="Chittaranjan Hens" userId="6fc03958433e8a43" providerId="LiveId" clId="{2791953A-569C-4581-A5F2-161E885C8B9E}" dt="2023-01-04T11:49:19.010" v="468" actId="20577"/>
          <ac:spMkLst>
            <pc:docMk/>
            <pc:sldMk cId="1289911896" sldId="307"/>
            <ac:spMk id="12" creationId="{4C653E79-0A46-588F-60E6-A350327114CC}"/>
          </ac:spMkLst>
        </pc:spChg>
        <pc:grpChg chg="mod">
          <ac:chgData name="Chittaranjan Hens" userId="6fc03958433e8a43" providerId="LiveId" clId="{2791953A-569C-4581-A5F2-161E885C8B9E}" dt="2023-01-04T11:48:45.409" v="465"/>
          <ac:grpSpMkLst>
            <pc:docMk/>
            <pc:sldMk cId="1289911896" sldId="307"/>
            <ac:grpSpMk id="16" creationId="{E52DB92F-10F9-D9F8-3695-1E1A99E0AB66}"/>
          </ac:grpSpMkLst>
        </pc:grpChg>
        <pc:picChg chg="mod">
          <ac:chgData name="Chittaranjan Hens" userId="6fc03958433e8a43" providerId="LiveId" clId="{2791953A-569C-4581-A5F2-161E885C8B9E}" dt="2023-01-04T11:46:05.645" v="444" actId="1076"/>
          <ac:picMkLst>
            <pc:docMk/>
            <pc:sldMk cId="1289911896" sldId="307"/>
            <ac:picMk id="3" creationId="{9645F0C6-7614-4E94-CA73-EA70AF900FC6}"/>
          </ac:picMkLst>
        </pc:picChg>
        <pc:picChg chg="add mod">
          <ac:chgData name="Chittaranjan Hens" userId="6fc03958433e8a43" providerId="LiveId" clId="{2791953A-569C-4581-A5F2-161E885C8B9E}" dt="2023-01-04T11:45:23.062" v="428" actId="1076"/>
          <ac:picMkLst>
            <pc:docMk/>
            <pc:sldMk cId="1289911896" sldId="307"/>
            <ac:picMk id="5" creationId="{71171681-20A5-D7EB-CA30-71ADFCE220F6}"/>
          </ac:picMkLst>
        </pc:picChg>
        <pc:inkChg chg="add del">
          <ac:chgData name="Chittaranjan Hens" userId="6fc03958433e8a43" providerId="LiveId" clId="{2791953A-569C-4581-A5F2-161E885C8B9E}" dt="2023-01-04T11:47:05.126" v="449" actId="9405"/>
          <ac:inkMkLst>
            <pc:docMk/>
            <pc:sldMk cId="1289911896" sldId="307"/>
            <ac:inkMk id="13" creationId="{A3A0BFEC-928A-6B5F-0697-5D9134C7794D}"/>
          </ac:inkMkLst>
        </pc:inkChg>
        <pc:inkChg chg="add mod">
          <ac:chgData name="Chittaranjan Hens" userId="6fc03958433e8a43" providerId="LiveId" clId="{2791953A-569C-4581-A5F2-161E885C8B9E}" dt="2023-01-04T11:48:45.409" v="465"/>
          <ac:inkMkLst>
            <pc:docMk/>
            <pc:sldMk cId="1289911896" sldId="307"/>
            <ac:inkMk id="14" creationId="{D6064D8D-1E98-7D9B-3846-6E6FA63CF31C}"/>
          </ac:inkMkLst>
        </pc:inkChg>
        <pc:inkChg chg="add del mod">
          <ac:chgData name="Chittaranjan Hens" userId="6fc03958433e8a43" providerId="LiveId" clId="{2791953A-569C-4581-A5F2-161E885C8B9E}" dt="2023-01-04T11:48:45.409" v="465"/>
          <ac:inkMkLst>
            <pc:docMk/>
            <pc:sldMk cId="1289911896" sldId="307"/>
            <ac:inkMk id="15" creationId="{F975D7D0-5FDB-FD79-E6BC-CA56A70C587B}"/>
          </ac:inkMkLst>
        </pc:inkChg>
        <pc:inkChg chg="add del">
          <ac:chgData name="Chittaranjan Hens" userId="6fc03958433e8a43" providerId="LiveId" clId="{2791953A-569C-4581-A5F2-161E885C8B9E}" dt="2023-01-04T11:48:44.927" v="463" actId="9405"/>
          <ac:inkMkLst>
            <pc:docMk/>
            <pc:sldMk cId="1289911896" sldId="307"/>
            <ac:inkMk id="17" creationId="{83EA0B84-5625-1A64-2DF9-F58702FFE016}"/>
          </ac:inkMkLst>
        </pc:inkChg>
      </pc:sldChg>
      <pc:sldChg chg="addSp delSp modSp add mod">
        <pc:chgData name="Chittaranjan Hens" userId="6fc03958433e8a43" providerId="LiveId" clId="{2791953A-569C-4581-A5F2-161E885C8B9E}" dt="2023-01-06T19:16:16.342" v="905" actId="1035"/>
        <pc:sldMkLst>
          <pc:docMk/>
          <pc:sldMk cId="1774685152" sldId="308"/>
        </pc:sldMkLst>
        <pc:spChg chg="mod">
          <ac:chgData name="Chittaranjan Hens" userId="6fc03958433e8a43" providerId="LiveId" clId="{2791953A-569C-4581-A5F2-161E885C8B9E}" dt="2023-01-04T11:47:13.484" v="452" actId="6549"/>
          <ac:spMkLst>
            <pc:docMk/>
            <pc:sldMk cId="1774685152" sldId="308"/>
            <ac:spMk id="7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6T19:16:16.342" v="905" actId="1035"/>
          <ac:spMkLst>
            <pc:docMk/>
            <pc:sldMk cId="1774685152" sldId="308"/>
            <ac:spMk id="12" creationId="{4C653E79-0A46-588F-60E6-A350327114CC}"/>
          </ac:spMkLst>
        </pc:spChg>
        <pc:picChg chg="mod">
          <ac:chgData name="Chittaranjan Hens" userId="6fc03958433e8a43" providerId="LiveId" clId="{2791953A-569C-4581-A5F2-161E885C8B9E}" dt="2023-01-06T19:16:08.888" v="900" actId="1035"/>
          <ac:picMkLst>
            <pc:docMk/>
            <pc:sldMk cId="1774685152" sldId="308"/>
            <ac:picMk id="5" creationId="{71171681-20A5-D7EB-CA30-71ADFCE220F6}"/>
          </ac:picMkLst>
        </pc:picChg>
        <pc:inkChg chg="add del">
          <ac:chgData name="Chittaranjan Hens" userId="6fc03958433e8a43" providerId="LiveId" clId="{2791953A-569C-4581-A5F2-161E885C8B9E}" dt="2023-01-04T11:47:39.317" v="454" actId="9405"/>
          <ac:inkMkLst>
            <pc:docMk/>
            <pc:sldMk cId="1774685152" sldId="308"/>
            <ac:inkMk id="8" creationId="{F50288C0-EA66-1095-9902-EA055151469B}"/>
          </ac:inkMkLst>
        </pc:inkChg>
      </pc:sldChg>
      <pc:sldChg chg="add del">
        <pc:chgData name="Chittaranjan Hens" userId="6fc03958433e8a43" providerId="LiveId" clId="{2791953A-569C-4581-A5F2-161E885C8B9E}" dt="2023-01-04T11:47:06.090" v="451"/>
        <pc:sldMkLst>
          <pc:docMk/>
          <pc:sldMk cId="201687505" sldId="309"/>
        </pc:sldMkLst>
      </pc:sldChg>
      <pc:sldChg chg="modSp add mod">
        <pc:chgData name="Chittaranjan Hens" userId="6fc03958433e8a43" providerId="LiveId" clId="{2791953A-569C-4581-A5F2-161E885C8B9E}" dt="2023-01-04T12:01:43.244" v="549" actId="255"/>
        <pc:sldMkLst>
          <pc:docMk/>
          <pc:sldMk cId="2842745309" sldId="309"/>
        </pc:sldMkLst>
        <pc:spChg chg="mod">
          <ac:chgData name="Chittaranjan Hens" userId="6fc03958433e8a43" providerId="LiveId" clId="{2791953A-569C-4581-A5F2-161E885C8B9E}" dt="2023-01-04T11:51:28.553" v="483" actId="20577"/>
          <ac:spMkLst>
            <pc:docMk/>
            <pc:sldMk cId="2842745309" sldId="309"/>
            <ac:spMk id="7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2:01:43.244" v="549" actId="255"/>
          <ac:spMkLst>
            <pc:docMk/>
            <pc:sldMk cId="2842745309" sldId="309"/>
            <ac:spMk id="12" creationId="{4C653E79-0A46-588F-60E6-A350327114CC}"/>
          </ac:spMkLst>
        </pc:spChg>
      </pc:sldChg>
      <pc:sldChg chg="modSp add mod">
        <pc:chgData name="Chittaranjan Hens" userId="6fc03958433e8a43" providerId="LiveId" clId="{2791953A-569C-4581-A5F2-161E885C8B9E}" dt="2023-01-06T19:13:55.313" v="889" actId="114"/>
        <pc:sldMkLst>
          <pc:docMk/>
          <pc:sldMk cId="3511049692" sldId="310"/>
        </pc:sldMkLst>
        <pc:spChg chg="mod">
          <ac:chgData name="Chittaranjan Hens" userId="6fc03958433e8a43" providerId="LiveId" clId="{2791953A-569C-4581-A5F2-161E885C8B9E}" dt="2023-01-04T11:53:15.796" v="500" actId="20577"/>
          <ac:spMkLst>
            <pc:docMk/>
            <pc:sldMk cId="3511049692" sldId="310"/>
            <ac:spMk id="7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6T19:13:55.313" v="889" actId="114"/>
          <ac:spMkLst>
            <pc:docMk/>
            <pc:sldMk cId="3511049692" sldId="310"/>
            <ac:spMk id="12" creationId="{4C653E79-0A46-588F-60E6-A350327114CC}"/>
          </ac:spMkLst>
        </pc:spChg>
      </pc:sldChg>
      <pc:sldChg chg="addSp modSp add mod">
        <pc:chgData name="Chittaranjan Hens" userId="6fc03958433e8a43" providerId="LiveId" clId="{2791953A-569C-4581-A5F2-161E885C8B9E}" dt="2023-01-04T12:07:07.274" v="642" actId="1076"/>
        <pc:sldMkLst>
          <pc:docMk/>
          <pc:sldMk cId="2467800466" sldId="311"/>
        </pc:sldMkLst>
        <pc:spChg chg="mod">
          <ac:chgData name="Chittaranjan Hens" userId="6fc03958433e8a43" providerId="LiveId" clId="{2791953A-569C-4581-A5F2-161E885C8B9E}" dt="2023-01-04T12:07:01.650" v="641" actId="207"/>
          <ac:spMkLst>
            <pc:docMk/>
            <pc:sldMk cId="2467800466" sldId="311"/>
            <ac:spMk id="3" creationId="{00000000-0000-0000-0000-000000000000}"/>
          </ac:spMkLst>
        </pc:spChg>
        <pc:spChg chg="add mod">
          <ac:chgData name="Chittaranjan Hens" userId="6fc03958433e8a43" providerId="LiveId" clId="{2791953A-569C-4581-A5F2-161E885C8B9E}" dt="2023-01-04T12:07:07.274" v="642" actId="1076"/>
          <ac:spMkLst>
            <pc:docMk/>
            <pc:sldMk cId="2467800466" sldId="311"/>
            <ac:spMk id="5" creationId="{87477302-CE83-B596-BA3E-0DBB70B95405}"/>
          </ac:spMkLst>
        </pc:spChg>
        <pc:picChg chg="add mod ord">
          <ac:chgData name="Chittaranjan Hens" userId="6fc03958433e8a43" providerId="LiveId" clId="{2791953A-569C-4581-A5F2-161E885C8B9E}" dt="2023-01-04T12:06:57.991" v="640" actId="167"/>
          <ac:picMkLst>
            <pc:docMk/>
            <pc:sldMk cId="2467800466" sldId="311"/>
            <ac:picMk id="8" creationId="{F87D5EDA-44E2-70D2-8BA2-F104E3ACC849}"/>
          </ac:picMkLst>
        </pc:picChg>
      </pc:sldChg>
      <pc:sldChg chg="modSp add">
        <pc:chgData name="Chittaranjan Hens" userId="6fc03958433e8a43" providerId="LiveId" clId="{2791953A-569C-4581-A5F2-161E885C8B9E}" dt="2023-01-06T11:42:11.178" v="854"/>
        <pc:sldMkLst>
          <pc:docMk/>
          <pc:sldMk cId="2834121229" sldId="312"/>
        </pc:sldMkLst>
        <pc:picChg chg="mod">
          <ac:chgData name="Chittaranjan Hens" userId="6fc03958433e8a43" providerId="LiveId" clId="{2791953A-569C-4581-A5F2-161E885C8B9E}" dt="2023-01-06T11:42:11.178" v="854"/>
          <ac:picMkLst>
            <pc:docMk/>
            <pc:sldMk cId="2834121229" sldId="312"/>
            <ac:picMk id="13316" creationId="{00000000-0000-0000-0000-000000000000}"/>
          </ac:picMkLst>
        </pc:picChg>
      </pc:sldChg>
      <pc:sldChg chg="addSp delSp modSp add mod">
        <pc:chgData name="Chittaranjan Hens" userId="6fc03958433e8a43" providerId="LiveId" clId="{2791953A-569C-4581-A5F2-161E885C8B9E}" dt="2023-01-06T11:52:48.028" v="885" actId="207"/>
        <pc:sldMkLst>
          <pc:docMk/>
          <pc:sldMk cId="424708431" sldId="313"/>
        </pc:sldMkLst>
        <pc:spChg chg="del">
          <ac:chgData name="Chittaranjan Hens" userId="6fc03958433e8a43" providerId="LiveId" clId="{2791953A-569C-4581-A5F2-161E885C8B9E}" dt="2023-01-06T11:49:25.652" v="861" actId="478"/>
          <ac:spMkLst>
            <pc:docMk/>
            <pc:sldMk cId="424708431" sldId="313"/>
            <ac:spMk id="3" creationId="{00000000-0000-0000-0000-000000000000}"/>
          </ac:spMkLst>
        </pc:spChg>
        <pc:spChg chg="add mod">
          <ac:chgData name="Chittaranjan Hens" userId="6fc03958433e8a43" providerId="LiveId" clId="{2791953A-569C-4581-A5F2-161E885C8B9E}" dt="2023-01-06T11:49:25.652" v="861" actId="478"/>
          <ac:spMkLst>
            <pc:docMk/>
            <pc:sldMk cId="424708431" sldId="313"/>
            <ac:spMk id="7" creationId="{F992FD75-4A1A-9089-1D96-9453C1C417E8}"/>
          </ac:spMkLst>
        </pc:spChg>
        <pc:spChg chg="mod">
          <ac:chgData name="Chittaranjan Hens" userId="6fc03958433e8a43" providerId="LiveId" clId="{2791953A-569C-4581-A5F2-161E885C8B9E}" dt="2023-01-06T11:50:16.988" v="871"/>
          <ac:spMkLst>
            <pc:docMk/>
            <pc:sldMk cId="424708431" sldId="313"/>
            <ac:spMk id="10" creationId="{772BAA8A-61FB-90E5-5738-3E98301E6A4E}"/>
          </ac:spMkLst>
        </pc:spChg>
        <pc:spChg chg="mod">
          <ac:chgData name="Chittaranjan Hens" userId="6fc03958433e8a43" providerId="LiveId" clId="{2791953A-569C-4581-A5F2-161E885C8B9E}" dt="2023-01-06T11:50:16.988" v="871"/>
          <ac:spMkLst>
            <pc:docMk/>
            <pc:sldMk cId="424708431" sldId="313"/>
            <ac:spMk id="11" creationId="{7666768E-91FD-DD2A-B8C0-195E65C7D7D1}"/>
          </ac:spMkLst>
        </pc:spChg>
        <pc:spChg chg="mod">
          <ac:chgData name="Chittaranjan Hens" userId="6fc03958433e8a43" providerId="LiveId" clId="{2791953A-569C-4581-A5F2-161E885C8B9E}" dt="2023-01-06T11:50:16.988" v="871"/>
          <ac:spMkLst>
            <pc:docMk/>
            <pc:sldMk cId="424708431" sldId="313"/>
            <ac:spMk id="14" creationId="{57C5794C-DD6B-8BD4-5F62-9761EF501346}"/>
          </ac:spMkLst>
        </pc:spChg>
        <pc:spChg chg="mod">
          <ac:chgData name="Chittaranjan Hens" userId="6fc03958433e8a43" providerId="LiveId" clId="{2791953A-569C-4581-A5F2-161E885C8B9E}" dt="2023-01-06T11:50:16.988" v="871"/>
          <ac:spMkLst>
            <pc:docMk/>
            <pc:sldMk cId="424708431" sldId="313"/>
            <ac:spMk id="15" creationId="{50B0F139-A0B5-67F3-D74D-8926B4C5D47D}"/>
          </ac:spMkLst>
        </pc:spChg>
        <pc:spChg chg="mod">
          <ac:chgData name="Chittaranjan Hens" userId="6fc03958433e8a43" providerId="LiveId" clId="{2791953A-569C-4581-A5F2-161E885C8B9E}" dt="2023-01-06T11:50:16.988" v="871"/>
          <ac:spMkLst>
            <pc:docMk/>
            <pc:sldMk cId="424708431" sldId="313"/>
            <ac:spMk id="16" creationId="{CAA2E0FA-EC03-0195-D300-92E5103928A4}"/>
          </ac:spMkLst>
        </pc:spChg>
        <pc:spChg chg="mod">
          <ac:chgData name="Chittaranjan Hens" userId="6fc03958433e8a43" providerId="LiveId" clId="{2791953A-569C-4581-A5F2-161E885C8B9E}" dt="2023-01-06T11:50:16.988" v="871"/>
          <ac:spMkLst>
            <pc:docMk/>
            <pc:sldMk cId="424708431" sldId="313"/>
            <ac:spMk id="17" creationId="{A1488194-1515-EC13-2C96-4D17DD12DEB5}"/>
          </ac:spMkLst>
        </pc:spChg>
        <pc:spChg chg="mod">
          <ac:chgData name="Chittaranjan Hens" userId="6fc03958433e8a43" providerId="LiveId" clId="{2791953A-569C-4581-A5F2-161E885C8B9E}" dt="2023-01-06T11:50:16.988" v="871"/>
          <ac:spMkLst>
            <pc:docMk/>
            <pc:sldMk cId="424708431" sldId="313"/>
            <ac:spMk id="20" creationId="{7693858C-9A9C-215A-9C69-869B88F8C543}"/>
          </ac:spMkLst>
        </pc:spChg>
        <pc:spChg chg="mod">
          <ac:chgData name="Chittaranjan Hens" userId="6fc03958433e8a43" providerId="LiveId" clId="{2791953A-569C-4581-A5F2-161E885C8B9E}" dt="2023-01-06T11:50:16.988" v="871"/>
          <ac:spMkLst>
            <pc:docMk/>
            <pc:sldMk cId="424708431" sldId="313"/>
            <ac:spMk id="24" creationId="{E833B567-DE04-74D7-ED09-30D9B43A45E9}"/>
          </ac:spMkLst>
        </pc:spChg>
        <pc:spChg chg="mod">
          <ac:chgData name="Chittaranjan Hens" userId="6fc03958433e8a43" providerId="LiveId" clId="{2791953A-569C-4581-A5F2-161E885C8B9E}" dt="2023-01-06T11:50:16.988" v="871"/>
          <ac:spMkLst>
            <pc:docMk/>
            <pc:sldMk cId="424708431" sldId="313"/>
            <ac:spMk id="25" creationId="{651D1BBE-00A7-8630-5869-29966D868ABC}"/>
          </ac:spMkLst>
        </pc:spChg>
        <pc:spChg chg="mod">
          <ac:chgData name="Chittaranjan Hens" userId="6fc03958433e8a43" providerId="LiveId" clId="{2791953A-569C-4581-A5F2-161E885C8B9E}" dt="2023-01-06T11:50:16.988" v="871"/>
          <ac:spMkLst>
            <pc:docMk/>
            <pc:sldMk cId="424708431" sldId="313"/>
            <ac:spMk id="28" creationId="{5FAC80C5-BB00-BC05-AA7F-54758114ED8E}"/>
          </ac:spMkLst>
        </pc:spChg>
        <pc:spChg chg="mod">
          <ac:chgData name="Chittaranjan Hens" userId="6fc03958433e8a43" providerId="LiveId" clId="{2791953A-569C-4581-A5F2-161E885C8B9E}" dt="2023-01-06T11:50:16.988" v="871"/>
          <ac:spMkLst>
            <pc:docMk/>
            <pc:sldMk cId="424708431" sldId="313"/>
            <ac:spMk id="29" creationId="{0D9066B3-B60E-1F14-E7C9-FCB4B2FCA8B2}"/>
          </ac:spMkLst>
        </pc:spChg>
        <pc:spChg chg="mod">
          <ac:chgData name="Chittaranjan Hens" userId="6fc03958433e8a43" providerId="LiveId" clId="{2791953A-569C-4581-A5F2-161E885C8B9E}" dt="2023-01-06T11:50:16.988" v="871"/>
          <ac:spMkLst>
            <pc:docMk/>
            <pc:sldMk cId="424708431" sldId="313"/>
            <ac:spMk id="30" creationId="{7CA813C0-2C3E-B831-EC4C-FD2C14412ED6}"/>
          </ac:spMkLst>
        </pc:spChg>
        <pc:spChg chg="mod">
          <ac:chgData name="Chittaranjan Hens" userId="6fc03958433e8a43" providerId="LiveId" clId="{2791953A-569C-4581-A5F2-161E885C8B9E}" dt="2023-01-06T11:50:16.988" v="871"/>
          <ac:spMkLst>
            <pc:docMk/>
            <pc:sldMk cId="424708431" sldId="313"/>
            <ac:spMk id="31" creationId="{759A1819-4B28-3F7E-509F-311E12F36D57}"/>
          </ac:spMkLst>
        </pc:spChg>
        <pc:spChg chg="mod">
          <ac:chgData name="Chittaranjan Hens" userId="6fc03958433e8a43" providerId="LiveId" clId="{2791953A-569C-4581-A5F2-161E885C8B9E}" dt="2023-01-06T11:50:16.988" v="871"/>
          <ac:spMkLst>
            <pc:docMk/>
            <pc:sldMk cId="424708431" sldId="313"/>
            <ac:spMk id="34" creationId="{03C1EEDC-C02B-392D-19AE-2723CCC0ED62}"/>
          </ac:spMkLst>
        </pc:spChg>
        <pc:spChg chg="add mod">
          <ac:chgData name="Chittaranjan Hens" userId="6fc03958433e8a43" providerId="LiveId" clId="{2791953A-569C-4581-A5F2-161E885C8B9E}" dt="2023-01-06T11:52:44.210" v="884" actId="207"/>
          <ac:spMkLst>
            <pc:docMk/>
            <pc:sldMk cId="424708431" sldId="313"/>
            <ac:spMk id="36" creationId="{27FBBAD5-756F-AE35-1D94-01B688748091}"/>
          </ac:spMkLst>
        </pc:spChg>
        <pc:spChg chg="add mod">
          <ac:chgData name="Chittaranjan Hens" userId="6fc03958433e8a43" providerId="LiveId" clId="{2791953A-569C-4581-A5F2-161E885C8B9E}" dt="2023-01-06T11:52:38.177" v="883" actId="207"/>
          <ac:spMkLst>
            <pc:docMk/>
            <pc:sldMk cId="424708431" sldId="313"/>
            <ac:spMk id="37" creationId="{DDC1E9A8-B6D7-A50A-A453-12C81B90679C}"/>
          </ac:spMkLst>
        </pc:spChg>
        <pc:spChg chg="add mod">
          <ac:chgData name="Chittaranjan Hens" userId="6fc03958433e8a43" providerId="LiveId" clId="{2791953A-569C-4581-A5F2-161E885C8B9E}" dt="2023-01-06T11:52:48.028" v="885" actId="207"/>
          <ac:spMkLst>
            <pc:docMk/>
            <pc:sldMk cId="424708431" sldId="313"/>
            <ac:spMk id="38" creationId="{0CF1EEFA-7248-B2CE-D2B0-C167A94ACCF6}"/>
          </ac:spMkLst>
        </pc:spChg>
        <pc:spChg chg="add mod">
          <ac:chgData name="Chittaranjan Hens" userId="6fc03958433e8a43" providerId="LiveId" clId="{2791953A-569C-4581-A5F2-161E885C8B9E}" dt="2023-01-06T11:52:48.028" v="885" actId="207"/>
          <ac:spMkLst>
            <pc:docMk/>
            <pc:sldMk cId="424708431" sldId="313"/>
            <ac:spMk id="39" creationId="{2F177D6F-933F-FBA8-A1AC-B8905F41CD5B}"/>
          </ac:spMkLst>
        </pc:spChg>
        <pc:spChg chg="add mod">
          <ac:chgData name="Chittaranjan Hens" userId="6fc03958433e8a43" providerId="LiveId" clId="{2791953A-569C-4581-A5F2-161E885C8B9E}" dt="2023-01-06T11:50:16.988" v="871"/>
          <ac:spMkLst>
            <pc:docMk/>
            <pc:sldMk cId="424708431" sldId="313"/>
            <ac:spMk id="40" creationId="{D4F4C210-AB9B-D9E6-24BE-FEE017039247}"/>
          </ac:spMkLst>
        </pc:spChg>
        <pc:grpChg chg="add mod">
          <ac:chgData name="Chittaranjan Hens" userId="6fc03958433e8a43" providerId="LiveId" clId="{2791953A-569C-4581-A5F2-161E885C8B9E}" dt="2023-01-06T11:50:16.988" v="871"/>
          <ac:grpSpMkLst>
            <pc:docMk/>
            <pc:sldMk cId="424708431" sldId="313"/>
            <ac:grpSpMk id="8" creationId="{F0DAABB3-9089-6F1E-1A53-3953CAC52752}"/>
          </ac:grpSpMkLst>
        </pc:grpChg>
        <pc:grpChg chg="mod">
          <ac:chgData name="Chittaranjan Hens" userId="6fc03958433e8a43" providerId="LiveId" clId="{2791953A-569C-4581-A5F2-161E885C8B9E}" dt="2023-01-06T11:50:16.988" v="871"/>
          <ac:grpSpMkLst>
            <pc:docMk/>
            <pc:sldMk cId="424708431" sldId="313"/>
            <ac:grpSpMk id="9" creationId="{BE269DA2-3FC3-1FBE-92AE-17B322A60437}"/>
          </ac:grpSpMkLst>
        </pc:grpChg>
        <pc:grpChg chg="add mod">
          <ac:chgData name="Chittaranjan Hens" userId="6fc03958433e8a43" providerId="LiveId" clId="{2791953A-569C-4581-A5F2-161E885C8B9E}" dt="2023-01-06T11:50:16.988" v="871"/>
          <ac:grpSpMkLst>
            <pc:docMk/>
            <pc:sldMk cId="424708431" sldId="313"/>
            <ac:grpSpMk id="22" creationId="{25B2B9C0-D494-FCF0-562C-B2068A80ED42}"/>
          </ac:grpSpMkLst>
        </pc:grpChg>
        <pc:grpChg chg="mod">
          <ac:chgData name="Chittaranjan Hens" userId="6fc03958433e8a43" providerId="LiveId" clId="{2791953A-569C-4581-A5F2-161E885C8B9E}" dt="2023-01-06T11:50:16.988" v="871"/>
          <ac:grpSpMkLst>
            <pc:docMk/>
            <pc:sldMk cId="424708431" sldId="313"/>
            <ac:grpSpMk id="23" creationId="{39636CB3-9120-88FF-11D7-86E926AA6E20}"/>
          </ac:grpSpMkLst>
        </pc:grpChg>
        <pc:picChg chg="mod">
          <ac:chgData name="Chittaranjan Hens" userId="6fc03958433e8a43" providerId="LiveId" clId="{2791953A-569C-4581-A5F2-161E885C8B9E}" dt="2023-01-06T11:50:50.098" v="873"/>
          <ac:picMkLst>
            <pc:docMk/>
            <pc:sldMk cId="424708431" sldId="313"/>
            <ac:picMk id="2" creationId="{71E1503B-6615-B2AB-52C3-D115D8481BA8}"/>
          </ac:picMkLst>
        </pc:picChg>
        <pc:cxnChg chg="mod">
          <ac:chgData name="Chittaranjan Hens" userId="6fc03958433e8a43" providerId="LiveId" clId="{2791953A-569C-4581-A5F2-161E885C8B9E}" dt="2023-01-06T11:50:16.988" v="871"/>
          <ac:cxnSpMkLst>
            <pc:docMk/>
            <pc:sldMk cId="424708431" sldId="313"/>
            <ac:cxnSpMk id="12" creationId="{0C2045BF-59C8-9DE4-1B42-20278BE1C7BF}"/>
          </ac:cxnSpMkLst>
        </pc:cxnChg>
        <pc:cxnChg chg="mod">
          <ac:chgData name="Chittaranjan Hens" userId="6fc03958433e8a43" providerId="LiveId" clId="{2791953A-569C-4581-A5F2-161E885C8B9E}" dt="2023-01-06T11:50:16.988" v="871"/>
          <ac:cxnSpMkLst>
            <pc:docMk/>
            <pc:sldMk cId="424708431" sldId="313"/>
            <ac:cxnSpMk id="13" creationId="{7A0022C7-DDDF-74DB-B409-AC67C5281101}"/>
          </ac:cxnSpMkLst>
        </pc:cxnChg>
        <pc:cxnChg chg="mod">
          <ac:chgData name="Chittaranjan Hens" userId="6fc03958433e8a43" providerId="LiveId" clId="{2791953A-569C-4581-A5F2-161E885C8B9E}" dt="2023-01-06T11:50:16.988" v="871"/>
          <ac:cxnSpMkLst>
            <pc:docMk/>
            <pc:sldMk cId="424708431" sldId="313"/>
            <ac:cxnSpMk id="18" creationId="{1475FE84-628C-E24A-BBE0-98FD16D28555}"/>
          </ac:cxnSpMkLst>
        </pc:cxnChg>
        <pc:cxnChg chg="mod">
          <ac:chgData name="Chittaranjan Hens" userId="6fc03958433e8a43" providerId="LiveId" clId="{2791953A-569C-4581-A5F2-161E885C8B9E}" dt="2023-01-06T11:50:16.988" v="871"/>
          <ac:cxnSpMkLst>
            <pc:docMk/>
            <pc:sldMk cId="424708431" sldId="313"/>
            <ac:cxnSpMk id="19" creationId="{C085B2D4-CCF5-E0CE-6EAD-3A84C825AC5E}"/>
          </ac:cxnSpMkLst>
        </pc:cxnChg>
        <pc:cxnChg chg="mod">
          <ac:chgData name="Chittaranjan Hens" userId="6fc03958433e8a43" providerId="LiveId" clId="{2791953A-569C-4581-A5F2-161E885C8B9E}" dt="2023-01-06T11:50:16.988" v="871"/>
          <ac:cxnSpMkLst>
            <pc:docMk/>
            <pc:sldMk cId="424708431" sldId="313"/>
            <ac:cxnSpMk id="21" creationId="{74101670-D7FC-CE6B-35FC-0CD147535667}"/>
          </ac:cxnSpMkLst>
        </pc:cxnChg>
        <pc:cxnChg chg="mod">
          <ac:chgData name="Chittaranjan Hens" userId="6fc03958433e8a43" providerId="LiveId" clId="{2791953A-569C-4581-A5F2-161E885C8B9E}" dt="2023-01-06T11:50:16.988" v="871"/>
          <ac:cxnSpMkLst>
            <pc:docMk/>
            <pc:sldMk cId="424708431" sldId="313"/>
            <ac:cxnSpMk id="26" creationId="{BF936C98-C8B9-0B0E-1657-B588668F6359}"/>
          </ac:cxnSpMkLst>
        </pc:cxnChg>
        <pc:cxnChg chg="mod">
          <ac:chgData name="Chittaranjan Hens" userId="6fc03958433e8a43" providerId="LiveId" clId="{2791953A-569C-4581-A5F2-161E885C8B9E}" dt="2023-01-06T11:50:16.988" v="871"/>
          <ac:cxnSpMkLst>
            <pc:docMk/>
            <pc:sldMk cId="424708431" sldId="313"/>
            <ac:cxnSpMk id="27" creationId="{4B7F21CB-2E77-AD9A-0189-DDE26C66EB8A}"/>
          </ac:cxnSpMkLst>
        </pc:cxnChg>
        <pc:cxnChg chg="mod">
          <ac:chgData name="Chittaranjan Hens" userId="6fc03958433e8a43" providerId="LiveId" clId="{2791953A-569C-4581-A5F2-161E885C8B9E}" dt="2023-01-06T11:50:16.988" v="871"/>
          <ac:cxnSpMkLst>
            <pc:docMk/>
            <pc:sldMk cId="424708431" sldId="313"/>
            <ac:cxnSpMk id="32" creationId="{60C23356-78B6-EE0D-D690-EA642001B808}"/>
          </ac:cxnSpMkLst>
        </pc:cxnChg>
        <pc:cxnChg chg="mod">
          <ac:chgData name="Chittaranjan Hens" userId="6fc03958433e8a43" providerId="LiveId" clId="{2791953A-569C-4581-A5F2-161E885C8B9E}" dt="2023-01-06T11:50:16.988" v="871"/>
          <ac:cxnSpMkLst>
            <pc:docMk/>
            <pc:sldMk cId="424708431" sldId="313"/>
            <ac:cxnSpMk id="33" creationId="{16D0EE75-955C-C01C-FB1A-F760B39D09CC}"/>
          </ac:cxnSpMkLst>
        </pc:cxnChg>
        <pc:cxnChg chg="mod">
          <ac:chgData name="Chittaranjan Hens" userId="6fc03958433e8a43" providerId="LiveId" clId="{2791953A-569C-4581-A5F2-161E885C8B9E}" dt="2023-01-06T11:50:16.988" v="871"/>
          <ac:cxnSpMkLst>
            <pc:docMk/>
            <pc:sldMk cId="424708431" sldId="313"/>
            <ac:cxnSpMk id="35" creationId="{1395C4DA-A9E9-05A1-20A8-4B4F6F60ED3E}"/>
          </ac:cxnSpMkLst>
        </pc:cxnChg>
      </pc:sldChg>
      <pc:sldChg chg="new del">
        <pc:chgData name="Chittaranjan Hens" userId="6fc03958433e8a43" providerId="LiveId" clId="{2791953A-569C-4581-A5F2-161E885C8B9E}" dt="2023-01-06T18:55:24.014" v="887" actId="47"/>
        <pc:sldMkLst>
          <pc:docMk/>
          <pc:sldMk cId="3268312356" sldId="314"/>
        </pc:sldMkLst>
      </pc:sldChg>
      <pc:sldChg chg="delSp modSp add del mod">
        <pc:chgData name="Chittaranjan Hens" userId="6fc03958433e8a43" providerId="LiveId" clId="{2791953A-569C-4581-A5F2-161E885C8B9E}" dt="2023-01-06T11:50:53.774" v="874" actId="47"/>
        <pc:sldMkLst>
          <pc:docMk/>
          <pc:sldMk cId="2151154974" sldId="405"/>
        </pc:sldMkLst>
        <pc:spChg chg="mod">
          <ac:chgData name="Chittaranjan Hens" userId="6fc03958433e8a43" providerId="LiveId" clId="{2791953A-569C-4581-A5F2-161E885C8B9E}" dt="2023-01-06T11:50:03.346" v="869" actId="1076"/>
          <ac:spMkLst>
            <pc:docMk/>
            <pc:sldMk cId="2151154974" sldId="405"/>
            <ac:spMk id="34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6T11:49:59.973" v="868" actId="255"/>
          <ac:spMkLst>
            <pc:docMk/>
            <pc:sldMk cId="2151154974" sldId="405"/>
            <ac:spMk id="35" creationId="{00000000-0000-0000-0000-000000000000}"/>
          </ac:spMkLst>
        </pc:spChg>
        <pc:spChg chg="del">
          <ac:chgData name="Chittaranjan Hens" userId="6fc03958433e8a43" providerId="LiveId" clId="{2791953A-569C-4581-A5F2-161E885C8B9E}" dt="2023-01-06T11:50:06.236" v="870" actId="478"/>
          <ac:spMkLst>
            <pc:docMk/>
            <pc:sldMk cId="2151154974" sldId="405"/>
            <ac:spMk id="45" creationId="{00000000-0000-0000-0000-000000000000}"/>
          </ac:spMkLst>
        </pc:spChg>
      </pc:sldChg>
    </pc:docChg>
  </pc:docChgLst>
  <pc:docChgLst>
    <pc:chgData name="Chittaranjan Hens" userId="6fc03958433e8a43" providerId="LiveId" clId="{77EC2A76-73EE-4CE9-8415-80A47901EB7B}"/>
    <pc:docChg chg="addSld delSld modSld sldOrd">
      <pc:chgData name="Chittaranjan Hens" userId="6fc03958433e8a43" providerId="LiveId" clId="{77EC2A76-73EE-4CE9-8415-80A47901EB7B}" dt="2023-12-10T09:59:42.383" v="6" actId="47"/>
      <pc:docMkLst>
        <pc:docMk/>
      </pc:docMkLst>
      <pc:sldChg chg="ord">
        <pc:chgData name="Chittaranjan Hens" userId="6fc03958433e8a43" providerId="LiveId" clId="{77EC2A76-73EE-4CE9-8415-80A47901EB7B}" dt="2023-12-10T09:59:00.090" v="5"/>
        <pc:sldMkLst>
          <pc:docMk/>
          <pc:sldMk cId="0" sldId="267"/>
        </pc:sldMkLst>
      </pc:sldChg>
      <pc:sldChg chg="del">
        <pc:chgData name="Chittaranjan Hens" userId="6fc03958433e8a43" providerId="LiveId" clId="{77EC2A76-73EE-4CE9-8415-80A47901EB7B}" dt="2023-12-10T09:51:46.960" v="0" actId="47"/>
        <pc:sldMkLst>
          <pc:docMk/>
          <pc:sldMk cId="2818536561" sldId="287"/>
        </pc:sldMkLst>
      </pc:sldChg>
      <pc:sldChg chg="del">
        <pc:chgData name="Chittaranjan Hens" userId="6fc03958433e8a43" providerId="LiveId" clId="{77EC2A76-73EE-4CE9-8415-80A47901EB7B}" dt="2023-12-10T09:58:32.017" v="2" actId="2696"/>
        <pc:sldMkLst>
          <pc:docMk/>
          <pc:sldMk cId="262259578" sldId="305"/>
        </pc:sldMkLst>
      </pc:sldChg>
      <pc:sldChg chg="add">
        <pc:chgData name="Chittaranjan Hens" userId="6fc03958433e8a43" providerId="LiveId" clId="{77EC2A76-73EE-4CE9-8415-80A47901EB7B}" dt="2023-12-10T09:58:37.916" v="3"/>
        <pc:sldMkLst>
          <pc:docMk/>
          <pc:sldMk cId="893282979" sldId="305"/>
        </pc:sldMkLst>
      </pc:sldChg>
      <pc:sldChg chg="add">
        <pc:chgData name="Chittaranjan Hens" userId="6fc03958433e8a43" providerId="LiveId" clId="{77EC2A76-73EE-4CE9-8415-80A47901EB7B}" dt="2023-12-10T09:58:37.916" v="3"/>
        <pc:sldMkLst>
          <pc:docMk/>
          <pc:sldMk cId="3319361765" sldId="308"/>
        </pc:sldMkLst>
      </pc:sldChg>
      <pc:sldChg chg="del">
        <pc:chgData name="Chittaranjan Hens" userId="6fc03958433e8a43" providerId="LiveId" clId="{77EC2A76-73EE-4CE9-8415-80A47901EB7B}" dt="2023-12-10T09:58:32.017" v="2" actId="2696"/>
        <pc:sldMkLst>
          <pc:docMk/>
          <pc:sldMk cId="3796295052" sldId="308"/>
        </pc:sldMkLst>
      </pc:sldChg>
      <pc:sldChg chg="del">
        <pc:chgData name="Chittaranjan Hens" userId="6fc03958433e8a43" providerId="LiveId" clId="{77EC2A76-73EE-4CE9-8415-80A47901EB7B}" dt="2023-12-10T09:58:32.017" v="2" actId="2696"/>
        <pc:sldMkLst>
          <pc:docMk/>
          <pc:sldMk cId="1570563579" sldId="401"/>
        </pc:sldMkLst>
      </pc:sldChg>
      <pc:sldChg chg="add">
        <pc:chgData name="Chittaranjan Hens" userId="6fc03958433e8a43" providerId="LiveId" clId="{77EC2A76-73EE-4CE9-8415-80A47901EB7B}" dt="2023-12-10T09:58:37.916" v="3"/>
        <pc:sldMkLst>
          <pc:docMk/>
          <pc:sldMk cId="3918487467" sldId="401"/>
        </pc:sldMkLst>
      </pc:sldChg>
      <pc:sldChg chg="del">
        <pc:chgData name="Chittaranjan Hens" userId="6fc03958433e8a43" providerId="LiveId" clId="{77EC2A76-73EE-4CE9-8415-80A47901EB7B}" dt="2023-12-10T09:58:32.017" v="2" actId="2696"/>
        <pc:sldMkLst>
          <pc:docMk/>
          <pc:sldMk cId="886110204" sldId="402"/>
        </pc:sldMkLst>
      </pc:sldChg>
      <pc:sldChg chg="add">
        <pc:chgData name="Chittaranjan Hens" userId="6fc03958433e8a43" providerId="LiveId" clId="{77EC2A76-73EE-4CE9-8415-80A47901EB7B}" dt="2023-12-10T09:58:37.916" v="3"/>
        <pc:sldMkLst>
          <pc:docMk/>
          <pc:sldMk cId="2702954160" sldId="402"/>
        </pc:sldMkLst>
      </pc:sldChg>
      <pc:sldChg chg="del">
        <pc:chgData name="Chittaranjan Hens" userId="6fc03958433e8a43" providerId="LiveId" clId="{77EC2A76-73EE-4CE9-8415-80A47901EB7B}" dt="2023-12-10T09:58:32.017" v="2" actId="2696"/>
        <pc:sldMkLst>
          <pc:docMk/>
          <pc:sldMk cId="2639648117" sldId="403"/>
        </pc:sldMkLst>
      </pc:sldChg>
      <pc:sldChg chg="add">
        <pc:chgData name="Chittaranjan Hens" userId="6fc03958433e8a43" providerId="LiveId" clId="{77EC2A76-73EE-4CE9-8415-80A47901EB7B}" dt="2023-12-10T09:58:37.916" v="3"/>
        <pc:sldMkLst>
          <pc:docMk/>
          <pc:sldMk cId="3968275458" sldId="403"/>
        </pc:sldMkLst>
      </pc:sldChg>
      <pc:sldChg chg="del">
        <pc:chgData name="Chittaranjan Hens" userId="6fc03958433e8a43" providerId="LiveId" clId="{77EC2A76-73EE-4CE9-8415-80A47901EB7B}" dt="2023-12-10T09:58:32.017" v="2" actId="2696"/>
        <pc:sldMkLst>
          <pc:docMk/>
          <pc:sldMk cId="2934902804" sldId="404"/>
        </pc:sldMkLst>
      </pc:sldChg>
      <pc:sldChg chg="add">
        <pc:chgData name="Chittaranjan Hens" userId="6fc03958433e8a43" providerId="LiveId" clId="{77EC2A76-73EE-4CE9-8415-80A47901EB7B}" dt="2023-12-10T09:58:37.916" v="3"/>
        <pc:sldMkLst>
          <pc:docMk/>
          <pc:sldMk cId="3407532318" sldId="404"/>
        </pc:sldMkLst>
      </pc:sldChg>
      <pc:sldChg chg="add">
        <pc:chgData name="Chittaranjan Hens" userId="6fc03958433e8a43" providerId="LiveId" clId="{77EC2A76-73EE-4CE9-8415-80A47901EB7B}" dt="2023-12-10T09:58:37.916" v="3"/>
        <pc:sldMkLst>
          <pc:docMk/>
          <pc:sldMk cId="2672793765" sldId="405"/>
        </pc:sldMkLst>
      </pc:sldChg>
      <pc:sldChg chg="del">
        <pc:chgData name="Chittaranjan Hens" userId="6fc03958433e8a43" providerId="LiveId" clId="{77EC2A76-73EE-4CE9-8415-80A47901EB7B}" dt="2023-12-10T09:58:32.017" v="2" actId="2696"/>
        <pc:sldMkLst>
          <pc:docMk/>
          <pc:sldMk cId="3575649972" sldId="405"/>
        </pc:sldMkLst>
      </pc:sldChg>
      <pc:sldChg chg="del">
        <pc:chgData name="Chittaranjan Hens" userId="6fc03958433e8a43" providerId="LiveId" clId="{77EC2A76-73EE-4CE9-8415-80A47901EB7B}" dt="2023-12-10T09:58:32.017" v="2" actId="2696"/>
        <pc:sldMkLst>
          <pc:docMk/>
          <pc:sldMk cId="182902104" sldId="414"/>
        </pc:sldMkLst>
      </pc:sldChg>
      <pc:sldChg chg="add">
        <pc:chgData name="Chittaranjan Hens" userId="6fc03958433e8a43" providerId="LiveId" clId="{77EC2A76-73EE-4CE9-8415-80A47901EB7B}" dt="2023-12-10T09:58:37.916" v="3"/>
        <pc:sldMkLst>
          <pc:docMk/>
          <pc:sldMk cId="2650157369" sldId="414"/>
        </pc:sldMkLst>
      </pc:sldChg>
      <pc:sldChg chg="add">
        <pc:chgData name="Chittaranjan Hens" userId="6fc03958433e8a43" providerId="LiveId" clId="{77EC2A76-73EE-4CE9-8415-80A47901EB7B}" dt="2023-12-10T09:58:37.916" v="3"/>
        <pc:sldMkLst>
          <pc:docMk/>
          <pc:sldMk cId="1998777484" sldId="420"/>
        </pc:sldMkLst>
      </pc:sldChg>
      <pc:sldChg chg="del">
        <pc:chgData name="Chittaranjan Hens" userId="6fc03958433e8a43" providerId="LiveId" clId="{77EC2A76-73EE-4CE9-8415-80A47901EB7B}" dt="2023-12-10T09:58:32.017" v="2" actId="2696"/>
        <pc:sldMkLst>
          <pc:docMk/>
          <pc:sldMk cId="3803126661" sldId="420"/>
        </pc:sldMkLst>
      </pc:sldChg>
      <pc:sldChg chg="del">
        <pc:chgData name="Chittaranjan Hens" userId="6fc03958433e8a43" providerId="LiveId" clId="{77EC2A76-73EE-4CE9-8415-80A47901EB7B}" dt="2023-12-10T09:53:59.100" v="1" actId="47"/>
        <pc:sldMkLst>
          <pc:docMk/>
          <pc:sldMk cId="1629794233" sldId="421"/>
        </pc:sldMkLst>
      </pc:sldChg>
      <pc:sldChg chg="del">
        <pc:chgData name="Chittaranjan Hens" userId="6fc03958433e8a43" providerId="LiveId" clId="{77EC2A76-73EE-4CE9-8415-80A47901EB7B}" dt="2023-12-10T09:58:32.017" v="2" actId="2696"/>
        <pc:sldMkLst>
          <pc:docMk/>
          <pc:sldMk cId="902908148" sldId="799"/>
        </pc:sldMkLst>
      </pc:sldChg>
      <pc:sldChg chg="add">
        <pc:chgData name="Chittaranjan Hens" userId="6fc03958433e8a43" providerId="LiveId" clId="{77EC2A76-73EE-4CE9-8415-80A47901EB7B}" dt="2023-12-10T09:58:37.916" v="3"/>
        <pc:sldMkLst>
          <pc:docMk/>
          <pc:sldMk cId="3784061449" sldId="799"/>
        </pc:sldMkLst>
      </pc:sldChg>
      <pc:sldChg chg="del">
        <pc:chgData name="Chittaranjan Hens" userId="6fc03958433e8a43" providerId="LiveId" clId="{77EC2A76-73EE-4CE9-8415-80A47901EB7B}" dt="2023-12-10T09:58:32.017" v="2" actId="2696"/>
        <pc:sldMkLst>
          <pc:docMk/>
          <pc:sldMk cId="687460073" sldId="841"/>
        </pc:sldMkLst>
      </pc:sldChg>
      <pc:sldChg chg="add">
        <pc:chgData name="Chittaranjan Hens" userId="6fc03958433e8a43" providerId="LiveId" clId="{77EC2A76-73EE-4CE9-8415-80A47901EB7B}" dt="2023-12-10T09:58:37.916" v="3"/>
        <pc:sldMkLst>
          <pc:docMk/>
          <pc:sldMk cId="1726112715" sldId="841"/>
        </pc:sldMkLst>
      </pc:sldChg>
      <pc:sldChg chg="add">
        <pc:chgData name="Chittaranjan Hens" userId="6fc03958433e8a43" providerId="LiveId" clId="{77EC2A76-73EE-4CE9-8415-80A47901EB7B}" dt="2023-12-10T09:58:37.916" v="3"/>
        <pc:sldMkLst>
          <pc:docMk/>
          <pc:sldMk cId="2213931352" sldId="851"/>
        </pc:sldMkLst>
      </pc:sldChg>
      <pc:sldChg chg="del">
        <pc:chgData name="Chittaranjan Hens" userId="6fc03958433e8a43" providerId="LiveId" clId="{77EC2A76-73EE-4CE9-8415-80A47901EB7B}" dt="2023-12-10T09:58:32.017" v="2" actId="2696"/>
        <pc:sldMkLst>
          <pc:docMk/>
          <pc:sldMk cId="3794449381" sldId="851"/>
        </pc:sldMkLst>
      </pc:sldChg>
      <pc:sldChg chg="add">
        <pc:chgData name="Chittaranjan Hens" userId="6fc03958433e8a43" providerId="LiveId" clId="{77EC2A76-73EE-4CE9-8415-80A47901EB7B}" dt="2023-12-10T09:58:37.916" v="3"/>
        <pc:sldMkLst>
          <pc:docMk/>
          <pc:sldMk cId="1499740258" sldId="900"/>
        </pc:sldMkLst>
      </pc:sldChg>
      <pc:sldChg chg="del">
        <pc:chgData name="Chittaranjan Hens" userId="6fc03958433e8a43" providerId="LiveId" clId="{77EC2A76-73EE-4CE9-8415-80A47901EB7B}" dt="2023-12-10T09:58:32.017" v="2" actId="2696"/>
        <pc:sldMkLst>
          <pc:docMk/>
          <pc:sldMk cId="3519733627" sldId="900"/>
        </pc:sldMkLst>
      </pc:sldChg>
      <pc:sldChg chg="add">
        <pc:chgData name="Chittaranjan Hens" userId="6fc03958433e8a43" providerId="LiveId" clId="{77EC2A76-73EE-4CE9-8415-80A47901EB7B}" dt="2023-12-10T09:58:37.916" v="3"/>
        <pc:sldMkLst>
          <pc:docMk/>
          <pc:sldMk cId="1877823318" sldId="901"/>
        </pc:sldMkLst>
      </pc:sldChg>
      <pc:sldChg chg="del">
        <pc:chgData name="Chittaranjan Hens" userId="6fc03958433e8a43" providerId="LiveId" clId="{77EC2A76-73EE-4CE9-8415-80A47901EB7B}" dt="2023-12-10T09:58:32.017" v="2" actId="2696"/>
        <pc:sldMkLst>
          <pc:docMk/>
          <pc:sldMk cId="2037033415" sldId="901"/>
        </pc:sldMkLst>
      </pc:sldChg>
      <pc:sldChg chg="add">
        <pc:chgData name="Chittaranjan Hens" userId="6fc03958433e8a43" providerId="LiveId" clId="{77EC2A76-73EE-4CE9-8415-80A47901EB7B}" dt="2023-12-10T09:58:37.916" v="3"/>
        <pc:sldMkLst>
          <pc:docMk/>
          <pc:sldMk cId="3144251718" sldId="902"/>
        </pc:sldMkLst>
      </pc:sldChg>
      <pc:sldChg chg="del">
        <pc:chgData name="Chittaranjan Hens" userId="6fc03958433e8a43" providerId="LiveId" clId="{77EC2A76-73EE-4CE9-8415-80A47901EB7B}" dt="2023-12-10T09:58:32.017" v="2" actId="2696"/>
        <pc:sldMkLst>
          <pc:docMk/>
          <pc:sldMk cId="4173074466" sldId="902"/>
        </pc:sldMkLst>
      </pc:sldChg>
      <pc:sldChg chg="add">
        <pc:chgData name="Chittaranjan Hens" userId="6fc03958433e8a43" providerId="LiveId" clId="{77EC2A76-73EE-4CE9-8415-80A47901EB7B}" dt="2023-12-10T09:58:37.916" v="3"/>
        <pc:sldMkLst>
          <pc:docMk/>
          <pc:sldMk cId="1543597073" sldId="903"/>
        </pc:sldMkLst>
      </pc:sldChg>
      <pc:sldChg chg="del">
        <pc:chgData name="Chittaranjan Hens" userId="6fc03958433e8a43" providerId="LiveId" clId="{77EC2A76-73EE-4CE9-8415-80A47901EB7B}" dt="2023-12-10T09:58:32.017" v="2" actId="2696"/>
        <pc:sldMkLst>
          <pc:docMk/>
          <pc:sldMk cId="3317888655" sldId="903"/>
        </pc:sldMkLst>
      </pc:sldChg>
      <pc:sldChg chg="del">
        <pc:chgData name="Chittaranjan Hens" userId="6fc03958433e8a43" providerId="LiveId" clId="{77EC2A76-73EE-4CE9-8415-80A47901EB7B}" dt="2023-12-10T09:58:32.017" v="2" actId="2696"/>
        <pc:sldMkLst>
          <pc:docMk/>
          <pc:sldMk cId="2071995793" sldId="904"/>
        </pc:sldMkLst>
      </pc:sldChg>
      <pc:sldChg chg="add">
        <pc:chgData name="Chittaranjan Hens" userId="6fc03958433e8a43" providerId="LiveId" clId="{77EC2A76-73EE-4CE9-8415-80A47901EB7B}" dt="2023-12-10T09:58:37.916" v="3"/>
        <pc:sldMkLst>
          <pc:docMk/>
          <pc:sldMk cId="3207540663" sldId="904"/>
        </pc:sldMkLst>
      </pc:sldChg>
      <pc:sldChg chg="del">
        <pc:chgData name="Chittaranjan Hens" userId="6fc03958433e8a43" providerId="LiveId" clId="{77EC2A76-73EE-4CE9-8415-80A47901EB7B}" dt="2023-12-10T09:58:32.017" v="2" actId="2696"/>
        <pc:sldMkLst>
          <pc:docMk/>
          <pc:sldMk cId="88818499" sldId="905"/>
        </pc:sldMkLst>
      </pc:sldChg>
      <pc:sldChg chg="add">
        <pc:chgData name="Chittaranjan Hens" userId="6fc03958433e8a43" providerId="LiveId" clId="{77EC2A76-73EE-4CE9-8415-80A47901EB7B}" dt="2023-12-10T09:58:37.916" v="3"/>
        <pc:sldMkLst>
          <pc:docMk/>
          <pc:sldMk cId="2749847757" sldId="905"/>
        </pc:sldMkLst>
      </pc:sldChg>
      <pc:sldChg chg="add">
        <pc:chgData name="Chittaranjan Hens" userId="6fc03958433e8a43" providerId="LiveId" clId="{77EC2A76-73EE-4CE9-8415-80A47901EB7B}" dt="2023-12-10T09:58:37.916" v="3"/>
        <pc:sldMkLst>
          <pc:docMk/>
          <pc:sldMk cId="2718945137" sldId="907"/>
        </pc:sldMkLst>
      </pc:sldChg>
      <pc:sldChg chg="del">
        <pc:chgData name="Chittaranjan Hens" userId="6fc03958433e8a43" providerId="LiveId" clId="{77EC2A76-73EE-4CE9-8415-80A47901EB7B}" dt="2023-12-10T09:58:32.017" v="2" actId="2696"/>
        <pc:sldMkLst>
          <pc:docMk/>
          <pc:sldMk cId="3009276418" sldId="907"/>
        </pc:sldMkLst>
      </pc:sldChg>
      <pc:sldChg chg="del">
        <pc:chgData name="Chittaranjan Hens" userId="6fc03958433e8a43" providerId="LiveId" clId="{77EC2A76-73EE-4CE9-8415-80A47901EB7B}" dt="2023-12-10T09:58:32.017" v="2" actId="2696"/>
        <pc:sldMkLst>
          <pc:docMk/>
          <pc:sldMk cId="1497811975" sldId="908"/>
        </pc:sldMkLst>
      </pc:sldChg>
      <pc:sldChg chg="add">
        <pc:chgData name="Chittaranjan Hens" userId="6fc03958433e8a43" providerId="LiveId" clId="{77EC2A76-73EE-4CE9-8415-80A47901EB7B}" dt="2023-12-10T09:58:37.916" v="3"/>
        <pc:sldMkLst>
          <pc:docMk/>
          <pc:sldMk cId="3949670452" sldId="908"/>
        </pc:sldMkLst>
      </pc:sldChg>
      <pc:sldChg chg="add">
        <pc:chgData name="Chittaranjan Hens" userId="6fc03958433e8a43" providerId="LiveId" clId="{77EC2A76-73EE-4CE9-8415-80A47901EB7B}" dt="2023-12-10T09:58:37.916" v="3"/>
        <pc:sldMkLst>
          <pc:docMk/>
          <pc:sldMk cId="1411489931" sldId="909"/>
        </pc:sldMkLst>
      </pc:sldChg>
      <pc:sldChg chg="del">
        <pc:chgData name="Chittaranjan Hens" userId="6fc03958433e8a43" providerId="LiveId" clId="{77EC2A76-73EE-4CE9-8415-80A47901EB7B}" dt="2023-12-10T09:58:32.017" v="2" actId="2696"/>
        <pc:sldMkLst>
          <pc:docMk/>
          <pc:sldMk cId="1965528994" sldId="909"/>
        </pc:sldMkLst>
      </pc:sldChg>
      <pc:sldChg chg="add">
        <pc:chgData name="Chittaranjan Hens" userId="6fc03958433e8a43" providerId="LiveId" clId="{77EC2A76-73EE-4CE9-8415-80A47901EB7B}" dt="2023-12-10T09:58:37.916" v="3"/>
        <pc:sldMkLst>
          <pc:docMk/>
          <pc:sldMk cId="3901320916" sldId="910"/>
        </pc:sldMkLst>
      </pc:sldChg>
      <pc:sldChg chg="del">
        <pc:chgData name="Chittaranjan Hens" userId="6fc03958433e8a43" providerId="LiveId" clId="{77EC2A76-73EE-4CE9-8415-80A47901EB7B}" dt="2023-12-10T09:58:32.017" v="2" actId="2696"/>
        <pc:sldMkLst>
          <pc:docMk/>
          <pc:sldMk cId="3933476246" sldId="910"/>
        </pc:sldMkLst>
      </pc:sldChg>
      <pc:sldChg chg="del">
        <pc:chgData name="Chittaranjan Hens" userId="6fc03958433e8a43" providerId="LiveId" clId="{77EC2A76-73EE-4CE9-8415-80A47901EB7B}" dt="2023-12-10T09:58:32.017" v="2" actId="2696"/>
        <pc:sldMkLst>
          <pc:docMk/>
          <pc:sldMk cId="1292102895" sldId="911"/>
        </pc:sldMkLst>
      </pc:sldChg>
      <pc:sldChg chg="add">
        <pc:chgData name="Chittaranjan Hens" userId="6fc03958433e8a43" providerId="LiveId" clId="{77EC2A76-73EE-4CE9-8415-80A47901EB7B}" dt="2023-12-10T09:58:37.916" v="3"/>
        <pc:sldMkLst>
          <pc:docMk/>
          <pc:sldMk cId="1888511168" sldId="911"/>
        </pc:sldMkLst>
      </pc:sldChg>
      <pc:sldChg chg="del">
        <pc:chgData name="Chittaranjan Hens" userId="6fc03958433e8a43" providerId="LiveId" clId="{77EC2A76-73EE-4CE9-8415-80A47901EB7B}" dt="2023-12-10T09:58:32.017" v="2" actId="2696"/>
        <pc:sldMkLst>
          <pc:docMk/>
          <pc:sldMk cId="3720878598" sldId="912"/>
        </pc:sldMkLst>
      </pc:sldChg>
      <pc:sldChg chg="add">
        <pc:chgData name="Chittaranjan Hens" userId="6fc03958433e8a43" providerId="LiveId" clId="{77EC2A76-73EE-4CE9-8415-80A47901EB7B}" dt="2023-12-10T09:58:37.916" v="3"/>
        <pc:sldMkLst>
          <pc:docMk/>
          <pc:sldMk cId="3755663716" sldId="912"/>
        </pc:sldMkLst>
      </pc:sldChg>
      <pc:sldChg chg="del">
        <pc:chgData name="Chittaranjan Hens" userId="6fc03958433e8a43" providerId="LiveId" clId="{77EC2A76-73EE-4CE9-8415-80A47901EB7B}" dt="2023-12-10T09:58:32.017" v="2" actId="2696"/>
        <pc:sldMkLst>
          <pc:docMk/>
          <pc:sldMk cId="367682191" sldId="913"/>
        </pc:sldMkLst>
      </pc:sldChg>
      <pc:sldChg chg="add">
        <pc:chgData name="Chittaranjan Hens" userId="6fc03958433e8a43" providerId="LiveId" clId="{77EC2A76-73EE-4CE9-8415-80A47901EB7B}" dt="2023-12-10T09:58:37.916" v="3"/>
        <pc:sldMkLst>
          <pc:docMk/>
          <pc:sldMk cId="3398654980" sldId="913"/>
        </pc:sldMkLst>
      </pc:sldChg>
      <pc:sldChg chg="del">
        <pc:chgData name="Chittaranjan Hens" userId="6fc03958433e8a43" providerId="LiveId" clId="{77EC2A76-73EE-4CE9-8415-80A47901EB7B}" dt="2023-12-10T09:59:42.383" v="6" actId="47"/>
        <pc:sldMkLst>
          <pc:docMk/>
          <pc:sldMk cId="2447229631" sldId="914"/>
        </pc:sldMkLst>
      </pc:sldChg>
      <pc:sldChg chg="add">
        <pc:chgData name="Chittaranjan Hens" userId="6fc03958433e8a43" providerId="LiveId" clId="{77EC2A76-73EE-4CE9-8415-80A47901EB7B}" dt="2023-12-10T09:58:37.916" v="3"/>
        <pc:sldMkLst>
          <pc:docMk/>
          <pc:sldMk cId="2248709924" sldId="915"/>
        </pc:sldMkLst>
      </pc:sldChg>
      <pc:sldChg chg="del">
        <pc:chgData name="Chittaranjan Hens" userId="6fc03958433e8a43" providerId="LiveId" clId="{77EC2A76-73EE-4CE9-8415-80A47901EB7B}" dt="2023-12-10T09:58:32.017" v="2" actId="2696"/>
        <pc:sldMkLst>
          <pc:docMk/>
          <pc:sldMk cId="2375273952" sldId="915"/>
        </pc:sldMkLst>
      </pc:sldChg>
    </pc:docChg>
  </pc:docChgLst>
  <pc:docChgLst>
    <pc:chgData name="Chittaranjan Hens" userId="6fc03958433e8a43" providerId="LiveId" clId="{BB1EDFFD-0A0A-4B6B-95F1-084718317FE4}"/>
    <pc:docChg chg="custSel delSld modSld sldOrd">
      <pc:chgData name="Chittaranjan Hens" userId="6fc03958433e8a43" providerId="LiveId" clId="{BB1EDFFD-0A0A-4B6B-95F1-084718317FE4}" dt="2024-01-17T14:09:20.690" v="24" actId="47"/>
      <pc:docMkLst>
        <pc:docMk/>
      </pc:docMkLst>
      <pc:sldChg chg="ord">
        <pc:chgData name="Chittaranjan Hens" userId="6fc03958433e8a43" providerId="LiveId" clId="{BB1EDFFD-0A0A-4B6B-95F1-084718317FE4}" dt="2024-01-17T13:58:01.305" v="16"/>
        <pc:sldMkLst>
          <pc:docMk/>
          <pc:sldMk cId="970906092" sldId="348"/>
        </pc:sldMkLst>
      </pc:sldChg>
      <pc:sldChg chg="del">
        <pc:chgData name="Chittaranjan Hens" userId="6fc03958433e8a43" providerId="LiveId" clId="{BB1EDFFD-0A0A-4B6B-95F1-084718317FE4}" dt="2024-01-17T14:09:18.753" v="23" actId="47"/>
        <pc:sldMkLst>
          <pc:docMk/>
          <pc:sldMk cId="0" sldId="377"/>
        </pc:sldMkLst>
      </pc:sldChg>
      <pc:sldChg chg="del">
        <pc:chgData name="Chittaranjan Hens" userId="6fc03958433e8a43" providerId="LiveId" clId="{BB1EDFFD-0A0A-4B6B-95F1-084718317FE4}" dt="2024-01-17T14:09:15.246" v="20" actId="47"/>
        <pc:sldMkLst>
          <pc:docMk/>
          <pc:sldMk cId="0" sldId="392"/>
        </pc:sldMkLst>
      </pc:sldChg>
      <pc:sldChg chg="del">
        <pc:chgData name="Chittaranjan Hens" userId="6fc03958433e8a43" providerId="LiveId" clId="{BB1EDFFD-0A0A-4B6B-95F1-084718317FE4}" dt="2024-01-17T14:09:16.528" v="21" actId="47"/>
        <pc:sldMkLst>
          <pc:docMk/>
          <pc:sldMk cId="0" sldId="393"/>
        </pc:sldMkLst>
      </pc:sldChg>
      <pc:sldChg chg="del">
        <pc:chgData name="Chittaranjan Hens" userId="6fc03958433e8a43" providerId="LiveId" clId="{BB1EDFFD-0A0A-4B6B-95F1-084718317FE4}" dt="2024-01-17T14:09:17.515" v="22" actId="47"/>
        <pc:sldMkLst>
          <pc:docMk/>
          <pc:sldMk cId="0" sldId="394"/>
        </pc:sldMkLst>
      </pc:sldChg>
      <pc:sldChg chg="del">
        <pc:chgData name="Chittaranjan Hens" userId="6fc03958433e8a43" providerId="LiveId" clId="{BB1EDFFD-0A0A-4B6B-95F1-084718317FE4}" dt="2024-01-17T14:09:20.690" v="24" actId="47"/>
        <pc:sldMkLst>
          <pc:docMk/>
          <pc:sldMk cId="0" sldId="400"/>
        </pc:sldMkLst>
      </pc:sldChg>
      <pc:sldChg chg="modSp mod">
        <pc:chgData name="Chittaranjan Hens" userId="6fc03958433e8a43" providerId="LiveId" clId="{BB1EDFFD-0A0A-4B6B-95F1-084718317FE4}" dt="2024-01-17T13:58:25.304" v="19" actId="1076"/>
        <pc:sldMkLst>
          <pc:docMk/>
          <pc:sldMk cId="2081964594" sldId="415"/>
        </pc:sldMkLst>
        <pc:spChg chg="mod">
          <ac:chgData name="Chittaranjan Hens" userId="6fc03958433e8a43" providerId="LiveId" clId="{BB1EDFFD-0A0A-4B6B-95F1-084718317FE4}" dt="2024-01-17T13:58:25.304" v="19" actId="1076"/>
          <ac:spMkLst>
            <pc:docMk/>
            <pc:sldMk cId="2081964594" sldId="415"/>
            <ac:spMk id="2" creationId="{CA69668F-6A16-2441-49EA-835A5F2C66E7}"/>
          </ac:spMkLst>
        </pc:spChg>
      </pc:sldChg>
      <pc:sldChg chg="modSp mod">
        <pc:chgData name="Chittaranjan Hens" userId="6fc03958433e8a43" providerId="LiveId" clId="{BB1EDFFD-0A0A-4B6B-95F1-084718317FE4}" dt="2024-01-17T13:54:43.235" v="14" actId="20577"/>
        <pc:sldMkLst>
          <pc:docMk/>
          <pc:sldMk cId="628735404" sldId="930"/>
        </pc:sldMkLst>
        <pc:spChg chg="mod">
          <ac:chgData name="Chittaranjan Hens" userId="6fc03958433e8a43" providerId="LiveId" clId="{BB1EDFFD-0A0A-4B6B-95F1-084718317FE4}" dt="2024-01-17T13:54:43.235" v="14" actId="20577"/>
          <ac:spMkLst>
            <pc:docMk/>
            <pc:sldMk cId="628735404" sldId="930"/>
            <ac:spMk id="2" creationId="{D378068B-4137-938D-7322-F70F238C8B6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8C504-D22C-4042-8045-95341BFAF0D4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85850" y="685800"/>
            <a:ext cx="4686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38222-294C-4ACD-9C8C-A1D91C2D0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2468514" rtl="0" eaLnBrk="1" latinLnBrk="0" hangingPunct="1">
      <a:defRPr sz="3240" kern="1200">
        <a:solidFill>
          <a:schemeClr val="tx1"/>
        </a:solidFill>
        <a:latin typeface="+mn-lt"/>
        <a:ea typeface="+mn-ea"/>
        <a:cs typeface="+mn-cs"/>
      </a:defRPr>
    </a:lvl1pPr>
    <a:lvl2pPr marL="1234257" algn="l" defTabSz="2468514" rtl="0" eaLnBrk="1" latinLnBrk="0" hangingPunct="1">
      <a:defRPr sz="3240" kern="1200">
        <a:solidFill>
          <a:schemeClr val="tx1"/>
        </a:solidFill>
        <a:latin typeface="+mn-lt"/>
        <a:ea typeface="+mn-ea"/>
        <a:cs typeface="+mn-cs"/>
      </a:defRPr>
    </a:lvl2pPr>
    <a:lvl3pPr marL="2468514" algn="l" defTabSz="2468514" rtl="0" eaLnBrk="1" latinLnBrk="0" hangingPunct="1">
      <a:defRPr sz="3240" kern="1200">
        <a:solidFill>
          <a:schemeClr val="tx1"/>
        </a:solidFill>
        <a:latin typeface="+mn-lt"/>
        <a:ea typeface="+mn-ea"/>
        <a:cs typeface="+mn-cs"/>
      </a:defRPr>
    </a:lvl3pPr>
    <a:lvl4pPr marL="3702771" algn="l" defTabSz="2468514" rtl="0" eaLnBrk="1" latinLnBrk="0" hangingPunct="1">
      <a:defRPr sz="3240" kern="1200">
        <a:solidFill>
          <a:schemeClr val="tx1"/>
        </a:solidFill>
        <a:latin typeface="+mn-lt"/>
        <a:ea typeface="+mn-ea"/>
        <a:cs typeface="+mn-cs"/>
      </a:defRPr>
    </a:lvl4pPr>
    <a:lvl5pPr marL="4937028" algn="l" defTabSz="2468514" rtl="0" eaLnBrk="1" latinLnBrk="0" hangingPunct="1">
      <a:defRPr sz="3240" kern="1200">
        <a:solidFill>
          <a:schemeClr val="tx1"/>
        </a:solidFill>
        <a:latin typeface="+mn-lt"/>
        <a:ea typeface="+mn-ea"/>
        <a:cs typeface="+mn-cs"/>
      </a:defRPr>
    </a:lvl5pPr>
    <a:lvl6pPr marL="6171286" algn="l" defTabSz="2468514" rtl="0" eaLnBrk="1" latinLnBrk="0" hangingPunct="1">
      <a:defRPr sz="3240" kern="1200">
        <a:solidFill>
          <a:schemeClr val="tx1"/>
        </a:solidFill>
        <a:latin typeface="+mn-lt"/>
        <a:ea typeface="+mn-ea"/>
        <a:cs typeface="+mn-cs"/>
      </a:defRPr>
    </a:lvl6pPr>
    <a:lvl7pPr marL="7405543" algn="l" defTabSz="2468514" rtl="0" eaLnBrk="1" latinLnBrk="0" hangingPunct="1">
      <a:defRPr sz="3240" kern="1200">
        <a:solidFill>
          <a:schemeClr val="tx1"/>
        </a:solidFill>
        <a:latin typeface="+mn-lt"/>
        <a:ea typeface="+mn-ea"/>
        <a:cs typeface="+mn-cs"/>
      </a:defRPr>
    </a:lvl7pPr>
    <a:lvl8pPr marL="8639800" algn="l" defTabSz="2468514" rtl="0" eaLnBrk="1" latinLnBrk="0" hangingPunct="1">
      <a:defRPr sz="3240" kern="1200">
        <a:solidFill>
          <a:schemeClr val="tx1"/>
        </a:solidFill>
        <a:latin typeface="+mn-lt"/>
        <a:ea typeface="+mn-ea"/>
        <a:cs typeface="+mn-cs"/>
      </a:defRPr>
    </a:lvl8pPr>
    <a:lvl9pPr marL="9874057" algn="l" defTabSz="2468514" rtl="0" eaLnBrk="1" latinLnBrk="0" hangingPunct="1">
      <a:defRPr sz="32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818385"/>
                </a:solidFill>
                <a:latin typeface="Bitter-Regular"/>
              </a:rPr>
              <a:t>The Human Disease Network, whose nodes are diseases connected if they </a:t>
            </a:r>
            <a:r>
              <a:rPr lang="en-IN" sz="1800" b="0" i="0" u="none" strike="noStrike" baseline="0" dirty="0">
                <a:solidFill>
                  <a:srgbClr val="818385"/>
                </a:solidFill>
                <a:latin typeface="Bitter-Regular"/>
              </a:rPr>
              <a:t>have common genetic origin.</a:t>
            </a:r>
          </a:p>
          <a:p>
            <a:pPr algn="l"/>
            <a:r>
              <a:rPr lang="en-US" sz="1800" b="0" i="0" u="none" strike="noStrike" baseline="0" dirty="0">
                <a:latin typeface="Bitter-Regular"/>
              </a:rPr>
              <a:t>K.-I. Goh, M. E. Cusick, D. Valle, B. Childs, M. Vidal, and A.-L. </a:t>
            </a:r>
            <a:r>
              <a:rPr lang="en-US" sz="1800" b="0" i="0" u="none" strike="noStrike" baseline="0" dirty="0" err="1">
                <a:latin typeface="Bitter-Regular"/>
              </a:rPr>
              <a:t>Barabasi</a:t>
            </a:r>
            <a:r>
              <a:rPr lang="en-US" sz="1800" b="0" i="0" u="none" strike="noStrike" baseline="0" dirty="0">
                <a:latin typeface="Bitter-Regular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Bitter-Regular"/>
              </a:rPr>
              <a:t>The human disease network. PNAS, 104:8685–8690, 2007.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38222-294C-4ACD-9C8C-A1D91C2D0E0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3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818385"/>
                </a:solidFill>
                <a:latin typeface="Bitter-Regular"/>
              </a:rPr>
              <a:t>The Human Disease Network, whose nodes are diseases connected if they </a:t>
            </a:r>
            <a:r>
              <a:rPr lang="en-IN" sz="1800" b="0" i="0" u="none" strike="noStrike" baseline="0" dirty="0">
                <a:solidFill>
                  <a:srgbClr val="818385"/>
                </a:solidFill>
                <a:latin typeface="Bitter-Regular"/>
              </a:rPr>
              <a:t>have common genetic origin.</a:t>
            </a:r>
          </a:p>
          <a:p>
            <a:pPr algn="l"/>
            <a:r>
              <a:rPr lang="en-US" sz="1800" b="0" i="0" u="none" strike="noStrike" baseline="0" dirty="0">
                <a:latin typeface="Bitter-Regular"/>
              </a:rPr>
              <a:t>K.-I. Goh, M. E. Cusick, D. Valle, B. Childs, M. Vidal, and A.-L. </a:t>
            </a:r>
            <a:r>
              <a:rPr lang="en-US" sz="1800" b="0" i="0" u="none" strike="noStrike" baseline="0" dirty="0" err="1">
                <a:latin typeface="Bitter-Regular"/>
              </a:rPr>
              <a:t>Barabasi</a:t>
            </a:r>
            <a:r>
              <a:rPr lang="en-US" sz="1800" b="0" i="0" u="none" strike="noStrike" baseline="0" dirty="0">
                <a:latin typeface="Bitter-Regular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Bitter-Regular"/>
              </a:rPr>
              <a:t>The human disease network. PNAS, 104:8685–8690, 2007.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38222-294C-4ACD-9C8C-A1D91C2D0E0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59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818385"/>
                </a:solidFill>
                <a:latin typeface="Bitter-Regular"/>
              </a:rPr>
              <a:t>The Human Disease Network, whose nodes are diseases connected if they </a:t>
            </a:r>
            <a:r>
              <a:rPr lang="en-IN" sz="1800" b="0" i="0" u="none" strike="noStrike" baseline="0" dirty="0">
                <a:solidFill>
                  <a:srgbClr val="818385"/>
                </a:solidFill>
                <a:latin typeface="Bitter-Regular"/>
              </a:rPr>
              <a:t>have common genetic origin.</a:t>
            </a:r>
          </a:p>
          <a:p>
            <a:pPr algn="l"/>
            <a:r>
              <a:rPr lang="en-US" sz="1800" b="0" i="0" u="none" strike="noStrike" baseline="0" dirty="0">
                <a:latin typeface="Bitter-Regular"/>
              </a:rPr>
              <a:t>K.-I. Goh, M. E. Cusick, D. Valle, B. Childs, M. Vidal, and A.-L. </a:t>
            </a:r>
            <a:r>
              <a:rPr lang="en-US" sz="1800" b="0" i="0" u="none" strike="noStrike" baseline="0" dirty="0" err="1">
                <a:latin typeface="Bitter-Regular"/>
              </a:rPr>
              <a:t>Barabasi</a:t>
            </a:r>
            <a:r>
              <a:rPr lang="en-US" sz="1800" b="0" i="0" u="none" strike="noStrike" baseline="0" dirty="0">
                <a:latin typeface="Bitter-Regular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Bitter-Regular"/>
              </a:rPr>
              <a:t>The human disease network. PNAS, 104:8685–8690, 2007.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38222-294C-4ACD-9C8C-A1D91C2D0E0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65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818385"/>
                </a:solidFill>
                <a:latin typeface="Bitter-Regular"/>
              </a:rPr>
              <a:t>The Human Disease Network, whose nodes are diseases connected if they </a:t>
            </a:r>
            <a:r>
              <a:rPr lang="en-IN" sz="1800" b="0" i="0" u="none" strike="noStrike" baseline="0" dirty="0">
                <a:solidFill>
                  <a:srgbClr val="818385"/>
                </a:solidFill>
                <a:latin typeface="Bitter-Regular"/>
              </a:rPr>
              <a:t>have common genetic origin.</a:t>
            </a:r>
          </a:p>
          <a:p>
            <a:pPr algn="l"/>
            <a:r>
              <a:rPr lang="en-US" sz="1800" b="0" i="0" u="none" strike="noStrike" baseline="0" dirty="0">
                <a:latin typeface="Bitter-Regular"/>
              </a:rPr>
              <a:t>K.-I. Goh, M. E. Cusick, D. Valle, B. Childs, M. Vidal, and A.-L. </a:t>
            </a:r>
            <a:r>
              <a:rPr lang="en-US" sz="1800" b="0" i="0" u="none" strike="noStrike" baseline="0" dirty="0" err="1">
                <a:latin typeface="Bitter-Regular"/>
              </a:rPr>
              <a:t>Barabasi</a:t>
            </a:r>
            <a:r>
              <a:rPr lang="en-US" sz="1800" b="0" i="0" u="none" strike="noStrike" baseline="0" dirty="0">
                <a:latin typeface="Bitter-Regular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Bitter-Regular"/>
              </a:rPr>
              <a:t>The human disease network. PNAS, 104:8685–8690, 2007.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38222-294C-4ACD-9C8C-A1D91C2D0E0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0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818385"/>
                </a:solidFill>
                <a:latin typeface="Bitter-Regular"/>
              </a:rPr>
              <a:t>The Human Disease Network, whose nodes are diseases connected if they </a:t>
            </a:r>
            <a:r>
              <a:rPr lang="en-IN" sz="1800" b="0" i="0" u="none" strike="noStrike" baseline="0" dirty="0">
                <a:solidFill>
                  <a:srgbClr val="818385"/>
                </a:solidFill>
                <a:latin typeface="Bitter-Regular"/>
              </a:rPr>
              <a:t>have common genetic origin.</a:t>
            </a:r>
          </a:p>
          <a:p>
            <a:pPr algn="l"/>
            <a:r>
              <a:rPr lang="en-US" sz="1800" b="0" i="0" u="none" strike="noStrike" baseline="0" dirty="0">
                <a:latin typeface="Bitter-Regular"/>
              </a:rPr>
              <a:t>K.-I. Goh, M. E. Cusick, D. Valle, B. Childs, M. Vidal, and A.-L. </a:t>
            </a:r>
            <a:r>
              <a:rPr lang="en-US" sz="1800" b="0" i="0" u="none" strike="noStrike" baseline="0" dirty="0" err="1">
                <a:latin typeface="Bitter-Regular"/>
              </a:rPr>
              <a:t>Barabasi</a:t>
            </a:r>
            <a:r>
              <a:rPr lang="en-US" sz="1800" b="0" i="0" u="none" strike="noStrike" baseline="0" dirty="0">
                <a:latin typeface="Bitter-Regular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Bitter-Regular"/>
              </a:rPr>
              <a:t>The human disease network. PNAS, 104:8685–8690, 2007.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38222-294C-4ACD-9C8C-A1D91C2D0E0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76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818385"/>
                </a:solidFill>
                <a:latin typeface="Bitter-Regular"/>
              </a:rPr>
              <a:t>The Human Disease Network, whose nodes are diseases connected if they </a:t>
            </a:r>
            <a:r>
              <a:rPr lang="en-IN" sz="1800" b="0" i="0" u="none" strike="noStrike" baseline="0" dirty="0">
                <a:solidFill>
                  <a:srgbClr val="818385"/>
                </a:solidFill>
                <a:latin typeface="Bitter-Regular"/>
              </a:rPr>
              <a:t>have common genetic origin.</a:t>
            </a:r>
          </a:p>
          <a:p>
            <a:pPr algn="l"/>
            <a:r>
              <a:rPr lang="en-US" sz="1800" b="0" i="0" u="none" strike="noStrike" baseline="0" dirty="0">
                <a:latin typeface="Bitter-Regular"/>
              </a:rPr>
              <a:t>K.-I. Goh, M. E. Cusick, D. Valle, B. Childs, M. Vidal, and A.-L. </a:t>
            </a:r>
            <a:r>
              <a:rPr lang="en-US" sz="1800" b="0" i="0" u="none" strike="noStrike" baseline="0" dirty="0" err="1">
                <a:latin typeface="Bitter-Regular"/>
              </a:rPr>
              <a:t>Barabasi</a:t>
            </a:r>
            <a:r>
              <a:rPr lang="en-US" sz="1800" b="0" i="0" u="none" strike="noStrike" baseline="0" dirty="0">
                <a:latin typeface="Bitter-Regular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Bitter-Regular"/>
              </a:rPr>
              <a:t>The human disease network. PNAS, 104:8685–8690, 2007.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38222-294C-4ACD-9C8C-A1D91C2D0E0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75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818385"/>
                </a:solidFill>
                <a:latin typeface="Bitter-Regular"/>
              </a:rPr>
              <a:t>The Human Disease Network, whose nodes are diseases connected if they </a:t>
            </a:r>
            <a:r>
              <a:rPr lang="en-IN" sz="1800" b="0" i="0" u="none" strike="noStrike" baseline="0" dirty="0">
                <a:solidFill>
                  <a:srgbClr val="818385"/>
                </a:solidFill>
                <a:latin typeface="Bitter-Regular"/>
              </a:rPr>
              <a:t>have common genetic origin.</a:t>
            </a:r>
          </a:p>
          <a:p>
            <a:pPr algn="l"/>
            <a:r>
              <a:rPr lang="en-US" sz="1800" b="0" i="0" u="none" strike="noStrike" baseline="0" dirty="0">
                <a:latin typeface="Bitter-Regular"/>
              </a:rPr>
              <a:t>K.-I. Goh, M. E. Cusick, D. Valle, B. Childs, M. Vidal, and A.-L. </a:t>
            </a:r>
            <a:r>
              <a:rPr lang="en-US" sz="1800" b="0" i="0" u="none" strike="noStrike" baseline="0" dirty="0" err="1">
                <a:latin typeface="Bitter-Regular"/>
              </a:rPr>
              <a:t>Barabasi</a:t>
            </a:r>
            <a:r>
              <a:rPr lang="en-US" sz="1800" b="0" i="0" u="none" strike="noStrike" baseline="0" dirty="0">
                <a:latin typeface="Bitter-Regular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Bitter-Regular"/>
              </a:rPr>
              <a:t>The human disease network. PNAS, 104:8685–8690, 2007.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38222-294C-4ACD-9C8C-A1D91C2D0E0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71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354928"/>
            <a:ext cx="12545140" cy="231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6119866"/>
            <a:ext cx="10331292" cy="27599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7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75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13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51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89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2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6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903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B5C5-B2E9-4DB3-BE61-23575B57FBD4}" type="datetime1">
              <a:rPr lang="en-US" smtClean="0"/>
              <a:pPr/>
              <a:t>8/25/2025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2D6F-4E8B-4497-805D-8D21CEAF67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123B-6BBA-4E75-AA42-2E02C61C2BEF}" type="datetime1">
              <a:rPr lang="en-US" smtClean="0"/>
              <a:pPr/>
              <a:t>8/25/2025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2D6F-4E8B-4497-805D-8D21CEAF67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00268" y="432492"/>
            <a:ext cx="3320772" cy="921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7950" y="432492"/>
            <a:ext cx="9716334" cy="92147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1ABA-6C40-40FF-98A6-908FAFFB2E4C}" type="datetime1">
              <a:rPr lang="en-US" smtClean="0"/>
              <a:pPr/>
              <a:t>8/25/2025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2D6F-4E8B-4497-805D-8D21CEAF67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9E18-5371-4FC2-8521-7ECB04290999}" type="datetime1">
              <a:rPr lang="en-US" smtClean="0"/>
              <a:pPr/>
              <a:t>8/25/2025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2D6F-4E8B-4497-805D-8D21CEAF67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858" y="6939849"/>
            <a:ext cx="12545140" cy="2144953"/>
          </a:xfrm>
        </p:spPr>
        <p:txBody>
          <a:bodyPr anchor="t"/>
          <a:lstStyle>
            <a:lvl1pPr algn="l">
              <a:defRPr sz="6457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5858" y="4577401"/>
            <a:ext cx="12545140" cy="2362448"/>
          </a:xfrm>
        </p:spPr>
        <p:txBody>
          <a:bodyPr anchor="b"/>
          <a:lstStyle>
            <a:lvl1pPr marL="0" indent="0">
              <a:buNone/>
              <a:defRPr sz="3228">
                <a:solidFill>
                  <a:schemeClr val="tx1">
                    <a:tint val="75000"/>
                  </a:schemeClr>
                </a:solidFill>
              </a:defRPr>
            </a:lvl1pPr>
            <a:lvl2pPr marL="737963" indent="0">
              <a:buNone/>
              <a:defRPr sz="2905">
                <a:solidFill>
                  <a:schemeClr val="tx1">
                    <a:tint val="75000"/>
                  </a:schemeClr>
                </a:solidFill>
              </a:defRPr>
            </a:lvl2pPr>
            <a:lvl3pPr marL="1475925" indent="0">
              <a:buNone/>
              <a:defRPr sz="2583">
                <a:solidFill>
                  <a:schemeClr val="tx1">
                    <a:tint val="75000"/>
                  </a:schemeClr>
                </a:solidFill>
              </a:defRPr>
            </a:lvl3pPr>
            <a:lvl4pPr marL="2213888" indent="0">
              <a:buNone/>
              <a:defRPr sz="2260">
                <a:solidFill>
                  <a:schemeClr val="tx1">
                    <a:tint val="75000"/>
                  </a:schemeClr>
                </a:solidFill>
              </a:defRPr>
            </a:lvl4pPr>
            <a:lvl5pPr marL="2951850" indent="0">
              <a:buNone/>
              <a:defRPr sz="2260">
                <a:solidFill>
                  <a:schemeClr val="tx1">
                    <a:tint val="75000"/>
                  </a:schemeClr>
                </a:solidFill>
              </a:defRPr>
            </a:lvl5pPr>
            <a:lvl6pPr marL="3689812" indent="0">
              <a:buNone/>
              <a:defRPr sz="2260">
                <a:solidFill>
                  <a:schemeClr val="tx1">
                    <a:tint val="75000"/>
                  </a:schemeClr>
                </a:solidFill>
              </a:defRPr>
            </a:lvl6pPr>
            <a:lvl7pPr marL="4427775" indent="0">
              <a:buNone/>
              <a:defRPr sz="2260">
                <a:solidFill>
                  <a:schemeClr val="tx1">
                    <a:tint val="75000"/>
                  </a:schemeClr>
                </a:solidFill>
              </a:defRPr>
            </a:lvl7pPr>
            <a:lvl8pPr marL="5165738" indent="0">
              <a:buNone/>
              <a:defRPr sz="2260">
                <a:solidFill>
                  <a:schemeClr val="tx1">
                    <a:tint val="75000"/>
                  </a:schemeClr>
                </a:solidFill>
              </a:defRPr>
            </a:lvl8pPr>
            <a:lvl9pPr marL="5903700" indent="0">
              <a:buNone/>
              <a:defRPr sz="2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CB3B-FB74-4F69-AFC4-59873000A8A5}" type="datetime1">
              <a:rPr lang="en-US" smtClean="0"/>
              <a:pPr/>
              <a:t>8/25/2025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2D6F-4E8B-4497-805D-8D21CEAF67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7949" y="2519946"/>
            <a:ext cx="6518553" cy="7127344"/>
          </a:xfrm>
        </p:spPr>
        <p:txBody>
          <a:bodyPr/>
          <a:lstStyle>
            <a:lvl1pPr>
              <a:defRPr sz="4519"/>
            </a:lvl1pPr>
            <a:lvl2pPr>
              <a:defRPr sz="3874"/>
            </a:lvl2pPr>
            <a:lvl3pPr>
              <a:defRPr sz="3228"/>
            </a:lvl3pPr>
            <a:lvl4pPr>
              <a:defRPr sz="2905"/>
            </a:lvl4pPr>
            <a:lvl5pPr>
              <a:defRPr sz="2905"/>
            </a:lvl5pPr>
            <a:lvl6pPr>
              <a:defRPr sz="2905"/>
            </a:lvl6pPr>
            <a:lvl7pPr>
              <a:defRPr sz="2905"/>
            </a:lvl7pPr>
            <a:lvl8pPr>
              <a:defRPr sz="2905"/>
            </a:lvl8pPr>
            <a:lvl9pPr>
              <a:defRPr sz="29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02486" y="2519946"/>
            <a:ext cx="6518553" cy="7127344"/>
          </a:xfrm>
        </p:spPr>
        <p:txBody>
          <a:bodyPr/>
          <a:lstStyle>
            <a:lvl1pPr>
              <a:defRPr sz="4519"/>
            </a:lvl1pPr>
            <a:lvl2pPr>
              <a:defRPr sz="3874"/>
            </a:lvl2pPr>
            <a:lvl3pPr>
              <a:defRPr sz="3228"/>
            </a:lvl3pPr>
            <a:lvl4pPr>
              <a:defRPr sz="2905"/>
            </a:lvl4pPr>
            <a:lvl5pPr>
              <a:defRPr sz="2905"/>
            </a:lvl5pPr>
            <a:lvl6pPr>
              <a:defRPr sz="2905"/>
            </a:lvl6pPr>
            <a:lvl7pPr>
              <a:defRPr sz="2905"/>
            </a:lvl7pPr>
            <a:lvl8pPr>
              <a:defRPr sz="2905"/>
            </a:lvl8pPr>
            <a:lvl9pPr>
              <a:defRPr sz="29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FCF7-B551-4D50-89EB-7AB401F37E16}" type="datetime1">
              <a:rPr lang="en-US" smtClean="0"/>
              <a:pPr/>
              <a:t>8/25/2025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2D6F-4E8B-4497-805D-8D21CEAF67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7950" y="2417449"/>
            <a:ext cx="6521116" cy="1007477"/>
          </a:xfrm>
        </p:spPr>
        <p:txBody>
          <a:bodyPr anchor="b"/>
          <a:lstStyle>
            <a:lvl1pPr marL="0" indent="0">
              <a:buNone/>
              <a:defRPr sz="3874" b="1"/>
            </a:lvl1pPr>
            <a:lvl2pPr marL="737963" indent="0">
              <a:buNone/>
              <a:defRPr sz="3228" b="1"/>
            </a:lvl2pPr>
            <a:lvl3pPr marL="1475925" indent="0">
              <a:buNone/>
              <a:defRPr sz="2905" b="1"/>
            </a:lvl3pPr>
            <a:lvl4pPr marL="2213888" indent="0">
              <a:buNone/>
              <a:defRPr sz="2583" b="1"/>
            </a:lvl4pPr>
            <a:lvl5pPr marL="2951850" indent="0">
              <a:buNone/>
              <a:defRPr sz="2583" b="1"/>
            </a:lvl5pPr>
            <a:lvl6pPr marL="3689812" indent="0">
              <a:buNone/>
              <a:defRPr sz="2583" b="1"/>
            </a:lvl6pPr>
            <a:lvl7pPr marL="4427775" indent="0">
              <a:buNone/>
              <a:defRPr sz="2583" b="1"/>
            </a:lvl7pPr>
            <a:lvl8pPr marL="5165738" indent="0">
              <a:buNone/>
              <a:defRPr sz="2583" b="1"/>
            </a:lvl8pPr>
            <a:lvl9pPr marL="5903700" indent="0">
              <a:buNone/>
              <a:defRPr sz="25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7950" y="3424925"/>
            <a:ext cx="6521116" cy="6222364"/>
          </a:xfrm>
        </p:spPr>
        <p:txBody>
          <a:bodyPr/>
          <a:lstStyle>
            <a:lvl1pPr>
              <a:defRPr sz="3874"/>
            </a:lvl1pPr>
            <a:lvl2pPr>
              <a:defRPr sz="3228"/>
            </a:lvl2pPr>
            <a:lvl3pPr>
              <a:defRPr sz="2905"/>
            </a:lvl3pPr>
            <a:lvl4pPr>
              <a:defRPr sz="2583"/>
            </a:lvl4pPr>
            <a:lvl5pPr>
              <a:defRPr sz="2583"/>
            </a:lvl5pPr>
            <a:lvl6pPr>
              <a:defRPr sz="2583"/>
            </a:lvl6pPr>
            <a:lvl7pPr>
              <a:defRPr sz="2583"/>
            </a:lvl7pPr>
            <a:lvl8pPr>
              <a:defRPr sz="2583"/>
            </a:lvl8pPr>
            <a:lvl9pPr>
              <a:defRPr sz="25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97362" y="2417449"/>
            <a:ext cx="6523678" cy="1007477"/>
          </a:xfrm>
        </p:spPr>
        <p:txBody>
          <a:bodyPr anchor="b"/>
          <a:lstStyle>
            <a:lvl1pPr marL="0" indent="0">
              <a:buNone/>
              <a:defRPr sz="3874" b="1"/>
            </a:lvl1pPr>
            <a:lvl2pPr marL="737963" indent="0">
              <a:buNone/>
              <a:defRPr sz="3228" b="1"/>
            </a:lvl2pPr>
            <a:lvl3pPr marL="1475925" indent="0">
              <a:buNone/>
              <a:defRPr sz="2905" b="1"/>
            </a:lvl3pPr>
            <a:lvl4pPr marL="2213888" indent="0">
              <a:buNone/>
              <a:defRPr sz="2583" b="1"/>
            </a:lvl4pPr>
            <a:lvl5pPr marL="2951850" indent="0">
              <a:buNone/>
              <a:defRPr sz="2583" b="1"/>
            </a:lvl5pPr>
            <a:lvl6pPr marL="3689812" indent="0">
              <a:buNone/>
              <a:defRPr sz="2583" b="1"/>
            </a:lvl6pPr>
            <a:lvl7pPr marL="4427775" indent="0">
              <a:buNone/>
              <a:defRPr sz="2583" b="1"/>
            </a:lvl7pPr>
            <a:lvl8pPr marL="5165738" indent="0">
              <a:buNone/>
              <a:defRPr sz="2583" b="1"/>
            </a:lvl8pPr>
            <a:lvl9pPr marL="5903700" indent="0">
              <a:buNone/>
              <a:defRPr sz="25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97362" y="3424925"/>
            <a:ext cx="6523678" cy="6222364"/>
          </a:xfrm>
        </p:spPr>
        <p:txBody>
          <a:bodyPr/>
          <a:lstStyle>
            <a:lvl1pPr>
              <a:defRPr sz="3874"/>
            </a:lvl1pPr>
            <a:lvl2pPr>
              <a:defRPr sz="3228"/>
            </a:lvl2pPr>
            <a:lvl3pPr>
              <a:defRPr sz="2905"/>
            </a:lvl3pPr>
            <a:lvl4pPr>
              <a:defRPr sz="2583"/>
            </a:lvl4pPr>
            <a:lvl5pPr>
              <a:defRPr sz="2583"/>
            </a:lvl5pPr>
            <a:lvl6pPr>
              <a:defRPr sz="2583"/>
            </a:lvl6pPr>
            <a:lvl7pPr>
              <a:defRPr sz="2583"/>
            </a:lvl7pPr>
            <a:lvl8pPr>
              <a:defRPr sz="2583"/>
            </a:lvl8pPr>
            <a:lvl9pPr>
              <a:defRPr sz="25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E37C-8865-4559-8D5E-6C9C36B8122B}" type="datetime1">
              <a:rPr lang="en-US" smtClean="0"/>
              <a:pPr/>
              <a:t>8/25/2025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2D6F-4E8B-4497-805D-8D21CEAF67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8269-E6A5-4A0F-8374-97716B3B4E2A}" type="datetime1">
              <a:rPr lang="en-US" smtClean="0"/>
              <a:pPr/>
              <a:t>8/25/2025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2D6F-4E8B-4497-805D-8D21CEAF67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73A7-B80F-4DE1-9930-6D13B66E6BF2}" type="datetime1">
              <a:rPr lang="en-US" smtClean="0"/>
              <a:pPr/>
              <a:t>8/25/2025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2D6F-4E8B-4497-805D-8D21CEAF67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951" y="429991"/>
            <a:ext cx="4855605" cy="1829960"/>
          </a:xfrm>
        </p:spPr>
        <p:txBody>
          <a:bodyPr anchor="b"/>
          <a:lstStyle>
            <a:lvl1pPr algn="l">
              <a:defRPr sz="3228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0355" y="429992"/>
            <a:ext cx="8250684" cy="9217298"/>
          </a:xfrm>
        </p:spPr>
        <p:txBody>
          <a:bodyPr/>
          <a:lstStyle>
            <a:lvl1pPr>
              <a:defRPr sz="5165"/>
            </a:lvl1pPr>
            <a:lvl2pPr>
              <a:defRPr sz="4519"/>
            </a:lvl2pPr>
            <a:lvl3pPr>
              <a:defRPr sz="3874"/>
            </a:lvl3pPr>
            <a:lvl4pPr>
              <a:defRPr sz="3228"/>
            </a:lvl4pPr>
            <a:lvl5pPr>
              <a:defRPr sz="3228"/>
            </a:lvl5pPr>
            <a:lvl6pPr>
              <a:defRPr sz="3228"/>
            </a:lvl6pPr>
            <a:lvl7pPr>
              <a:defRPr sz="3228"/>
            </a:lvl7pPr>
            <a:lvl8pPr>
              <a:defRPr sz="3228"/>
            </a:lvl8pPr>
            <a:lvl9pPr>
              <a:defRPr sz="32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7951" y="2259952"/>
            <a:ext cx="4855605" cy="7387339"/>
          </a:xfrm>
        </p:spPr>
        <p:txBody>
          <a:bodyPr/>
          <a:lstStyle>
            <a:lvl1pPr marL="0" indent="0">
              <a:buNone/>
              <a:defRPr sz="2260"/>
            </a:lvl1pPr>
            <a:lvl2pPr marL="737963" indent="0">
              <a:buNone/>
              <a:defRPr sz="1937"/>
            </a:lvl2pPr>
            <a:lvl3pPr marL="1475925" indent="0">
              <a:buNone/>
              <a:defRPr sz="1614"/>
            </a:lvl3pPr>
            <a:lvl4pPr marL="2213888" indent="0">
              <a:buNone/>
              <a:defRPr sz="1453"/>
            </a:lvl4pPr>
            <a:lvl5pPr marL="2951850" indent="0">
              <a:buNone/>
              <a:defRPr sz="1453"/>
            </a:lvl5pPr>
            <a:lvl6pPr marL="3689812" indent="0">
              <a:buNone/>
              <a:defRPr sz="1453"/>
            </a:lvl6pPr>
            <a:lvl7pPr marL="4427775" indent="0">
              <a:buNone/>
              <a:defRPr sz="1453"/>
            </a:lvl7pPr>
            <a:lvl8pPr marL="5165738" indent="0">
              <a:buNone/>
              <a:defRPr sz="1453"/>
            </a:lvl8pPr>
            <a:lvl9pPr marL="5903700" indent="0">
              <a:buNone/>
              <a:defRPr sz="1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0CA5-A632-427C-B440-E264AFD16E01}" type="datetime1">
              <a:rPr lang="en-US" smtClean="0"/>
              <a:pPr/>
              <a:t>8/25/2025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2D6F-4E8B-4497-805D-8D21CEAF67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866" y="7559834"/>
            <a:ext cx="8855393" cy="892481"/>
          </a:xfrm>
        </p:spPr>
        <p:txBody>
          <a:bodyPr anchor="b"/>
          <a:lstStyle>
            <a:lvl1pPr algn="l">
              <a:defRPr sz="3228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92866" y="964979"/>
            <a:ext cx="8855393" cy="6479858"/>
          </a:xfrm>
        </p:spPr>
        <p:txBody>
          <a:bodyPr/>
          <a:lstStyle>
            <a:lvl1pPr marL="0" indent="0">
              <a:buNone/>
              <a:defRPr sz="5165"/>
            </a:lvl1pPr>
            <a:lvl2pPr marL="737963" indent="0">
              <a:buNone/>
              <a:defRPr sz="4519"/>
            </a:lvl2pPr>
            <a:lvl3pPr marL="1475925" indent="0">
              <a:buNone/>
              <a:defRPr sz="3874"/>
            </a:lvl3pPr>
            <a:lvl4pPr marL="2213888" indent="0">
              <a:buNone/>
              <a:defRPr sz="3228"/>
            </a:lvl4pPr>
            <a:lvl5pPr marL="2951850" indent="0">
              <a:buNone/>
              <a:defRPr sz="3228"/>
            </a:lvl5pPr>
            <a:lvl6pPr marL="3689812" indent="0">
              <a:buNone/>
              <a:defRPr sz="3228"/>
            </a:lvl6pPr>
            <a:lvl7pPr marL="4427775" indent="0">
              <a:buNone/>
              <a:defRPr sz="3228"/>
            </a:lvl7pPr>
            <a:lvl8pPr marL="5165738" indent="0">
              <a:buNone/>
              <a:defRPr sz="3228"/>
            </a:lvl8pPr>
            <a:lvl9pPr marL="5903700" indent="0">
              <a:buNone/>
              <a:defRPr sz="3228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92866" y="8452315"/>
            <a:ext cx="8855393" cy="1267472"/>
          </a:xfrm>
        </p:spPr>
        <p:txBody>
          <a:bodyPr/>
          <a:lstStyle>
            <a:lvl1pPr marL="0" indent="0">
              <a:buNone/>
              <a:defRPr sz="2260"/>
            </a:lvl1pPr>
            <a:lvl2pPr marL="737963" indent="0">
              <a:buNone/>
              <a:defRPr sz="1937"/>
            </a:lvl2pPr>
            <a:lvl3pPr marL="1475925" indent="0">
              <a:buNone/>
              <a:defRPr sz="1614"/>
            </a:lvl3pPr>
            <a:lvl4pPr marL="2213888" indent="0">
              <a:buNone/>
              <a:defRPr sz="1453"/>
            </a:lvl4pPr>
            <a:lvl5pPr marL="2951850" indent="0">
              <a:buNone/>
              <a:defRPr sz="1453"/>
            </a:lvl5pPr>
            <a:lvl6pPr marL="3689812" indent="0">
              <a:buNone/>
              <a:defRPr sz="1453"/>
            </a:lvl6pPr>
            <a:lvl7pPr marL="4427775" indent="0">
              <a:buNone/>
              <a:defRPr sz="1453"/>
            </a:lvl7pPr>
            <a:lvl8pPr marL="5165738" indent="0">
              <a:buNone/>
              <a:defRPr sz="1453"/>
            </a:lvl8pPr>
            <a:lvl9pPr marL="5903700" indent="0">
              <a:buNone/>
              <a:defRPr sz="1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B09C-061D-4FDA-B621-04845D25B8F4}" type="datetime1">
              <a:rPr lang="en-US" smtClean="0"/>
              <a:pPr/>
              <a:t>8/25/2025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2D6F-4E8B-4497-805D-8D21CEAF67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7950" y="432492"/>
            <a:ext cx="13283090" cy="179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7950" y="2519946"/>
            <a:ext cx="13283090" cy="7127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7950" y="10009781"/>
            <a:ext cx="3443764" cy="574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59D03-FEF2-4DD2-82AE-976DB3222F33}" type="datetime1">
              <a:rPr lang="en-US" smtClean="0"/>
              <a:pPr/>
              <a:t>8/25/2025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2654" y="10009781"/>
            <a:ext cx="4673680" cy="574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276" y="10009781"/>
            <a:ext cx="3443764" cy="574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D2D6F-4E8B-4497-805D-8D21CEAF67A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1475925" rtl="0" eaLnBrk="1" latinLnBrk="0" hangingPunct="1">
        <a:spcBef>
          <a:spcPct val="0"/>
        </a:spcBef>
        <a:buNone/>
        <a:defRPr sz="71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3472" indent="-553472" algn="l" defTabSz="1475925" rtl="0" eaLnBrk="1" latinLnBrk="0" hangingPunct="1">
        <a:spcBef>
          <a:spcPct val="20000"/>
        </a:spcBef>
        <a:buFont typeface="Arial" pitchFamily="34" charset="0"/>
        <a:buChar char="•"/>
        <a:defRPr sz="5165" kern="1200">
          <a:solidFill>
            <a:schemeClr val="tx1"/>
          </a:solidFill>
          <a:latin typeface="+mn-lt"/>
          <a:ea typeface="+mn-ea"/>
          <a:cs typeface="+mn-cs"/>
        </a:defRPr>
      </a:lvl1pPr>
      <a:lvl2pPr marL="1199189" indent="-461227" algn="l" defTabSz="1475925" rtl="0" eaLnBrk="1" latinLnBrk="0" hangingPunct="1">
        <a:spcBef>
          <a:spcPct val="20000"/>
        </a:spcBef>
        <a:buFont typeface="Arial" pitchFamily="34" charset="0"/>
        <a:buChar char="–"/>
        <a:defRPr sz="4519" kern="1200">
          <a:solidFill>
            <a:schemeClr val="tx1"/>
          </a:solidFill>
          <a:latin typeface="+mn-lt"/>
          <a:ea typeface="+mn-ea"/>
          <a:cs typeface="+mn-cs"/>
        </a:defRPr>
      </a:lvl2pPr>
      <a:lvl3pPr marL="1844907" indent="-368981" algn="l" defTabSz="1475925" rtl="0" eaLnBrk="1" latinLnBrk="0" hangingPunct="1">
        <a:spcBef>
          <a:spcPct val="20000"/>
        </a:spcBef>
        <a:buFont typeface="Arial" pitchFamily="34" charset="0"/>
        <a:buChar char="•"/>
        <a:defRPr sz="3874" kern="1200">
          <a:solidFill>
            <a:schemeClr val="tx1"/>
          </a:solidFill>
          <a:latin typeface="+mn-lt"/>
          <a:ea typeface="+mn-ea"/>
          <a:cs typeface="+mn-cs"/>
        </a:defRPr>
      </a:lvl3pPr>
      <a:lvl4pPr marL="2582869" indent="-368981" algn="l" defTabSz="1475925" rtl="0" eaLnBrk="1" latinLnBrk="0" hangingPunct="1">
        <a:spcBef>
          <a:spcPct val="20000"/>
        </a:spcBef>
        <a:buFont typeface="Arial" pitchFamily="34" charset="0"/>
        <a:buChar char="–"/>
        <a:defRPr sz="3228" kern="1200">
          <a:solidFill>
            <a:schemeClr val="tx1"/>
          </a:solidFill>
          <a:latin typeface="+mn-lt"/>
          <a:ea typeface="+mn-ea"/>
          <a:cs typeface="+mn-cs"/>
        </a:defRPr>
      </a:lvl4pPr>
      <a:lvl5pPr marL="3320831" indent="-368981" algn="l" defTabSz="1475925" rtl="0" eaLnBrk="1" latinLnBrk="0" hangingPunct="1">
        <a:spcBef>
          <a:spcPct val="20000"/>
        </a:spcBef>
        <a:buFont typeface="Arial" pitchFamily="34" charset="0"/>
        <a:buChar char="»"/>
        <a:defRPr sz="3228" kern="1200">
          <a:solidFill>
            <a:schemeClr val="tx1"/>
          </a:solidFill>
          <a:latin typeface="+mn-lt"/>
          <a:ea typeface="+mn-ea"/>
          <a:cs typeface="+mn-cs"/>
        </a:defRPr>
      </a:lvl5pPr>
      <a:lvl6pPr marL="4058794" indent="-368981" algn="l" defTabSz="1475925" rtl="0" eaLnBrk="1" latinLnBrk="0" hangingPunct="1">
        <a:spcBef>
          <a:spcPct val="20000"/>
        </a:spcBef>
        <a:buFont typeface="Arial" pitchFamily="34" charset="0"/>
        <a:buChar char="•"/>
        <a:defRPr sz="3228" kern="1200">
          <a:solidFill>
            <a:schemeClr val="tx1"/>
          </a:solidFill>
          <a:latin typeface="+mn-lt"/>
          <a:ea typeface="+mn-ea"/>
          <a:cs typeface="+mn-cs"/>
        </a:defRPr>
      </a:lvl6pPr>
      <a:lvl7pPr marL="4796756" indent="-368981" algn="l" defTabSz="1475925" rtl="0" eaLnBrk="1" latinLnBrk="0" hangingPunct="1">
        <a:spcBef>
          <a:spcPct val="20000"/>
        </a:spcBef>
        <a:buFont typeface="Arial" pitchFamily="34" charset="0"/>
        <a:buChar char="•"/>
        <a:defRPr sz="3228" kern="1200">
          <a:solidFill>
            <a:schemeClr val="tx1"/>
          </a:solidFill>
          <a:latin typeface="+mn-lt"/>
          <a:ea typeface="+mn-ea"/>
          <a:cs typeface="+mn-cs"/>
        </a:defRPr>
      </a:lvl7pPr>
      <a:lvl8pPr marL="5534719" indent="-368981" algn="l" defTabSz="1475925" rtl="0" eaLnBrk="1" latinLnBrk="0" hangingPunct="1">
        <a:spcBef>
          <a:spcPct val="20000"/>
        </a:spcBef>
        <a:buFont typeface="Arial" pitchFamily="34" charset="0"/>
        <a:buChar char="•"/>
        <a:defRPr sz="3228" kern="1200">
          <a:solidFill>
            <a:schemeClr val="tx1"/>
          </a:solidFill>
          <a:latin typeface="+mn-lt"/>
          <a:ea typeface="+mn-ea"/>
          <a:cs typeface="+mn-cs"/>
        </a:defRPr>
      </a:lvl8pPr>
      <a:lvl9pPr marL="6272682" indent="-368981" algn="l" defTabSz="1475925" rtl="0" eaLnBrk="1" latinLnBrk="0" hangingPunct="1">
        <a:spcBef>
          <a:spcPct val="20000"/>
        </a:spcBef>
        <a:buFont typeface="Arial" pitchFamily="34" charset="0"/>
        <a:buChar char="•"/>
        <a:defRPr sz="3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5925" rtl="0" eaLnBrk="1" latinLnBrk="0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1pPr>
      <a:lvl2pPr marL="737963" algn="l" defTabSz="1475925" rtl="0" eaLnBrk="1" latinLnBrk="0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2pPr>
      <a:lvl3pPr marL="1475925" algn="l" defTabSz="1475925" rtl="0" eaLnBrk="1" latinLnBrk="0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3pPr>
      <a:lvl4pPr marL="2213888" algn="l" defTabSz="1475925" rtl="0" eaLnBrk="1" latinLnBrk="0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4pPr>
      <a:lvl5pPr marL="2951850" algn="l" defTabSz="1475925" rtl="0" eaLnBrk="1" latinLnBrk="0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5pPr>
      <a:lvl6pPr marL="3689812" algn="l" defTabSz="1475925" rtl="0" eaLnBrk="1" latinLnBrk="0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6pPr>
      <a:lvl7pPr marL="4427775" algn="l" defTabSz="1475925" rtl="0" eaLnBrk="1" latinLnBrk="0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7pPr>
      <a:lvl8pPr marL="5165738" algn="l" defTabSz="1475925" rtl="0" eaLnBrk="1" latinLnBrk="0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8pPr>
      <a:lvl9pPr marL="5903700" algn="l" defTabSz="1475925" rtl="0" eaLnBrk="1" latinLnBrk="0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5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8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11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7.bin"/><Relationship Id="rId4" Type="http://schemas.openxmlformats.org/officeDocument/2006/relationships/image" Target="../media/image10.wmf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9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8.png"/><Relationship Id="rId4" Type="http://schemas.openxmlformats.org/officeDocument/2006/relationships/image" Target="../media/image6.emf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18D98-2DEA-2D6B-5996-A0D15F65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9E18-5371-4FC2-8521-7ECB04290999}" type="datetime1">
              <a:rPr lang="en-US" smtClean="0"/>
              <a:pPr/>
              <a:t>8/25/2025</a:t>
            </a:fld>
            <a:endParaRPr lang="en-IN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D99DC3-EE30-8993-3B16-DBF08BBEBD90}"/>
              </a:ext>
            </a:extLst>
          </p:cNvPr>
          <p:cNvGrpSpPr/>
          <p:nvPr/>
        </p:nvGrpSpPr>
        <p:grpSpPr>
          <a:xfrm>
            <a:off x="3835166" y="1505995"/>
            <a:ext cx="6518914" cy="568064"/>
            <a:chOff x="3491062" y="2374394"/>
            <a:chExt cx="4770530" cy="28917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9408250-C47C-99AE-D0A9-8AFE2FAA6C75}"/>
                </a:ext>
              </a:extLst>
            </p:cNvPr>
            <p:cNvGrpSpPr/>
            <p:nvPr/>
          </p:nvGrpSpPr>
          <p:grpSpPr>
            <a:xfrm>
              <a:off x="3491062" y="2374394"/>
              <a:ext cx="1764196" cy="289177"/>
              <a:chOff x="3491062" y="2374394"/>
              <a:chExt cx="1764196" cy="289177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3B7759D-230E-84D4-C93A-DC361C491E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7086" y="2518407"/>
                <a:ext cx="1368152" cy="1154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C233C8C-8379-012D-9DDA-310CC7DC44F9}"/>
                  </a:ext>
                </a:extLst>
              </p:cNvPr>
              <p:cNvSpPr/>
              <p:nvPr/>
            </p:nvSpPr>
            <p:spPr>
              <a:xfrm>
                <a:off x="3491062" y="2375545"/>
                <a:ext cx="360040" cy="288026"/>
              </a:xfrm>
              <a:prstGeom prst="ellipse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</a:t>
                </a:r>
                <a:endParaRPr lang="en-IN" sz="48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661594C-E690-4176-BC87-DC670B5E1AB7}"/>
                  </a:ext>
                </a:extLst>
              </p:cNvPr>
              <p:cNvSpPr/>
              <p:nvPr/>
            </p:nvSpPr>
            <p:spPr>
              <a:xfrm>
                <a:off x="4895218" y="2374394"/>
                <a:ext cx="360040" cy="288026"/>
              </a:xfrm>
              <a:prstGeom prst="ellipse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B</a:t>
                </a:r>
                <a:endParaRPr lang="en-IN" sz="48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6EE4FD7-B9BF-28AD-AB7F-F7E19A107354}"/>
                </a:ext>
              </a:extLst>
            </p:cNvPr>
            <p:cNvGrpSpPr/>
            <p:nvPr/>
          </p:nvGrpSpPr>
          <p:grpSpPr>
            <a:xfrm>
              <a:off x="6497396" y="2374394"/>
              <a:ext cx="1764196" cy="289177"/>
              <a:chOff x="3491062" y="2374394"/>
              <a:chExt cx="1764196" cy="289177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48A0296-5654-15B8-3606-5167A653AD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7086" y="2518407"/>
                <a:ext cx="1368152" cy="1154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7C2F6BC-A874-EAAB-34D4-C031EA91568C}"/>
                  </a:ext>
                </a:extLst>
              </p:cNvPr>
              <p:cNvSpPr/>
              <p:nvPr/>
            </p:nvSpPr>
            <p:spPr>
              <a:xfrm>
                <a:off x="3491062" y="2375545"/>
                <a:ext cx="360040" cy="288026"/>
              </a:xfrm>
              <a:prstGeom prst="ellipse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</a:t>
                </a:r>
                <a:endParaRPr lang="en-IN" sz="48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3F9AA5F-99D8-6AED-4B72-0076E1DC43CE}"/>
                  </a:ext>
                </a:extLst>
              </p:cNvPr>
              <p:cNvSpPr/>
              <p:nvPr/>
            </p:nvSpPr>
            <p:spPr>
              <a:xfrm>
                <a:off x="4895218" y="2374394"/>
                <a:ext cx="360040" cy="288026"/>
              </a:xfrm>
              <a:prstGeom prst="ellipse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</a:t>
                </a:r>
                <a:endParaRPr lang="en-IN" sz="48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48D218B-CFC5-983D-4043-FC04C4F300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0522" y="2518407"/>
              <a:ext cx="1368152" cy="115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34E4888-B514-1366-FB55-5F85F50F9F43}"/>
              </a:ext>
            </a:extLst>
          </p:cNvPr>
          <p:cNvGrpSpPr/>
          <p:nvPr/>
        </p:nvGrpSpPr>
        <p:grpSpPr>
          <a:xfrm>
            <a:off x="3846387" y="3553673"/>
            <a:ext cx="1487774" cy="461665"/>
            <a:chOff x="4248796" y="7284780"/>
            <a:chExt cx="1487774" cy="46166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7144061-7E97-69FE-2A22-80E2369A9FF4}"/>
                </a:ext>
              </a:extLst>
            </p:cNvPr>
            <p:cNvGrpSpPr/>
            <p:nvPr/>
          </p:nvGrpSpPr>
          <p:grpSpPr>
            <a:xfrm>
              <a:off x="4248796" y="7284780"/>
              <a:ext cx="1487774" cy="461665"/>
              <a:chOff x="4181714" y="5399881"/>
              <a:chExt cx="1487774" cy="461665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55E5D32-7D2B-95A2-01E8-D19E0CBB091F}"/>
                  </a:ext>
                </a:extLst>
              </p:cNvPr>
              <p:cNvSpPr txBox="1"/>
              <p:nvPr/>
            </p:nvSpPr>
            <p:spPr>
              <a:xfrm>
                <a:off x="4181714" y="5399881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B</a:t>
                </a:r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FAC6425-3268-138C-EE0A-7942978EF789}"/>
                  </a:ext>
                </a:extLst>
              </p:cNvPr>
              <p:cNvSpPr txBox="1"/>
              <p:nvPr/>
            </p:nvSpPr>
            <p:spPr>
              <a:xfrm>
                <a:off x="5311698" y="5399881"/>
                <a:ext cx="357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</a:t>
                </a:r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F981FA2-2C5B-D5C6-ADF4-CBC426BF2B0E}"/>
                </a:ext>
              </a:extLst>
            </p:cNvPr>
            <p:cNvCxnSpPr>
              <a:stCxn id="55" idx="1"/>
              <a:endCxn id="54" idx="3"/>
            </p:cNvCxnSpPr>
            <p:nvPr/>
          </p:nvCxnSpPr>
          <p:spPr>
            <a:xfrm flipH="1">
              <a:off x="4621014" y="7515613"/>
              <a:ext cx="75776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FC8405B-2D9B-2043-A025-2D169CD3ECB4}"/>
              </a:ext>
            </a:extLst>
          </p:cNvPr>
          <p:cNvGrpSpPr/>
          <p:nvPr/>
        </p:nvGrpSpPr>
        <p:grpSpPr>
          <a:xfrm>
            <a:off x="8998106" y="2521222"/>
            <a:ext cx="1518232" cy="461665"/>
            <a:chOff x="4248796" y="7284780"/>
            <a:chExt cx="1518232" cy="46166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BCE14F2-204B-A59D-7217-9E8A6F1DFEA8}"/>
                </a:ext>
              </a:extLst>
            </p:cNvPr>
            <p:cNvGrpSpPr/>
            <p:nvPr/>
          </p:nvGrpSpPr>
          <p:grpSpPr>
            <a:xfrm>
              <a:off x="4248796" y="7284780"/>
              <a:ext cx="1518232" cy="461665"/>
              <a:chOff x="4181714" y="5399881"/>
              <a:chExt cx="1518232" cy="461665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D5DD7CA-D4C7-6F17-0AAF-1A18E5AE8723}"/>
                  </a:ext>
                </a:extLst>
              </p:cNvPr>
              <p:cNvSpPr txBox="1"/>
              <p:nvPr/>
            </p:nvSpPr>
            <p:spPr>
              <a:xfrm>
                <a:off x="4181714" y="5399881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</a:t>
                </a:r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DC5B608-F4F0-50C2-DB1D-26EB5758EF16}"/>
                  </a:ext>
                </a:extLst>
              </p:cNvPr>
              <p:cNvSpPr txBox="1"/>
              <p:nvPr/>
            </p:nvSpPr>
            <p:spPr>
              <a:xfrm>
                <a:off x="5311698" y="5399881"/>
                <a:ext cx="3882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D</a:t>
                </a:r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94BCAE1-9CFF-5E4B-82F8-08E4C44F6BB6}"/>
                </a:ext>
              </a:extLst>
            </p:cNvPr>
            <p:cNvCxnSpPr>
              <a:stCxn id="62" idx="1"/>
              <a:endCxn id="61" idx="3"/>
            </p:cNvCxnSpPr>
            <p:nvPr/>
          </p:nvCxnSpPr>
          <p:spPr>
            <a:xfrm flipH="1">
              <a:off x="4625822" y="7515613"/>
              <a:ext cx="75295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CE81209-A70E-A592-A1B4-2A780F23521D}"/>
              </a:ext>
            </a:extLst>
          </p:cNvPr>
          <p:cNvGrpSpPr/>
          <p:nvPr/>
        </p:nvGrpSpPr>
        <p:grpSpPr>
          <a:xfrm>
            <a:off x="6468076" y="2519561"/>
            <a:ext cx="1487774" cy="461665"/>
            <a:chOff x="4248796" y="7284780"/>
            <a:chExt cx="1487774" cy="46166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3E3943F-76E9-85FA-422B-4E24E068442E}"/>
                </a:ext>
              </a:extLst>
            </p:cNvPr>
            <p:cNvGrpSpPr/>
            <p:nvPr/>
          </p:nvGrpSpPr>
          <p:grpSpPr>
            <a:xfrm>
              <a:off x="4248796" y="7284780"/>
              <a:ext cx="1487774" cy="461665"/>
              <a:chOff x="4181714" y="5399881"/>
              <a:chExt cx="1487774" cy="461665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FDAF6FB-ED1E-5A84-564B-8359DC1572AB}"/>
                  </a:ext>
                </a:extLst>
              </p:cNvPr>
              <p:cNvSpPr txBox="1"/>
              <p:nvPr/>
            </p:nvSpPr>
            <p:spPr>
              <a:xfrm>
                <a:off x="4181714" y="5399881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</a:t>
                </a:r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D30BFF0-0354-D112-8125-6047A23D31A0}"/>
                  </a:ext>
                </a:extLst>
              </p:cNvPr>
              <p:cNvSpPr txBox="1"/>
              <p:nvPr/>
            </p:nvSpPr>
            <p:spPr>
              <a:xfrm>
                <a:off x="5311698" y="5399881"/>
                <a:ext cx="357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</a:t>
                </a:r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F40FE15-BF89-E183-5930-B2DEB8187E29}"/>
                </a:ext>
              </a:extLst>
            </p:cNvPr>
            <p:cNvCxnSpPr>
              <a:stCxn id="67" idx="1"/>
              <a:endCxn id="66" idx="3"/>
            </p:cNvCxnSpPr>
            <p:nvPr/>
          </p:nvCxnSpPr>
          <p:spPr>
            <a:xfrm flipH="1">
              <a:off x="4625822" y="7515613"/>
              <a:ext cx="75295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2C00A46-7285-2AA1-A920-706E948832A8}"/>
              </a:ext>
            </a:extLst>
          </p:cNvPr>
          <p:cNvGrpSpPr/>
          <p:nvPr/>
        </p:nvGrpSpPr>
        <p:grpSpPr>
          <a:xfrm>
            <a:off x="3835166" y="2573511"/>
            <a:ext cx="1502202" cy="461665"/>
            <a:chOff x="4248796" y="7284780"/>
            <a:chExt cx="1502202" cy="461665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4E06E2E-63F0-691B-EF75-76AFF5396EB1}"/>
                </a:ext>
              </a:extLst>
            </p:cNvPr>
            <p:cNvGrpSpPr/>
            <p:nvPr/>
          </p:nvGrpSpPr>
          <p:grpSpPr>
            <a:xfrm>
              <a:off x="4248796" y="7284780"/>
              <a:ext cx="1502202" cy="461665"/>
              <a:chOff x="4181714" y="5399881"/>
              <a:chExt cx="1502202" cy="461665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0EE648F-4A1E-19C5-870D-7FEFE5D08E4A}"/>
                  </a:ext>
                </a:extLst>
              </p:cNvPr>
              <p:cNvSpPr txBox="1"/>
              <p:nvPr/>
            </p:nvSpPr>
            <p:spPr>
              <a:xfrm>
                <a:off x="4181714" y="5399881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</a:t>
                </a:r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9721E41-7FDA-2B94-56EF-B21BAD7518D4}"/>
                  </a:ext>
                </a:extLst>
              </p:cNvPr>
              <p:cNvSpPr txBox="1"/>
              <p:nvPr/>
            </p:nvSpPr>
            <p:spPr>
              <a:xfrm>
                <a:off x="5311698" y="5399881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B</a:t>
                </a:r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4ADE0D2-5BAF-1ED0-FB28-987920277932}"/>
                </a:ext>
              </a:extLst>
            </p:cNvPr>
            <p:cNvCxnSpPr>
              <a:stCxn id="72" idx="1"/>
              <a:endCxn id="71" idx="3"/>
            </p:cNvCxnSpPr>
            <p:nvPr/>
          </p:nvCxnSpPr>
          <p:spPr>
            <a:xfrm flipH="1">
              <a:off x="4625822" y="7515613"/>
              <a:ext cx="75295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DCB2D2-9FCD-A1E1-72C1-D87AED4887BC}"/>
              </a:ext>
            </a:extLst>
          </p:cNvPr>
          <p:cNvGrpSpPr/>
          <p:nvPr/>
        </p:nvGrpSpPr>
        <p:grpSpPr>
          <a:xfrm>
            <a:off x="3885121" y="4507729"/>
            <a:ext cx="1518232" cy="461665"/>
            <a:chOff x="4248796" y="7284780"/>
            <a:chExt cx="1518232" cy="461665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78273EB-E975-B70A-1E44-2CD1317E299C}"/>
                </a:ext>
              </a:extLst>
            </p:cNvPr>
            <p:cNvGrpSpPr/>
            <p:nvPr/>
          </p:nvGrpSpPr>
          <p:grpSpPr>
            <a:xfrm>
              <a:off x="4248796" y="7284780"/>
              <a:ext cx="1518232" cy="461665"/>
              <a:chOff x="4181714" y="5399881"/>
              <a:chExt cx="1518232" cy="461665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3FDC7B9-58CA-80A6-A143-6463F04C9AC9}"/>
                  </a:ext>
                </a:extLst>
              </p:cNvPr>
              <p:cNvSpPr txBox="1"/>
              <p:nvPr/>
            </p:nvSpPr>
            <p:spPr>
              <a:xfrm>
                <a:off x="4181714" y="5399881"/>
                <a:ext cx="357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</a:t>
                </a:r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7BB11E8-E84C-49BC-1489-594B500C81D9}"/>
                  </a:ext>
                </a:extLst>
              </p:cNvPr>
              <p:cNvSpPr txBox="1"/>
              <p:nvPr/>
            </p:nvSpPr>
            <p:spPr>
              <a:xfrm>
                <a:off x="5311698" y="5399881"/>
                <a:ext cx="3882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D</a:t>
                </a:r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D247C6A-C605-991E-57AD-DC58B6DFED24}"/>
                </a:ext>
              </a:extLst>
            </p:cNvPr>
            <p:cNvCxnSpPr>
              <a:stCxn id="77" idx="1"/>
              <a:endCxn id="76" idx="3"/>
            </p:cNvCxnSpPr>
            <p:nvPr/>
          </p:nvCxnSpPr>
          <p:spPr>
            <a:xfrm flipH="1">
              <a:off x="4606586" y="7515613"/>
              <a:ext cx="77219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3845D79-DACA-7F97-7D60-038AADDDE6FD}"/>
              </a:ext>
            </a:extLst>
          </p:cNvPr>
          <p:cNvGrpSpPr/>
          <p:nvPr/>
        </p:nvGrpSpPr>
        <p:grpSpPr>
          <a:xfrm>
            <a:off x="6496079" y="3553673"/>
            <a:ext cx="1518232" cy="461665"/>
            <a:chOff x="4248796" y="7284780"/>
            <a:chExt cx="1518232" cy="461665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DAD9159-C32E-9E3C-627F-69757A15D7F5}"/>
                </a:ext>
              </a:extLst>
            </p:cNvPr>
            <p:cNvGrpSpPr/>
            <p:nvPr/>
          </p:nvGrpSpPr>
          <p:grpSpPr>
            <a:xfrm>
              <a:off x="4248796" y="7284780"/>
              <a:ext cx="1518232" cy="461665"/>
              <a:chOff x="4181714" y="5399881"/>
              <a:chExt cx="1518232" cy="461665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ABA8565-04BA-AB34-DB44-69846ACA25FD}"/>
                  </a:ext>
                </a:extLst>
              </p:cNvPr>
              <p:cNvSpPr txBox="1"/>
              <p:nvPr/>
            </p:nvSpPr>
            <p:spPr>
              <a:xfrm>
                <a:off x="4181714" y="5399881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B</a:t>
                </a:r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7AAFFC8-A92B-F1B9-6BE7-4E7F7F9A9B75}"/>
                  </a:ext>
                </a:extLst>
              </p:cNvPr>
              <p:cNvSpPr txBox="1"/>
              <p:nvPr/>
            </p:nvSpPr>
            <p:spPr>
              <a:xfrm>
                <a:off x="5311698" y="5399881"/>
                <a:ext cx="3882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D</a:t>
                </a:r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545FED7-49D7-D7B0-494A-176E3A770F3E}"/>
                </a:ext>
              </a:extLst>
            </p:cNvPr>
            <p:cNvCxnSpPr>
              <a:stCxn id="82" idx="1"/>
              <a:endCxn id="81" idx="3"/>
            </p:cNvCxnSpPr>
            <p:nvPr/>
          </p:nvCxnSpPr>
          <p:spPr>
            <a:xfrm flipH="1">
              <a:off x="4621014" y="7515613"/>
              <a:ext cx="75776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BBA7B57D-3FDB-A0C8-59B8-46464A87DE18}"/>
              </a:ext>
            </a:extLst>
          </p:cNvPr>
          <p:cNvSpPr txBox="1"/>
          <p:nvPr/>
        </p:nvSpPr>
        <p:spPr>
          <a:xfrm>
            <a:off x="3591392" y="5431218"/>
            <a:ext cx="1720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Length 1</a:t>
            </a:r>
            <a:endParaRPr lang="en-IN" sz="32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A48C36D-886D-E551-08C7-E38AE9ED86E1}"/>
              </a:ext>
            </a:extLst>
          </p:cNvPr>
          <p:cNvSpPr txBox="1"/>
          <p:nvPr/>
        </p:nvSpPr>
        <p:spPr>
          <a:xfrm>
            <a:off x="6038317" y="4507729"/>
            <a:ext cx="1720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Length 2</a:t>
            </a:r>
            <a:endParaRPr lang="en-IN" sz="32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2A0D7FE-D981-7322-EC6D-E424DF6BAB7B}"/>
              </a:ext>
            </a:extLst>
          </p:cNvPr>
          <p:cNvSpPr txBox="1"/>
          <p:nvPr/>
        </p:nvSpPr>
        <p:spPr>
          <a:xfrm>
            <a:off x="8768942" y="3521706"/>
            <a:ext cx="1720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Length 3</a:t>
            </a:r>
            <a:endParaRPr lang="en-IN" sz="32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4A71748-F6E6-96EC-445F-B30D6E48841A}"/>
              </a:ext>
            </a:extLst>
          </p:cNvPr>
          <p:cNvSpPr txBox="1"/>
          <p:nvPr/>
        </p:nvSpPr>
        <p:spPr>
          <a:xfrm>
            <a:off x="3546522" y="6443412"/>
            <a:ext cx="123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4-1=3</a:t>
            </a:r>
            <a:endParaRPr lang="en-IN" sz="3200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78E94CE-1D66-66E5-F34C-78F8A5E3F62C}"/>
              </a:ext>
            </a:extLst>
          </p:cNvPr>
          <p:cNvSpPr txBox="1"/>
          <p:nvPr/>
        </p:nvSpPr>
        <p:spPr>
          <a:xfrm>
            <a:off x="6468076" y="5347831"/>
            <a:ext cx="123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4-2=2</a:t>
            </a:r>
            <a:endParaRPr lang="en-IN" sz="3200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6689CB4-2767-9CC7-65C7-656FE25B2603}"/>
              </a:ext>
            </a:extLst>
          </p:cNvPr>
          <p:cNvSpPr txBox="1"/>
          <p:nvPr/>
        </p:nvSpPr>
        <p:spPr>
          <a:xfrm>
            <a:off x="9379170" y="4538031"/>
            <a:ext cx="123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4-3=1</a:t>
            </a:r>
            <a:endParaRPr lang="en-IN" sz="3200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3BF7EF57-9933-A586-6811-2BD927B2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304" y="-465872"/>
            <a:ext cx="12670380" cy="149264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Regular Graph (Open Chain)</a:t>
            </a:r>
            <a:endParaRPr lang="en-US" sz="4800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81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5" grpId="0"/>
      <p:bldP spid="86" grpId="0"/>
      <p:bldP spid="87" grpId="0"/>
      <p:bldP spid="8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1B311-1E91-CB11-0D34-7272F69A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9E18-5371-4FC2-8521-7ECB04290999}" type="datetime1">
              <a:rPr lang="en-US" smtClean="0"/>
              <a:pPr/>
              <a:t>8/25/2025</a:t>
            </a:fld>
            <a:endParaRPr lang="en-IN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B40FFB8-FC2E-BC58-01FB-46F0AE5D15CA}"/>
              </a:ext>
            </a:extLst>
          </p:cNvPr>
          <p:cNvSpPr txBox="1">
            <a:spLocks/>
          </p:cNvSpPr>
          <p:nvPr/>
        </p:nvSpPr>
        <p:spPr>
          <a:xfrm>
            <a:off x="1182087" y="325896"/>
            <a:ext cx="6443390" cy="676454"/>
          </a:xfrm>
          <a:prstGeom prst="rect">
            <a:avLst/>
          </a:prstGeom>
          <a:solidFill>
            <a:schemeClr val="bg1"/>
          </a:solidFill>
        </p:spPr>
        <p:txBody>
          <a:bodyPr vert="horz" lIns="147590" tIns="73795" rIns="147590" bIns="73795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sz="3228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pitchFamily="36" charset="0"/>
              </a:rPr>
              <a:t>TWO DIMENSIONAL LATTICE</a:t>
            </a:r>
            <a:endParaRPr lang="en-US" sz="3228" b="1" i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  <a:cs typeface="Helvetica" pitchFamily="3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B30DF1-F2D6-57BA-4549-A0BD40D570D4}"/>
              </a:ext>
            </a:extLst>
          </p:cNvPr>
          <p:cNvSpPr txBox="1"/>
          <p:nvPr/>
        </p:nvSpPr>
        <p:spPr>
          <a:xfrm>
            <a:off x="11339934" y="10061549"/>
            <a:ext cx="3226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David </a:t>
            </a:r>
            <a:r>
              <a:rPr lang="en-IN" sz="2800" b="0" i="0" u="none" strike="noStrike" baseline="0" dirty="0" err="1">
                <a:latin typeface="Cambria" panose="02040503050406030204" pitchFamily="18" charset="0"/>
                <a:ea typeface="Cambria" panose="02040503050406030204" pitchFamily="18" charset="0"/>
              </a:rPr>
              <a:t>Glickenstein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9C89B7-72B5-674A-3BF8-3FB7FE756DF5}"/>
              </a:ext>
            </a:extLst>
          </p:cNvPr>
          <p:cNvGrpSpPr/>
          <p:nvPr/>
        </p:nvGrpSpPr>
        <p:grpSpPr>
          <a:xfrm>
            <a:off x="1691245" y="1439441"/>
            <a:ext cx="11376498" cy="6840760"/>
            <a:chOff x="3254465" y="1511449"/>
            <a:chExt cx="9754288" cy="546159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E342960-E298-04C5-E46B-4E81ACF56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54465" y="1511449"/>
              <a:ext cx="9754288" cy="5461595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9E0CC4D-6773-A4DF-59D1-9A4F960BD233}"/>
                </a:ext>
              </a:extLst>
            </p:cNvPr>
            <p:cNvSpPr/>
            <p:nvPr/>
          </p:nvSpPr>
          <p:spPr>
            <a:xfrm>
              <a:off x="8243590" y="4823817"/>
              <a:ext cx="216024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738184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twork Technology Background">
            <a:extLst>
              <a:ext uri="{FF2B5EF4-FFF2-40B4-BE49-F238E27FC236}">
                <a16:creationId xmlns:a16="http://schemas.microsoft.com/office/drawing/2014/main" id="{1917AF9A-4F05-205B-E270-3546173EBA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lum bright="70000" contrast="-70000"/>
          </a:blip>
          <a:srcRect r="-1" b="3428"/>
          <a:stretch/>
        </p:blipFill>
        <p:spPr>
          <a:xfrm>
            <a:off x="538734" y="1877288"/>
            <a:ext cx="13681520" cy="76962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7010519" y="6610571"/>
          <a:ext cx="3333585" cy="565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15920" imgH="203040" progId="Equation.3">
                  <p:embed/>
                </p:oleObj>
              </mc:Choice>
              <mc:Fallback>
                <p:oleObj name="Equation" r:id="rId3" imgW="1015920" imgH="203040" progId="Equation.3">
                  <p:embed/>
                  <p:pic>
                    <p:nvPicPr>
                      <p:cNvPr id="174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519" y="6610571"/>
                        <a:ext cx="3333585" cy="5658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5"/>
          <p:cNvGraphicFramePr>
            <a:graphicFrameLocks noChangeAspect="1"/>
          </p:cNvGraphicFramePr>
          <p:nvPr/>
        </p:nvGraphicFramePr>
        <p:xfrm>
          <a:off x="7010520" y="3671160"/>
          <a:ext cx="4289331" cy="960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85720" imgH="393480" progId="Equation.3">
                  <p:embed/>
                </p:oleObj>
              </mc:Choice>
              <mc:Fallback>
                <p:oleObj name="Equation" r:id="rId5" imgW="1485720" imgH="393480" progId="Equation.3">
                  <p:embed/>
                  <p:pic>
                    <p:nvPicPr>
                      <p:cNvPr id="1741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520" y="3671160"/>
                        <a:ext cx="4289331" cy="9608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6"/>
          <p:cNvGraphicFramePr>
            <a:graphicFrameLocks noChangeAspect="1"/>
          </p:cNvGraphicFramePr>
          <p:nvPr/>
        </p:nvGraphicFramePr>
        <p:xfrm>
          <a:off x="7202693" y="2858055"/>
          <a:ext cx="7433303" cy="433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78100" imgH="177800" progId="Equation.3">
                  <p:embed/>
                </p:oleObj>
              </mc:Choice>
              <mc:Fallback>
                <p:oleObj name="Equation" r:id="rId7" imgW="2578100" imgH="177800" progId="Equation.3">
                  <p:embed/>
                  <p:pic>
                    <p:nvPicPr>
                      <p:cNvPr id="1741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2693" y="2858055"/>
                        <a:ext cx="7433303" cy="4330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6" name="Picture 7" descr="lattice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33614" y="2641321"/>
            <a:ext cx="5442115" cy="4535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737949" y="7682059"/>
            <a:ext cx="13037106" cy="1588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sz="2583" dirty="0">
                <a:latin typeface="Helvetica"/>
                <a:cs typeface="Helvetica"/>
              </a:rPr>
              <a:t>In general, the average distance varies as </a:t>
            </a:r>
          </a:p>
          <a:p>
            <a:pPr>
              <a:lnSpc>
                <a:spcPct val="130000"/>
              </a:lnSpc>
            </a:pPr>
            <a:r>
              <a:rPr lang="en-US" sz="2583" dirty="0">
                <a:latin typeface="Helvetica"/>
                <a:cs typeface="Helvetica"/>
              </a:rPr>
              <a:t>where D is the dimensionality of the lattice. Constant degree (coordination number), constant clustering coefficient.</a:t>
            </a:r>
          </a:p>
        </p:txBody>
      </p:sp>
      <p:graphicFrame>
        <p:nvGraphicFramePr>
          <p:cNvPr id="17413" name="Object 10"/>
          <p:cNvGraphicFramePr>
            <a:graphicFrameLocks noChangeAspect="1"/>
          </p:cNvGraphicFramePr>
          <p:nvPr/>
        </p:nvGraphicFramePr>
        <p:xfrm>
          <a:off x="7625477" y="7682060"/>
          <a:ext cx="2828806" cy="617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87320" imgH="203040" progId="Equation.3">
                  <p:embed/>
                </p:oleObj>
              </mc:Choice>
              <mc:Fallback>
                <p:oleObj name="Equation" r:id="rId10" imgW="787320" imgH="203040" progId="Equation.3">
                  <p:embed/>
                  <p:pic>
                    <p:nvPicPr>
                      <p:cNvPr id="1741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5477" y="7682060"/>
                        <a:ext cx="2828806" cy="6170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7010521" y="5051387"/>
          <a:ext cx="5780603" cy="1125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04760" imgH="444240" progId="Equation.3">
                  <p:embed/>
                </p:oleObj>
              </mc:Choice>
              <mc:Fallback>
                <p:oleObj name="Equation" r:id="rId12" imgW="1904760" imgH="444240" progId="Equation.3">
                  <p:embed/>
                  <p:pic>
                    <p:nvPicPr>
                      <p:cNvPr id="1741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521" y="5051387"/>
                        <a:ext cx="5780603" cy="1125289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ubtitle 2"/>
          <p:cNvSpPr txBox="1">
            <a:spLocks/>
          </p:cNvSpPr>
          <p:nvPr/>
        </p:nvSpPr>
        <p:spPr>
          <a:xfrm>
            <a:off x="1182087" y="325896"/>
            <a:ext cx="6443390" cy="676454"/>
          </a:xfrm>
          <a:prstGeom prst="rect">
            <a:avLst/>
          </a:prstGeom>
          <a:solidFill>
            <a:schemeClr val="bg1"/>
          </a:solidFill>
        </p:spPr>
        <p:txBody>
          <a:bodyPr vert="horz" lIns="147590" tIns="73795" rIns="147590" bIns="73795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sz="3228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pitchFamily="36" charset="0"/>
              </a:rPr>
              <a:t>TWO DIMENSIONAL LATTICE</a:t>
            </a:r>
            <a:endParaRPr lang="en-US" sz="3228" b="1" i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  <a:cs typeface="Helvetica" pitchFamily="36" charset="0"/>
            </a:endParaRP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10454283" y="9503474"/>
            <a:ext cx="4181713" cy="31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/>
            <a:r>
              <a:rPr lang="en-US" sz="1453" b="1" dirty="0">
                <a:solidFill>
                  <a:srgbClr val="BFBFBF"/>
                </a:solidFill>
                <a:latin typeface="Helvetica" pitchFamily="36" charset="0"/>
                <a:ea typeface="Helvetica" pitchFamily="36" charset="0"/>
                <a:cs typeface="Helvetica" pitchFamily="36" charset="0"/>
              </a:rPr>
              <a:t>Network Science: Graph Theory</a:t>
            </a:r>
            <a:r>
              <a:rPr lang="en-US" sz="968" i="1" dirty="0">
                <a:solidFill>
                  <a:srgbClr val="BFBFBF"/>
                </a:solidFill>
                <a:latin typeface="Helvetica" pitchFamily="36" charset="0"/>
                <a:ea typeface="Helvetica" pitchFamily="36" charset="0"/>
                <a:cs typeface="Helvetica" pitchFamily="36" charset="0"/>
              </a:rPr>
              <a:t>   2012</a:t>
            </a:r>
          </a:p>
        </p:txBody>
      </p:sp>
    </p:spTree>
    <p:extLst>
      <p:ext uri="{BB962C8B-B14F-4D97-AF65-F5344CB8AC3E}">
        <p14:creationId xmlns:p14="http://schemas.microsoft.com/office/powerpoint/2010/main" val="1354525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twork Technology Background">
            <a:extLst>
              <a:ext uri="{FF2B5EF4-FFF2-40B4-BE49-F238E27FC236}">
                <a16:creationId xmlns:a16="http://schemas.microsoft.com/office/drawing/2014/main" id="{9BB13743-CC5F-8137-EF3B-D006170EB5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r="-1" b="3428"/>
          <a:stretch/>
        </p:blipFill>
        <p:spPr>
          <a:xfrm>
            <a:off x="538734" y="1877288"/>
            <a:ext cx="13681520" cy="769623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Help </a:t>
            </a:r>
            <a:r>
              <a:rPr lang="en-US" dirty="0" err="1"/>
              <a:t>Barabasi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FFB7B-7359-7A6D-781F-D28C47D5A4BD}"/>
              </a:ext>
            </a:extLst>
          </p:cNvPr>
          <p:cNvSpPr txBox="1"/>
          <p:nvPr/>
        </p:nvSpPr>
        <p:spPr>
          <a:xfrm flipH="1">
            <a:off x="756924" y="2231529"/>
            <a:ext cx="410229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Complete  Graph  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A8CF9-A880-2338-5D89-D4BDD8BD55E0}"/>
              </a:ext>
            </a:extLst>
          </p:cNvPr>
          <p:cNvSpPr txBox="1"/>
          <p:nvPr/>
        </p:nvSpPr>
        <p:spPr>
          <a:xfrm>
            <a:off x="5821607" y="3527673"/>
            <a:ext cx="8686679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Connected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Each node is connected to all other nodes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627FB-5831-749C-F248-201ABF1F4DD1}"/>
              </a:ext>
            </a:extLst>
          </p:cNvPr>
          <p:cNvSpPr txBox="1"/>
          <p:nvPr/>
        </p:nvSpPr>
        <p:spPr>
          <a:xfrm>
            <a:off x="745639" y="431329"/>
            <a:ext cx="12538511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IN" sz="3600" b="1" i="0" u="none" strike="noStrike" baseline="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Complete Graphs </a:t>
            </a:r>
            <a:endParaRPr lang="en-IN" sz="3600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451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twork Technology Background">
            <a:extLst>
              <a:ext uri="{FF2B5EF4-FFF2-40B4-BE49-F238E27FC236}">
                <a16:creationId xmlns:a16="http://schemas.microsoft.com/office/drawing/2014/main" id="{9BB13743-CC5F-8137-EF3B-D006170EB5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r="-1" b="3428"/>
          <a:stretch/>
        </p:blipFill>
        <p:spPr>
          <a:xfrm>
            <a:off x="538734" y="1877288"/>
            <a:ext cx="13681520" cy="769623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Help </a:t>
            </a:r>
            <a:r>
              <a:rPr lang="en-US" dirty="0" err="1"/>
              <a:t>Barabasi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A810C-4EF3-6202-D30C-C6C1400F09E4}"/>
              </a:ext>
            </a:extLst>
          </p:cNvPr>
          <p:cNvSpPr txBox="1"/>
          <p:nvPr/>
        </p:nvSpPr>
        <p:spPr>
          <a:xfrm>
            <a:off x="745639" y="431329"/>
            <a:ext cx="12538511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IN" sz="3600" b="1" i="0" u="none" strike="noStrike" baseline="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Complete Graphs </a:t>
            </a:r>
            <a:endParaRPr lang="en-IN" sz="3600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FFB7B-7359-7A6D-781F-D28C47D5A4BD}"/>
              </a:ext>
            </a:extLst>
          </p:cNvPr>
          <p:cNvSpPr txBox="1"/>
          <p:nvPr/>
        </p:nvSpPr>
        <p:spPr>
          <a:xfrm flipH="1">
            <a:off x="756924" y="2231529"/>
            <a:ext cx="410229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Complete  Graph  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D3DB3FE-501C-E783-DFEF-F4254F2687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6" r="11325" b="15436"/>
          <a:stretch/>
        </p:blipFill>
        <p:spPr>
          <a:xfrm>
            <a:off x="5363270" y="2447873"/>
            <a:ext cx="3267115" cy="2880000"/>
          </a:xfrm>
          <a:prstGeom prst="rect">
            <a:avLst/>
          </a:prstGeom>
        </p:spPr>
      </p:pic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705FE947-04E4-449B-0273-33C67A0AE6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r="13333" b="13223"/>
          <a:stretch/>
        </p:blipFill>
        <p:spPr>
          <a:xfrm>
            <a:off x="8648451" y="2439540"/>
            <a:ext cx="3059019" cy="2880000"/>
          </a:xfrm>
          <a:prstGeom prst="rect">
            <a:avLst/>
          </a:prstGeom>
        </p:spPr>
      </p:pic>
      <p:pic>
        <p:nvPicPr>
          <p:cNvPr id="8" name="Picture 7" descr="Chart, radar chart&#10;&#10;Description automatically generated">
            <a:extLst>
              <a:ext uri="{FF2B5EF4-FFF2-40B4-BE49-F238E27FC236}">
                <a16:creationId xmlns:a16="http://schemas.microsoft.com/office/drawing/2014/main" id="{37723B53-AEFD-3197-F261-FBEC9452874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2195" b="15436"/>
          <a:stretch/>
        </p:blipFill>
        <p:spPr>
          <a:xfrm>
            <a:off x="3382685" y="6003683"/>
            <a:ext cx="3139053" cy="28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0F5C41-6303-C971-1754-F6E7D556CB7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6" t="-1" r="13276" b="14762"/>
          <a:stretch/>
        </p:blipFill>
        <p:spPr>
          <a:xfrm>
            <a:off x="6570786" y="6003683"/>
            <a:ext cx="3040956" cy="2880000"/>
          </a:xfrm>
          <a:prstGeom prst="rect">
            <a:avLst/>
          </a:prstGeom>
        </p:spPr>
      </p:pic>
      <p:pic>
        <p:nvPicPr>
          <p:cNvPr id="11" name="Picture 10" descr="A picture containing red&#10;&#10;Description automatically generated">
            <a:extLst>
              <a:ext uri="{FF2B5EF4-FFF2-40B4-BE49-F238E27FC236}">
                <a16:creationId xmlns:a16="http://schemas.microsoft.com/office/drawing/2014/main" id="{1E91EE0E-5D5C-89DA-1FD7-680A483DEDC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6" t="-901" r="16893" b="19472"/>
          <a:stretch/>
        </p:blipFill>
        <p:spPr>
          <a:xfrm>
            <a:off x="9611742" y="6006532"/>
            <a:ext cx="294127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49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twork Technology Background">
            <a:extLst>
              <a:ext uri="{FF2B5EF4-FFF2-40B4-BE49-F238E27FC236}">
                <a16:creationId xmlns:a16="http://schemas.microsoft.com/office/drawing/2014/main" id="{9BB13743-CC5F-8137-EF3B-D006170EB5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r="-1" b="3428"/>
          <a:stretch/>
        </p:blipFill>
        <p:spPr>
          <a:xfrm>
            <a:off x="538734" y="1877288"/>
            <a:ext cx="13681520" cy="769623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Help </a:t>
            </a:r>
            <a:r>
              <a:rPr lang="en-US" dirty="0" err="1"/>
              <a:t>Barabasi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FFB7B-7359-7A6D-781F-D28C47D5A4BD}"/>
              </a:ext>
            </a:extLst>
          </p:cNvPr>
          <p:cNvSpPr txBox="1"/>
          <p:nvPr/>
        </p:nvSpPr>
        <p:spPr>
          <a:xfrm flipH="1">
            <a:off x="756924" y="2231529"/>
            <a:ext cx="410229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Complete  Graph  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B0CA86-834F-38D1-5359-7148194FCC91}"/>
              </a:ext>
            </a:extLst>
          </p:cNvPr>
          <p:cNvSpPr txBox="1"/>
          <p:nvPr/>
        </p:nvSpPr>
        <p:spPr>
          <a:xfrm>
            <a:off x="6253655" y="4391769"/>
            <a:ext cx="45719" cy="840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8690C2-E1C9-BAF7-B04F-3784220E3FA1}"/>
              </a:ext>
            </a:extLst>
          </p:cNvPr>
          <p:cNvSpPr txBox="1"/>
          <p:nvPr/>
        </p:nvSpPr>
        <p:spPr>
          <a:xfrm>
            <a:off x="5766178" y="2060899"/>
            <a:ext cx="7547112" cy="37548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sz="1400" b="0" i="0" dirty="0">
                <a:solidFill>
                  <a:srgbClr val="0E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for </a:t>
            </a:r>
            <a:r>
              <a:rPr lang="en-IN" sz="1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N= [3 5 10 50 1000]</a:t>
            </a:r>
          </a:p>
          <a:p>
            <a:r>
              <a:rPr lang="en-IN" sz="1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A=ones(N,N);</a:t>
            </a:r>
          </a:p>
          <a:p>
            <a:r>
              <a:rPr lang="en-IN" sz="1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A(1:N+1:N*N)=0;</a:t>
            </a:r>
          </a:p>
          <a:p>
            <a:r>
              <a:rPr lang="en-IN" sz="1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G=graph(A);</a:t>
            </a:r>
          </a:p>
          <a:p>
            <a:r>
              <a:rPr lang="en-IN" sz="1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figure; plot(G);</a:t>
            </a:r>
          </a:p>
          <a:p>
            <a:r>
              <a:rPr lang="en-IN" sz="14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deg</a:t>
            </a:r>
            <a:r>
              <a:rPr lang="en-IN" sz="1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= degree(G);</a:t>
            </a:r>
          </a:p>
          <a:p>
            <a:r>
              <a:rPr lang="en-IN" sz="1400" b="0" i="0" dirty="0">
                <a:solidFill>
                  <a:srgbClr val="00801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r>
              <a:rPr lang="en-IN" sz="1400" b="0" i="0" dirty="0" err="1">
                <a:solidFill>
                  <a:srgbClr val="00801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deg</a:t>
            </a:r>
            <a:r>
              <a:rPr lang="en-IN" sz="1400" b="0" i="0" dirty="0">
                <a:solidFill>
                  <a:srgbClr val="00801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= degree(h2);</a:t>
            </a:r>
            <a:endParaRPr lang="en-IN" sz="14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14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nSizes</a:t>
            </a:r>
            <a:r>
              <a:rPr lang="en-IN" sz="1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= 8+4*sqrt(</a:t>
            </a:r>
            <a:r>
              <a:rPr lang="en-IN" sz="14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deg</a:t>
            </a:r>
            <a:r>
              <a:rPr lang="en-IN" sz="1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-min(</a:t>
            </a:r>
            <a:r>
              <a:rPr lang="en-IN" sz="14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deg</a:t>
            </a:r>
            <a:r>
              <a:rPr lang="en-IN" sz="1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)+0.5);</a:t>
            </a:r>
          </a:p>
          <a:p>
            <a:r>
              <a:rPr lang="en-IN" sz="1400" b="0" i="0" dirty="0">
                <a:solidFill>
                  <a:srgbClr val="00801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% NC=cell2mat(data(j,7));</a:t>
            </a:r>
            <a:endParaRPr lang="en-IN" sz="14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14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nColors</a:t>
            </a:r>
            <a:r>
              <a:rPr lang="en-IN" sz="1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= rand(N,1)*0+3;</a:t>
            </a:r>
            <a:r>
              <a:rPr lang="en-IN" sz="1400" b="0" i="0" dirty="0">
                <a:solidFill>
                  <a:srgbClr val="00801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%NC(:,3);% </a:t>
            </a:r>
            <a:r>
              <a:rPr lang="en-IN" sz="1400" b="0" i="0" dirty="0" err="1">
                <a:solidFill>
                  <a:srgbClr val="00801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deg</a:t>
            </a:r>
            <a:r>
              <a:rPr lang="en-IN" sz="1400" b="0" i="0" dirty="0">
                <a:solidFill>
                  <a:srgbClr val="00801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  <a:endParaRPr lang="en-IN" sz="14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1400" b="0" i="0" dirty="0">
                <a:solidFill>
                  <a:srgbClr val="00801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%%</a:t>
            </a:r>
            <a:endParaRPr lang="en-IN" sz="14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1400" b="0" i="0" dirty="0">
                <a:solidFill>
                  <a:srgbClr val="00801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%p=plot(G,'</a:t>
            </a:r>
            <a:r>
              <a:rPr lang="en-IN" sz="1400" b="0" i="0" dirty="0" err="1">
                <a:solidFill>
                  <a:srgbClr val="00801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MarkerSize</a:t>
            </a:r>
            <a:r>
              <a:rPr lang="en-IN" sz="1400" b="0" i="0" dirty="0">
                <a:solidFill>
                  <a:srgbClr val="00801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',</a:t>
            </a:r>
            <a:r>
              <a:rPr lang="en-IN" sz="1400" b="0" i="0" dirty="0" err="1">
                <a:solidFill>
                  <a:srgbClr val="00801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nSizes</a:t>
            </a:r>
            <a:r>
              <a:rPr lang="en-IN" sz="1400" b="0" i="0" dirty="0">
                <a:solidFill>
                  <a:srgbClr val="00801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,'</a:t>
            </a:r>
            <a:r>
              <a:rPr lang="en-IN" sz="1400" b="0" i="0" dirty="0" err="1">
                <a:solidFill>
                  <a:srgbClr val="00801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NodeCData</a:t>
            </a:r>
            <a:r>
              <a:rPr lang="en-IN" sz="1400" b="0" i="0" dirty="0">
                <a:solidFill>
                  <a:srgbClr val="00801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',...</a:t>
            </a:r>
            <a:endParaRPr lang="en-IN" sz="14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1400" b="0" i="0" dirty="0">
                <a:solidFill>
                  <a:srgbClr val="00801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% nColors,'EdgeAlpha',0.5);</a:t>
            </a:r>
            <a:endParaRPr lang="en-IN" sz="14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1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p=plot(G,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'MarkerSize'</a:t>
            </a:r>
            <a:r>
              <a:rPr lang="en-IN" sz="1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,nSizes,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'EdgeAlpha'</a:t>
            </a:r>
            <a:r>
              <a:rPr lang="en-IN" sz="1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,0.5);</a:t>
            </a:r>
          </a:p>
          <a:p>
            <a:r>
              <a:rPr lang="en-IN" sz="14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p.NodeFontSize</a:t>
            </a:r>
            <a:r>
              <a:rPr lang="en-IN" sz="1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=0.3;</a:t>
            </a:r>
          </a:p>
          <a:p>
            <a:r>
              <a:rPr lang="en-IN" sz="14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p.NodeFontWeight</a:t>
            </a:r>
            <a:r>
              <a:rPr lang="en-IN" sz="1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'b'</a:t>
            </a:r>
            <a:r>
              <a:rPr lang="en-IN" sz="1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r>
              <a:rPr lang="en-IN" sz="14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p.EdgeColor</a:t>
            </a:r>
            <a:r>
              <a:rPr lang="en-IN" sz="1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'k'</a:t>
            </a:r>
            <a:r>
              <a:rPr lang="en-IN" sz="1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5EFA7A-F126-C286-C286-CB2BDB020495}"/>
              </a:ext>
            </a:extLst>
          </p:cNvPr>
          <p:cNvSpPr txBox="1"/>
          <p:nvPr/>
        </p:nvSpPr>
        <p:spPr>
          <a:xfrm>
            <a:off x="745639" y="431329"/>
            <a:ext cx="12538511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IN" sz="3600" b="1" i="0" u="none" strike="noStrike" baseline="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Complete Graphs   plot</a:t>
            </a:r>
            <a:endParaRPr lang="en-IN" sz="3600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861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twork Technology Background">
            <a:extLst>
              <a:ext uri="{FF2B5EF4-FFF2-40B4-BE49-F238E27FC236}">
                <a16:creationId xmlns:a16="http://schemas.microsoft.com/office/drawing/2014/main" id="{9BB13743-CC5F-8137-EF3B-D006170EB5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r="-1" b="3428"/>
          <a:stretch/>
        </p:blipFill>
        <p:spPr>
          <a:xfrm>
            <a:off x="570775" y="1876907"/>
            <a:ext cx="13681520" cy="769623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Help </a:t>
            </a:r>
            <a:r>
              <a:rPr lang="en-US" dirty="0" err="1"/>
              <a:t>Barabasi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A810C-4EF3-6202-D30C-C6C1400F09E4}"/>
              </a:ext>
            </a:extLst>
          </p:cNvPr>
          <p:cNvSpPr txBox="1"/>
          <p:nvPr/>
        </p:nvSpPr>
        <p:spPr>
          <a:xfrm>
            <a:off x="745639" y="431329"/>
            <a:ext cx="12538511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IN" sz="3600" b="1" i="0" u="none" strike="noStrike" baseline="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Complete Graphs plot</a:t>
            </a:r>
            <a:endParaRPr lang="en-IN" sz="3600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FFB7B-7359-7A6D-781F-D28C47D5A4BD}"/>
              </a:ext>
            </a:extLst>
          </p:cNvPr>
          <p:cNvSpPr txBox="1"/>
          <p:nvPr/>
        </p:nvSpPr>
        <p:spPr>
          <a:xfrm flipH="1">
            <a:off x="756924" y="2231529"/>
            <a:ext cx="410229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Complete  Graph  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B0CA86-834F-38D1-5359-7148194FCC91}"/>
              </a:ext>
            </a:extLst>
          </p:cNvPr>
          <p:cNvSpPr txBox="1"/>
          <p:nvPr/>
        </p:nvSpPr>
        <p:spPr>
          <a:xfrm>
            <a:off x="6253655" y="4391769"/>
            <a:ext cx="45719" cy="840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8690C2-E1C9-BAF7-B04F-3784220E3FA1}"/>
              </a:ext>
            </a:extLst>
          </p:cNvPr>
          <p:cNvSpPr txBox="1"/>
          <p:nvPr/>
        </p:nvSpPr>
        <p:spPr>
          <a:xfrm>
            <a:off x="5766178" y="2060899"/>
            <a:ext cx="7547112" cy="37548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sz="1400" b="0" i="0" dirty="0">
                <a:solidFill>
                  <a:srgbClr val="0E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for </a:t>
            </a:r>
            <a:r>
              <a:rPr lang="en-IN" sz="1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N= [3 5 10 50 1000]</a:t>
            </a:r>
          </a:p>
          <a:p>
            <a:r>
              <a:rPr lang="en-IN" sz="1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A=ones(N,N);</a:t>
            </a:r>
          </a:p>
          <a:p>
            <a:r>
              <a:rPr lang="en-IN" sz="1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A(1:N+1:N*N)=0;</a:t>
            </a:r>
          </a:p>
          <a:p>
            <a:r>
              <a:rPr lang="en-IN" sz="1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G=graph(A);</a:t>
            </a:r>
          </a:p>
          <a:p>
            <a:r>
              <a:rPr lang="en-IN" sz="1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figure; plot(G);</a:t>
            </a:r>
          </a:p>
          <a:p>
            <a:r>
              <a:rPr lang="en-IN" sz="14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deg</a:t>
            </a:r>
            <a:r>
              <a:rPr lang="en-IN" sz="1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= degree(G);</a:t>
            </a:r>
          </a:p>
          <a:p>
            <a:r>
              <a:rPr lang="en-IN" sz="1400" b="0" i="0" dirty="0">
                <a:solidFill>
                  <a:srgbClr val="00801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%</a:t>
            </a:r>
            <a:r>
              <a:rPr lang="en-IN" sz="1400" b="0" i="0" dirty="0" err="1">
                <a:solidFill>
                  <a:srgbClr val="00801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deg</a:t>
            </a:r>
            <a:r>
              <a:rPr lang="en-IN" sz="1400" b="0" i="0" dirty="0">
                <a:solidFill>
                  <a:srgbClr val="00801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= degree(h2);</a:t>
            </a:r>
            <a:endParaRPr lang="en-IN" sz="14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14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nSizes</a:t>
            </a:r>
            <a:r>
              <a:rPr lang="en-IN" sz="1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= 8+4*sqrt(</a:t>
            </a:r>
            <a:r>
              <a:rPr lang="en-IN" sz="14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deg</a:t>
            </a:r>
            <a:r>
              <a:rPr lang="en-IN" sz="1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-min(</a:t>
            </a:r>
            <a:r>
              <a:rPr lang="en-IN" sz="14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deg</a:t>
            </a:r>
            <a:r>
              <a:rPr lang="en-IN" sz="1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)+0.5);</a:t>
            </a:r>
          </a:p>
          <a:p>
            <a:r>
              <a:rPr lang="en-IN" sz="1400" b="0" i="0" dirty="0">
                <a:solidFill>
                  <a:srgbClr val="00801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% NC=cell2mat(data(j,7));</a:t>
            </a:r>
            <a:endParaRPr lang="en-IN" sz="14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14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nColors</a:t>
            </a:r>
            <a:r>
              <a:rPr lang="en-IN" sz="1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= rand(N,1)*0+3;</a:t>
            </a:r>
            <a:r>
              <a:rPr lang="en-IN" sz="1400" b="0" i="0" dirty="0">
                <a:solidFill>
                  <a:srgbClr val="00801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%NC(:,3);% </a:t>
            </a:r>
            <a:r>
              <a:rPr lang="en-IN" sz="1400" b="0" i="0" dirty="0" err="1">
                <a:solidFill>
                  <a:srgbClr val="00801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deg</a:t>
            </a:r>
            <a:r>
              <a:rPr lang="en-IN" sz="1400" b="0" i="0" dirty="0">
                <a:solidFill>
                  <a:srgbClr val="00801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  <a:endParaRPr lang="en-IN" sz="14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1400" b="0" i="0" dirty="0">
                <a:solidFill>
                  <a:srgbClr val="00801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%%</a:t>
            </a:r>
            <a:endParaRPr lang="en-IN" sz="14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1400" b="0" i="0" dirty="0">
                <a:solidFill>
                  <a:srgbClr val="00801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%p=plot(G,'</a:t>
            </a:r>
            <a:r>
              <a:rPr lang="en-IN" sz="1400" b="0" i="0" dirty="0" err="1">
                <a:solidFill>
                  <a:srgbClr val="00801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MarkerSize</a:t>
            </a:r>
            <a:r>
              <a:rPr lang="en-IN" sz="1400" b="0" i="0" dirty="0">
                <a:solidFill>
                  <a:srgbClr val="00801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',</a:t>
            </a:r>
            <a:r>
              <a:rPr lang="en-IN" sz="1400" b="0" i="0" dirty="0" err="1">
                <a:solidFill>
                  <a:srgbClr val="00801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nSizes</a:t>
            </a:r>
            <a:r>
              <a:rPr lang="en-IN" sz="1400" b="0" i="0" dirty="0">
                <a:solidFill>
                  <a:srgbClr val="00801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,'</a:t>
            </a:r>
            <a:r>
              <a:rPr lang="en-IN" sz="1400" b="0" i="0" dirty="0" err="1">
                <a:solidFill>
                  <a:srgbClr val="00801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NodeCData</a:t>
            </a:r>
            <a:r>
              <a:rPr lang="en-IN" sz="1400" b="0" i="0" dirty="0">
                <a:solidFill>
                  <a:srgbClr val="00801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',...</a:t>
            </a:r>
            <a:endParaRPr lang="en-IN" sz="14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1400" b="0" i="0" dirty="0">
                <a:solidFill>
                  <a:srgbClr val="00801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% nColors,'EdgeAlpha',0.5);</a:t>
            </a:r>
            <a:endParaRPr lang="en-IN" sz="14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1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p=plot(G,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'MarkerSize'</a:t>
            </a:r>
            <a:r>
              <a:rPr lang="en-IN" sz="1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,nSizes,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'EdgeAlpha'</a:t>
            </a:r>
            <a:r>
              <a:rPr lang="en-IN" sz="1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,0.5);</a:t>
            </a:r>
          </a:p>
          <a:p>
            <a:r>
              <a:rPr lang="en-IN" sz="14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p.NodeFontSize</a:t>
            </a:r>
            <a:r>
              <a:rPr lang="en-IN" sz="1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=0.3;</a:t>
            </a:r>
          </a:p>
          <a:p>
            <a:r>
              <a:rPr lang="en-IN" sz="14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p.NodeFontWeight</a:t>
            </a:r>
            <a:r>
              <a:rPr lang="en-IN" sz="1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'b'</a:t>
            </a:r>
            <a:r>
              <a:rPr lang="en-IN" sz="1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r>
              <a:rPr lang="en-IN" sz="14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p.EdgeColor</a:t>
            </a:r>
            <a:r>
              <a:rPr lang="en-IN" sz="1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IN" sz="1400" b="0" i="0" dirty="0">
                <a:solidFill>
                  <a:srgbClr val="A709F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'k'</a:t>
            </a:r>
            <a:r>
              <a:rPr lang="en-IN" sz="1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CCD595-9978-8765-9B3D-032594710BEF}"/>
              </a:ext>
            </a:extLst>
          </p:cNvPr>
          <p:cNvSpPr txBox="1"/>
          <p:nvPr/>
        </p:nvSpPr>
        <p:spPr>
          <a:xfrm>
            <a:off x="5766178" y="5834662"/>
            <a:ext cx="7547112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sz="18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p.LineWidth</a:t>
            </a:r>
            <a:r>
              <a:rPr lang="en-IN" sz="18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=2;</a:t>
            </a:r>
          </a:p>
          <a:p>
            <a:r>
              <a:rPr lang="en-IN" sz="18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p.NodeColor</a:t>
            </a:r>
            <a:r>
              <a:rPr lang="en-IN" sz="18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'r'</a:t>
            </a:r>
            <a:r>
              <a:rPr lang="en-IN" sz="18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r>
              <a:rPr lang="en-IN" sz="18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A=[];</a:t>
            </a:r>
          </a:p>
          <a:p>
            <a:r>
              <a:rPr lang="en-IN" sz="18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set(</a:t>
            </a:r>
            <a:r>
              <a:rPr lang="en-IN" sz="18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findall</a:t>
            </a:r>
            <a:r>
              <a:rPr lang="en-IN" sz="18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IN" sz="18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gcf</a:t>
            </a:r>
            <a:r>
              <a:rPr lang="en-IN" sz="18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'-property'</a:t>
            </a:r>
            <a:r>
              <a:rPr lang="en-IN" sz="18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en-IN" sz="1800" b="0" i="0" dirty="0" err="1">
                <a:solidFill>
                  <a:srgbClr val="A709F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FontSize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en-IN" sz="18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),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en-IN" sz="1800" b="0" i="0" dirty="0" err="1">
                <a:solidFill>
                  <a:srgbClr val="A709F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FontName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en-IN" sz="18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'Cambria'</a:t>
            </a:r>
            <a:r>
              <a:rPr lang="en-IN" sz="18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IN" sz="1800" b="0" i="0" dirty="0">
                <a:solidFill>
                  <a:srgbClr val="0E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...</a:t>
            </a:r>
            <a:endParaRPr lang="en-IN" sz="18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1800" b="0" i="0" dirty="0">
                <a:solidFill>
                  <a:srgbClr val="A709F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'FontSize'</a:t>
            </a:r>
            <a:r>
              <a:rPr lang="en-IN" sz="18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,24,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'linewidth'</a:t>
            </a:r>
            <a:r>
              <a:rPr lang="en-IN" sz="18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,2.0,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'fontweight'</a:t>
            </a:r>
            <a:r>
              <a:rPr lang="en-IN" sz="18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'b'</a:t>
            </a:r>
            <a:r>
              <a:rPr lang="en-IN" sz="18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</a:p>
          <a:p>
            <a:r>
              <a:rPr lang="en-IN" sz="18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set(</a:t>
            </a:r>
            <a:r>
              <a:rPr lang="en-IN" sz="18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gcf</a:t>
            </a:r>
            <a:r>
              <a:rPr lang="en-IN" sz="18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en-IN" sz="1800" b="0" i="0" dirty="0" err="1">
                <a:solidFill>
                  <a:srgbClr val="A709F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InvertHardCopy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en-IN" sz="18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'off'</a:t>
            </a:r>
            <a:r>
              <a:rPr lang="en-IN" sz="18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en-IN" sz="1800" b="0" i="0" dirty="0" err="1">
                <a:solidFill>
                  <a:srgbClr val="A709F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Color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en-IN" sz="18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IN" sz="1800" b="0" i="0" dirty="0">
                <a:solidFill>
                  <a:srgbClr val="A709F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'white'</a:t>
            </a:r>
            <a:r>
              <a:rPr lang="en-IN" sz="18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958E2B-08C8-6A62-EAAC-B73B8948AF48}"/>
              </a:ext>
            </a:extLst>
          </p:cNvPr>
          <p:cNvSpPr txBox="1"/>
          <p:nvPr/>
        </p:nvSpPr>
        <p:spPr>
          <a:xfrm>
            <a:off x="5762655" y="7669119"/>
            <a:ext cx="7547112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sz="1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pp=mat2str(N);</a:t>
            </a:r>
          </a:p>
          <a:p>
            <a:r>
              <a:rPr lang="en-IN" sz="1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[t]= title(</a:t>
            </a:r>
            <a:r>
              <a:rPr lang="en-IN" sz="1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sprintf</a:t>
            </a:r>
            <a:r>
              <a:rPr lang="en-IN" sz="1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IN" sz="1200" b="0" i="0" dirty="0">
                <a:solidFill>
                  <a:srgbClr val="A709F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'N= %s'</a:t>
            </a:r>
            <a:r>
              <a:rPr lang="en-IN" sz="1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pp)); </a:t>
            </a:r>
          </a:p>
          <a:p>
            <a:br>
              <a:rPr lang="en-IN" sz="1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12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1200" b="0" i="0" dirty="0">
                <a:solidFill>
                  <a:srgbClr val="00801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% title(['Time= ',num2str(pp), 'Sec'])</a:t>
            </a:r>
            <a:endParaRPr lang="en-IN" sz="12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1200" b="0" i="0" dirty="0">
                <a:solidFill>
                  <a:srgbClr val="00801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% pp=[];</a:t>
            </a:r>
            <a:endParaRPr lang="en-IN" sz="12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1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t.FontSize</a:t>
            </a:r>
            <a:r>
              <a:rPr lang="en-IN" sz="1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= 16;</a:t>
            </a:r>
          </a:p>
          <a:p>
            <a:r>
              <a:rPr lang="en-IN" sz="12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t.FontAngle</a:t>
            </a:r>
            <a:r>
              <a:rPr lang="en-IN" sz="1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IN" sz="1200" b="0" i="0" dirty="0">
                <a:solidFill>
                  <a:srgbClr val="A709F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'italic'</a:t>
            </a:r>
            <a:r>
              <a:rPr lang="en-IN" sz="1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r>
              <a:rPr lang="en-IN" sz="1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axis </a:t>
            </a:r>
            <a:r>
              <a:rPr lang="en-IN" sz="1200" b="0" i="0" dirty="0">
                <a:solidFill>
                  <a:srgbClr val="A709F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off</a:t>
            </a:r>
            <a:endParaRPr lang="en-IN" sz="12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1200" b="0" i="0" dirty="0">
                <a:solidFill>
                  <a:srgbClr val="0E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end</a:t>
            </a:r>
            <a:endParaRPr lang="en-IN" sz="12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714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twork Technology Background">
            <a:extLst>
              <a:ext uri="{FF2B5EF4-FFF2-40B4-BE49-F238E27FC236}">
                <a16:creationId xmlns:a16="http://schemas.microsoft.com/office/drawing/2014/main" id="{9BB13743-CC5F-8137-EF3B-D006170EB5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r="-1" b="3428"/>
          <a:stretch/>
        </p:blipFill>
        <p:spPr>
          <a:xfrm>
            <a:off x="570775" y="1876907"/>
            <a:ext cx="13681520" cy="769623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Help </a:t>
            </a:r>
            <a:r>
              <a:rPr lang="en-US" dirty="0" err="1"/>
              <a:t>Barabasi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A810C-4EF3-6202-D30C-C6C1400F09E4}"/>
              </a:ext>
            </a:extLst>
          </p:cNvPr>
          <p:cNvSpPr txBox="1"/>
          <p:nvPr/>
        </p:nvSpPr>
        <p:spPr>
          <a:xfrm>
            <a:off x="745639" y="431329"/>
            <a:ext cx="7497951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IN" sz="3600" b="1" i="0" u="none" strike="noStrike" baseline="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Complete bipartite Graphs</a:t>
            </a:r>
            <a:endParaRPr lang="en-IN" sz="3600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FFB7B-7359-7A6D-781F-D28C47D5A4BD}"/>
              </a:ext>
            </a:extLst>
          </p:cNvPr>
          <p:cNvSpPr txBox="1"/>
          <p:nvPr/>
        </p:nvSpPr>
        <p:spPr>
          <a:xfrm flipH="1">
            <a:off x="756924" y="2231529"/>
            <a:ext cx="633453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Complete bipartite  Graph  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B0CA86-834F-38D1-5359-7148194FCC91}"/>
              </a:ext>
            </a:extLst>
          </p:cNvPr>
          <p:cNvSpPr txBox="1"/>
          <p:nvPr/>
        </p:nvSpPr>
        <p:spPr>
          <a:xfrm>
            <a:off x="6253655" y="4391769"/>
            <a:ext cx="45719" cy="840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0178E2-38B5-4CD6-4ADC-07EDFE8AC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222" y="3188000"/>
            <a:ext cx="9000901" cy="635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05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twork Technology Background">
            <a:extLst>
              <a:ext uri="{FF2B5EF4-FFF2-40B4-BE49-F238E27FC236}">
                <a16:creationId xmlns:a16="http://schemas.microsoft.com/office/drawing/2014/main" id="{9BB13743-CC5F-8137-EF3B-D006170EB5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r="-1" b="3428"/>
          <a:stretch/>
        </p:blipFill>
        <p:spPr>
          <a:xfrm>
            <a:off x="570775" y="1876907"/>
            <a:ext cx="13681520" cy="769623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Help </a:t>
            </a:r>
            <a:r>
              <a:rPr lang="en-US" dirty="0" err="1"/>
              <a:t>Barabasi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A810C-4EF3-6202-D30C-C6C1400F09E4}"/>
              </a:ext>
            </a:extLst>
          </p:cNvPr>
          <p:cNvSpPr txBox="1"/>
          <p:nvPr/>
        </p:nvSpPr>
        <p:spPr>
          <a:xfrm>
            <a:off x="745639" y="431329"/>
            <a:ext cx="1324438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IN" sz="3600" b="1" i="0" u="none" strike="noStrike" baseline="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Cliques</a:t>
            </a:r>
            <a:endParaRPr lang="en-IN" sz="3600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B0CA86-834F-38D1-5359-7148194FCC91}"/>
              </a:ext>
            </a:extLst>
          </p:cNvPr>
          <p:cNvSpPr txBox="1"/>
          <p:nvPr/>
        </p:nvSpPr>
        <p:spPr>
          <a:xfrm>
            <a:off x="6253655" y="4391769"/>
            <a:ext cx="45719" cy="840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20FDAE-C4C6-85C6-6E10-0C2289145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148" y="2585472"/>
            <a:ext cx="890587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08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twork Technology Background">
            <a:extLst>
              <a:ext uri="{FF2B5EF4-FFF2-40B4-BE49-F238E27FC236}">
                <a16:creationId xmlns:a16="http://schemas.microsoft.com/office/drawing/2014/main" id="{9BB13743-CC5F-8137-EF3B-D006170EB5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r="-1" b="3428"/>
          <a:stretch/>
        </p:blipFill>
        <p:spPr>
          <a:xfrm>
            <a:off x="570775" y="1876907"/>
            <a:ext cx="13681520" cy="769623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Help </a:t>
            </a:r>
            <a:r>
              <a:rPr lang="en-US" dirty="0" err="1"/>
              <a:t>Barabasi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A810C-4EF3-6202-D30C-C6C1400F09E4}"/>
              </a:ext>
            </a:extLst>
          </p:cNvPr>
          <p:cNvSpPr txBox="1"/>
          <p:nvPr/>
        </p:nvSpPr>
        <p:spPr>
          <a:xfrm>
            <a:off x="745639" y="431329"/>
            <a:ext cx="12538511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IN" sz="3600" b="1" i="0" u="none" strike="noStrike" baseline="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Spanning Tree</a:t>
            </a:r>
            <a:endParaRPr lang="en-IN" sz="3600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B0CA86-834F-38D1-5359-7148194FCC91}"/>
              </a:ext>
            </a:extLst>
          </p:cNvPr>
          <p:cNvSpPr txBox="1"/>
          <p:nvPr/>
        </p:nvSpPr>
        <p:spPr>
          <a:xfrm>
            <a:off x="6253655" y="4391769"/>
            <a:ext cx="45719" cy="840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D6E013-9CE3-B787-B458-8ECEBAB9C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062" y="1911078"/>
            <a:ext cx="10906125" cy="751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9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18D98-2DEA-2D6B-5996-A0D15F65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9E18-5371-4FC2-8521-7ECB04290999}" type="datetime1">
              <a:rPr lang="en-US" smtClean="0"/>
              <a:pPr/>
              <a:t>8/25/2025</a:t>
            </a:fld>
            <a:endParaRPr lang="en-IN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34E4888-B514-1366-FB55-5F85F50F9F43}"/>
              </a:ext>
            </a:extLst>
          </p:cNvPr>
          <p:cNvGrpSpPr/>
          <p:nvPr/>
        </p:nvGrpSpPr>
        <p:grpSpPr>
          <a:xfrm>
            <a:off x="3260434" y="3811321"/>
            <a:ext cx="1487774" cy="461665"/>
            <a:chOff x="4248796" y="7284780"/>
            <a:chExt cx="1487774" cy="46166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7144061-7E97-69FE-2A22-80E2369A9FF4}"/>
                </a:ext>
              </a:extLst>
            </p:cNvPr>
            <p:cNvGrpSpPr/>
            <p:nvPr/>
          </p:nvGrpSpPr>
          <p:grpSpPr>
            <a:xfrm>
              <a:off x="4248796" y="7284780"/>
              <a:ext cx="1487774" cy="461665"/>
              <a:chOff x="4181714" y="5399881"/>
              <a:chExt cx="1487774" cy="461665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55E5D32-7D2B-95A2-01E8-D19E0CBB091F}"/>
                  </a:ext>
                </a:extLst>
              </p:cNvPr>
              <p:cNvSpPr txBox="1"/>
              <p:nvPr/>
            </p:nvSpPr>
            <p:spPr>
              <a:xfrm>
                <a:off x="4181714" y="5399881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B</a:t>
                </a:r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FAC6425-3268-138C-EE0A-7942978EF789}"/>
                  </a:ext>
                </a:extLst>
              </p:cNvPr>
              <p:cNvSpPr txBox="1"/>
              <p:nvPr/>
            </p:nvSpPr>
            <p:spPr>
              <a:xfrm>
                <a:off x="5311698" y="5399881"/>
                <a:ext cx="357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</a:t>
                </a:r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F981FA2-2C5B-D5C6-ADF4-CBC426BF2B0E}"/>
                </a:ext>
              </a:extLst>
            </p:cNvPr>
            <p:cNvCxnSpPr>
              <a:stCxn id="55" idx="1"/>
              <a:endCxn id="54" idx="3"/>
            </p:cNvCxnSpPr>
            <p:nvPr/>
          </p:nvCxnSpPr>
          <p:spPr>
            <a:xfrm flipH="1">
              <a:off x="4621014" y="7515613"/>
              <a:ext cx="75776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FC8405B-2D9B-2043-A025-2D169CD3ECB4}"/>
              </a:ext>
            </a:extLst>
          </p:cNvPr>
          <p:cNvGrpSpPr/>
          <p:nvPr/>
        </p:nvGrpSpPr>
        <p:grpSpPr>
          <a:xfrm>
            <a:off x="8412153" y="2778870"/>
            <a:ext cx="1518232" cy="461665"/>
            <a:chOff x="4248796" y="7284780"/>
            <a:chExt cx="1518232" cy="46166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BCE14F2-204B-A59D-7217-9E8A6F1DFEA8}"/>
                </a:ext>
              </a:extLst>
            </p:cNvPr>
            <p:cNvGrpSpPr/>
            <p:nvPr/>
          </p:nvGrpSpPr>
          <p:grpSpPr>
            <a:xfrm>
              <a:off x="4248796" y="7284780"/>
              <a:ext cx="1518232" cy="461665"/>
              <a:chOff x="4181714" y="5399881"/>
              <a:chExt cx="1518232" cy="461665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D5DD7CA-D4C7-6F17-0AAF-1A18E5AE8723}"/>
                  </a:ext>
                </a:extLst>
              </p:cNvPr>
              <p:cNvSpPr txBox="1"/>
              <p:nvPr/>
            </p:nvSpPr>
            <p:spPr>
              <a:xfrm>
                <a:off x="4181714" y="5399881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</a:t>
                </a:r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DC5B608-F4F0-50C2-DB1D-26EB5758EF16}"/>
                  </a:ext>
                </a:extLst>
              </p:cNvPr>
              <p:cNvSpPr txBox="1"/>
              <p:nvPr/>
            </p:nvSpPr>
            <p:spPr>
              <a:xfrm>
                <a:off x="5311698" y="5399881"/>
                <a:ext cx="3882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D</a:t>
                </a:r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94BCAE1-9CFF-5E4B-82F8-08E4C44F6BB6}"/>
                </a:ext>
              </a:extLst>
            </p:cNvPr>
            <p:cNvCxnSpPr>
              <a:stCxn id="62" idx="1"/>
              <a:endCxn id="61" idx="3"/>
            </p:cNvCxnSpPr>
            <p:nvPr/>
          </p:nvCxnSpPr>
          <p:spPr>
            <a:xfrm flipH="1">
              <a:off x="4625822" y="7515613"/>
              <a:ext cx="75295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CE81209-A70E-A592-A1B4-2A780F23521D}"/>
              </a:ext>
            </a:extLst>
          </p:cNvPr>
          <p:cNvGrpSpPr/>
          <p:nvPr/>
        </p:nvGrpSpPr>
        <p:grpSpPr>
          <a:xfrm>
            <a:off x="5882123" y="2777209"/>
            <a:ext cx="1487774" cy="461665"/>
            <a:chOff x="4248796" y="7284780"/>
            <a:chExt cx="1487774" cy="46166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3E3943F-76E9-85FA-422B-4E24E068442E}"/>
                </a:ext>
              </a:extLst>
            </p:cNvPr>
            <p:cNvGrpSpPr/>
            <p:nvPr/>
          </p:nvGrpSpPr>
          <p:grpSpPr>
            <a:xfrm>
              <a:off x="4248796" y="7284780"/>
              <a:ext cx="1487774" cy="461665"/>
              <a:chOff x="4181714" y="5399881"/>
              <a:chExt cx="1487774" cy="461665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FDAF6FB-ED1E-5A84-564B-8359DC1572AB}"/>
                  </a:ext>
                </a:extLst>
              </p:cNvPr>
              <p:cNvSpPr txBox="1"/>
              <p:nvPr/>
            </p:nvSpPr>
            <p:spPr>
              <a:xfrm>
                <a:off x="4181714" y="5399881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</a:t>
                </a:r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D30BFF0-0354-D112-8125-6047A23D31A0}"/>
                  </a:ext>
                </a:extLst>
              </p:cNvPr>
              <p:cNvSpPr txBox="1"/>
              <p:nvPr/>
            </p:nvSpPr>
            <p:spPr>
              <a:xfrm>
                <a:off x="5311698" y="5399881"/>
                <a:ext cx="357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</a:t>
                </a:r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F40FE15-BF89-E183-5930-B2DEB8187E29}"/>
                </a:ext>
              </a:extLst>
            </p:cNvPr>
            <p:cNvCxnSpPr>
              <a:stCxn id="67" idx="1"/>
              <a:endCxn id="66" idx="3"/>
            </p:cNvCxnSpPr>
            <p:nvPr/>
          </p:nvCxnSpPr>
          <p:spPr>
            <a:xfrm flipH="1">
              <a:off x="4625822" y="7515613"/>
              <a:ext cx="75295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2C00A46-7285-2AA1-A920-706E948832A8}"/>
              </a:ext>
            </a:extLst>
          </p:cNvPr>
          <p:cNvGrpSpPr/>
          <p:nvPr/>
        </p:nvGrpSpPr>
        <p:grpSpPr>
          <a:xfrm>
            <a:off x="3249213" y="2831159"/>
            <a:ext cx="1502202" cy="461665"/>
            <a:chOff x="4248796" y="7284780"/>
            <a:chExt cx="1502202" cy="461665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4E06E2E-63F0-691B-EF75-76AFF5396EB1}"/>
                </a:ext>
              </a:extLst>
            </p:cNvPr>
            <p:cNvGrpSpPr/>
            <p:nvPr/>
          </p:nvGrpSpPr>
          <p:grpSpPr>
            <a:xfrm>
              <a:off x="4248796" y="7284780"/>
              <a:ext cx="1502202" cy="461665"/>
              <a:chOff x="4181714" y="5399881"/>
              <a:chExt cx="1502202" cy="461665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0EE648F-4A1E-19C5-870D-7FEFE5D08E4A}"/>
                  </a:ext>
                </a:extLst>
              </p:cNvPr>
              <p:cNvSpPr txBox="1"/>
              <p:nvPr/>
            </p:nvSpPr>
            <p:spPr>
              <a:xfrm>
                <a:off x="4181714" y="5399881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</a:t>
                </a:r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9721E41-7FDA-2B94-56EF-B21BAD7518D4}"/>
                  </a:ext>
                </a:extLst>
              </p:cNvPr>
              <p:cNvSpPr txBox="1"/>
              <p:nvPr/>
            </p:nvSpPr>
            <p:spPr>
              <a:xfrm>
                <a:off x="5311698" y="5399881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B</a:t>
                </a:r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4ADE0D2-5BAF-1ED0-FB28-987920277932}"/>
                </a:ext>
              </a:extLst>
            </p:cNvPr>
            <p:cNvCxnSpPr>
              <a:stCxn id="72" idx="1"/>
              <a:endCxn id="71" idx="3"/>
            </p:cNvCxnSpPr>
            <p:nvPr/>
          </p:nvCxnSpPr>
          <p:spPr>
            <a:xfrm flipH="1">
              <a:off x="4625822" y="7515613"/>
              <a:ext cx="75295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DCB2D2-9FCD-A1E1-72C1-D87AED4887BC}"/>
              </a:ext>
            </a:extLst>
          </p:cNvPr>
          <p:cNvGrpSpPr/>
          <p:nvPr/>
        </p:nvGrpSpPr>
        <p:grpSpPr>
          <a:xfrm>
            <a:off x="3299168" y="4765377"/>
            <a:ext cx="1518232" cy="461665"/>
            <a:chOff x="4248796" y="7284780"/>
            <a:chExt cx="1518232" cy="461665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78273EB-E975-B70A-1E44-2CD1317E299C}"/>
                </a:ext>
              </a:extLst>
            </p:cNvPr>
            <p:cNvGrpSpPr/>
            <p:nvPr/>
          </p:nvGrpSpPr>
          <p:grpSpPr>
            <a:xfrm>
              <a:off x="4248796" y="7284780"/>
              <a:ext cx="1518232" cy="461665"/>
              <a:chOff x="4181714" y="5399881"/>
              <a:chExt cx="1518232" cy="461665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3FDC7B9-58CA-80A6-A143-6463F04C9AC9}"/>
                  </a:ext>
                </a:extLst>
              </p:cNvPr>
              <p:cNvSpPr txBox="1"/>
              <p:nvPr/>
            </p:nvSpPr>
            <p:spPr>
              <a:xfrm>
                <a:off x="4181714" y="5399881"/>
                <a:ext cx="357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</a:t>
                </a:r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7BB11E8-E84C-49BC-1489-594B500C81D9}"/>
                  </a:ext>
                </a:extLst>
              </p:cNvPr>
              <p:cNvSpPr txBox="1"/>
              <p:nvPr/>
            </p:nvSpPr>
            <p:spPr>
              <a:xfrm>
                <a:off x="5311698" y="5399881"/>
                <a:ext cx="3882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D</a:t>
                </a:r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D247C6A-C605-991E-57AD-DC58B6DFED24}"/>
                </a:ext>
              </a:extLst>
            </p:cNvPr>
            <p:cNvCxnSpPr>
              <a:stCxn id="77" idx="1"/>
              <a:endCxn id="76" idx="3"/>
            </p:cNvCxnSpPr>
            <p:nvPr/>
          </p:nvCxnSpPr>
          <p:spPr>
            <a:xfrm flipH="1">
              <a:off x="4606586" y="7515613"/>
              <a:ext cx="77219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3845D79-DACA-7F97-7D60-038AADDDE6FD}"/>
              </a:ext>
            </a:extLst>
          </p:cNvPr>
          <p:cNvGrpSpPr/>
          <p:nvPr/>
        </p:nvGrpSpPr>
        <p:grpSpPr>
          <a:xfrm>
            <a:off x="5910126" y="3811321"/>
            <a:ext cx="1518232" cy="461665"/>
            <a:chOff x="4248796" y="7284780"/>
            <a:chExt cx="1518232" cy="461665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DAD9159-C32E-9E3C-627F-69757A15D7F5}"/>
                </a:ext>
              </a:extLst>
            </p:cNvPr>
            <p:cNvGrpSpPr/>
            <p:nvPr/>
          </p:nvGrpSpPr>
          <p:grpSpPr>
            <a:xfrm>
              <a:off x="4248796" y="7284780"/>
              <a:ext cx="1518232" cy="461665"/>
              <a:chOff x="4181714" y="5399881"/>
              <a:chExt cx="1518232" cy="461665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ABA8565-04BA-AB34-DB44-69846ACA25FD}"/>
                  </a:ext>
                </a:extLst>
              </p:cNvPr>
              <p:cNvSpPr txBox="1"/>
              <p:nvPr/>
            </p:nvSpPr>
            <p:spPr>
              <a:xfrm>
                <a:off x="4181714" y="5399881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B</a:t>
                </a:r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7AAFFC8-A92B-F1B9-6BE7-4E7F7F9A9B75}"/>
                  </a:ext>
                </a:extLst>
              </p:cNvPr>
              <p:cNvSpPr txBox="1"/>
              <p:nvPr/>
            </p:nvSpPr>
            <p:spPr>
              <a:xfrm>
                <a:off x="5311698" y="5399881"/>
                <a:ext cx="3882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D</a:t>
                </a:r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545FED7-49D7-D7B0-494A-176E3A770F3E}"/>
                </a:ext>
              </a:extLst>
            </p:cNvPr>
            <p:cNvCxnSpPr>
              <a:stCxn id="82" idx="1"/>
              <a:endCxn id="81" idx="3"/>
            </p:cNvCxnSpPr>
            <p:nvPr/>
          </p:nvCxnSpPr>
          <p:spPr>
            <a:xfrm flipH="1">
              <a:off x="4621014" y="7515613"/>
              <a:ext cx="75776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BBA7B57D-3FDB-A0C8-59B8-46464A87DE18}"/>
              </a:ext>
            </a:extLst>
          </p:cNvPr>
          <p:cNvSpPr txBox="1"/>
          <p:nvPr/>
        </p:nvSpPr>
        <p:spPr>
          <a:xfrm>
            <a:off x="3516894" y="6316848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Length 1</a:t>
            </a:r>
            <a:endParaRPr lang="en-IN" sz="24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A48C36D-886D-E551-08C7-E38AE9ED86E1}"/>
              </a:ext>
            </a:extLst>
          </p:cNvPr>
          <p:cNvSpPr txBox="1"/>
          <p:nvPr/>
        </p:nvSpPr>
        <p:spPr>
          <a:xfrm>
            <a:off x="5993416" y="5319023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Length 2</a:t>
            </a:r>
            <a:endParaRPr lang="en-IN" sz="24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2A0D7FE-D981-7322-EC6D-E424DF6BAB7B}"/>
              </a:ext>
            </a:extLst>
          </p:cNvPr>
          <p:cNvSpPr txBox="1"/>
          <p:nvPr/>
        </p:nvSpPr>
        <p:spPr>
          <a:xfrm>
            <a:off x="8424966" y="4351601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Length 3</a:t>
            </a:r>
            <a:endParaRPr lang="en-IN" sz="24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4A71748-F6E6-96EC-445F-B30D6E48841A}"/>
              </a:ext>
            </a:extLst>
          </p:cNvPr>
          <p:cNvSpPr txBox="1"/>
          <p:nvPr/>
        </p:nvSpPr>
        <p:spPr>
          <a:xfrm>
            <a:off x="3870356" y="6912224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5-1=4</a:t>
            </a:r>
            <a:endParaRPr lang="en-IN" sz="2400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78E94CE-1D66-66E5-F34C-78F8A5E3F62C}"/>
              </a:ext>
            </a:extLst>
          </p:cNvPr>
          <p:cNvSpPr txBox="1"/>
          <p:nvPr/>
        </p:nvSpPr>
        <p:spPr>
          <a:xfrm>
            <a:off x="6339664" y="5832213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5-2=3</a:t>
            </a:r>
            <a:endParaRPr lang="en-IN" sz="2400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6689CB4-2767-9CC7-65C7-656FE25B2603}"/>
              </a:ext>
            </a:extLst>
          </p:cNvPr>
          <p:cNvSpPr txBox="1"/>
          <p:nvPr/>
        </p:nvSpPr>
        <p:spPr>
          <a:xfrm>
            <a:off x="8440957" y="4857358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5-3=2</a:t>
            </a:r>
            <a:endParaRPr lang="en-IN" sz="2400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C7FF5EA-C5A2-7031-4571-666F7AAE97AF}"/>
              </a:ext>
            </a:extLst>
          </p:cNvPr>
          <p:cNvGrpSpPr/>
          <p:nvPr/>
        </p:nvGrpSpPr>
        <p:grpSpPr>
          <a:xfrm>
            <a:off x="2723998" y="1731469"/>
            <a:ext cx="8933628" cy="589039"/>
            <a:chOff x="3344856" y="3146658"/>
            <a:chExt cx="8933628" cy="58903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2D99DC3-EE30-8993-3B16-DBF08BBEBD90}"/>
                </a:ext>
              </a:extLst>
            </p:cNvPr>
            <p:cNvGrpSpPr/>
            <p:nvPr/>
          </p:nvGrpSpPr>
          <p:grpSpPr>
            <a:xfrm>
              <a:off x="3344856" y="3167633"/>
              <a:ext cx="6770942" cy="568064"/>
              <a:chOff x="3491062" y="2374394"/>
              <a:chExt cx="4770530" cy="289177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9408250-C47C-99AE-D0A9-8AFE2FAA6C75}"/>
                  </a:ext>
                </a:extLst>
              </p:cNvPr>
              <p:cNvGrpSpPr/>
              <p:nvPr/>
            </p:nvGrpSpPr>
            <p:grpSpPr>
              <a:xfrm>
                <a:off x="3491062" y="2374394"/>
                <a:ext cx="1764196" cy="289177"/>
                <a:chOff x="3491062" y="2374394"/>
                <a:chExt cx="1764196" cy="289177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93B7759D-230E-84D4-C93A-DC361C491E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07086" y="2518407"/>
                  <a:ext cx="1368152" cy="1154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2C233C8C-8379-012D-9DDA-310CC7DC44F9}"/>
                    </a:ext>
                  </a:extLst>
                </p:cNvPr>
                <p:cNvSpPr/>
                <p:nvPr/>
              </p:nvSpPr>
              <p:spPr>
                <a:xfrm>
                  <a:off x="3491062" y="2375545"/>
                  <a:ext cx="360040" cy="288026"/>
                </a:xfrm>
                <a:prstGeom prst="ellips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800" dirty="0">
                      <a:solidFill>
                        <a:srgbClr val="FF0000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rPr>
                    <a:t>A</a:t>
                  </a:r>
                  <a:endParaRPr lang="en-IN" sz="48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5661594C-E690-4176-BC87-DC670B5E1AB7}"/>
                    </a:ext>
                  </a:extLst>
                </p:cNvPr>
                <p:cNvSpPr/>
                <p:nvPr/>
              </p:nvSpPr>
              <p:spPr>
                <a:xfrm>
                  <a:off x="4895218" y="2374394"/>
                  <a:ext cx="360040" cy="288026"/>
                </a:xfrm>
                <a:prstGeom prst="ellips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800" dirty="0">
                      <a:solidFill>
                        <a:srgbClr val="FF0000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rPr>
                    <a:t>B</a:t>
                  </a:r>
                  <a:endParaRPr lang="en-IN" sz="48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6EE4FD7-B9BF-28AD-AB7F-F7E19A107354}"/>
                  </a:ext>
                </a:extLst>
              </p:cNvPr>
              <p:cNvGrpSpPr/>
              <p:nvPr/>
            </p:nvGrpSpPr>
            <p:grpSpPr>
              <a:xfrm>
                <a:off x="6497396" y="2374394"/>
                <a:ext cx="1764196" cy="289177"/>
                <a:chOff x="3491062" y="2374394"/>
                <a:chExt cx="1764196" cy="289177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E48A0296-5654-15B8-3606-5167A653AD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07086" y="2518407"/>
                  <a:ext cx="1368152" cy="1154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F7C2F6BC-A874-EAAB-34D4-C031EA91568C}"/>
                    </a:ext>
                  </a:extLst>
                </p:cNvPr>
                <p:cNvSpPr/>
                <p:nvPr/>
              </p:nvSpPr>
              <p:spPr>
                <a:xfrm>
                  <a:off x="3491062" y="2375545"/>
                  <a:ext cx="360040" cy="288026"/>
                </a:xfrm>
                <a:prstGeom prst="ellips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800" dirty="0">
                      <a:solidFill>
                        <a:srgbClr val="FF0000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rPr>
                    <a:t>C</a:t>
                  </a:r>
                  <a:endParaRPr lang="en-IN" sz="48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73F9AA5F-99D8-6AED-4B72-0076E1DC43CE}"/>
                    </a:ext>
                  </a:extLst>
                </p:cNvPr>
                <p:cNvSpPr/>
                <p:nvPr/>
              </p:nvSpPr>
              <p:spPr>
                <a:xfrm>
                  <a:off x="4895218" y="2374394"/>
                  <a:ext cx="360040" cy="288026"/>
                </a:xfrm>
                <a:prstGeom prst="ellips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800" dirty="0">
                      <a:solidFill>
                        <a:srgbClr val="FF0000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rPr>
                    <a:t>D</a:t>
                  </a:r>
                  <a:endParaRPr lang="en-IN" sz="48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p:grp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48D218B-CFC5-983D-4043-FC04C4F300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0522" y="2518407"/>
                <a:ext cx="1368152" cy="1154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80E720D-EA2F-F869-83C9-9486AFFE97E0}"/>
                </a:ext>
              </a:extLst>
            </p:cNvPr>
            <p:cNvSpPr/>
            <p:nvPr/>
          </p:nvSpPr>
          <p:spPr>
            <a:xfrm>
              <a:off x="11786491" y="3146658"/>
              <a:ext cx="491993" cy="565803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E</a:t>
              </a:r>
              <a:endParaRPr lang="en-IN" sz="4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AE4D8A0-6EBD-FBDC-5FA8-F69988D99D7D}"/>
                </a:ext>
              </a:extLst>
            </p:cNvPr>
            <p:cNvCxnSpPr>
              <a:cxnSpLocks/>
              <a:stCxn id="33" idx="6"/>
            </p:cNvCxnSpPr>
            <p:nvPr/>
          </p:nvCxnSpPr>
          <p:spPr>
            <a:xfrm flipV="1">
              <a:off x="10115798" y="3448267"/>
              <a:ext cx="1639907" cy="226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F99531-41FC-A996-1302-A13D069CED5B}"/>
              </a:ext>
            </a:extLst>
          </p:cNvPr>
          <p:cNvGrpSpPr/>
          <p:nvPr/>
        </p:nvGrpSpPr>
        <p:grpSpPr>
          <a:xfrm>
            <a:off x="3392829" y="5616181"/>
            <a:ext cx="1490980" cy="461665"/>
            <a:chOff x="4248796" y="7284780"/>
            <a:chExt cx="1490980" cy="46166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CF9784A-7AA7-EC7A-85BA-00A5B10367A0}"/>
                </a:ext>
              </a:extLst>
            </p:cNvPr>
            <p:cNvGrpSpPr/>
            <p:nvPr/>
          </p:nvGrpSpPr>
          <p:grpSpPr>
            <a:xfrm>
              <a:off x="4248796" y="7284780"/>
              <a:ext cx="1490980" cy="461665"/>
              <a:chOff x="4181714" y="5399881"/>
              <a:chExt cx="1490980" cy="461665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1C24D1-3435-41C7-8069-C79D5D4AB32E}"/>
                  </a:ext>
                </a:extLst>
              </p:cNvPr>
              <p:cNvSpPr txBox="1"/>
              <p:nvPr/>
            </p:nvSpPr>
            <p:spPr>
              <a:xfrm>
                <a:off x="4181714" y="5399881"/>
                <a:ext cx="3882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D</a:t>
                </a:r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A565B3A-0AE9-8627-8F03-290060837CF9}"/>
                  </a:ext>
                </a:extLst>
              </p:cNvPr>
              <p:cNvSpPr txBox="1"/>
              <p:nvPr/>
            </p:nvSpPr>
            <p:spPr>
              <a:xfrm>
                <a:off x="5311698" y="5399881"/>
                <a:ext cx="360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E</a:t>
                </a:r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6F0403C-4132-7041-49F6-A4B01BE8B6FC}"/>
                </a:ext>
              </a:extLst>
            </p:cNvPr>
            <p:cNvCxnSpPr>
              <a:stCxn id="29" idx="1"/>
              <a:endCxn id="28" idx="3"/>
            </p:cNvCxnSpPr>
            <p:nvPr/>
          </p:nvCxnSpPr>
          <p:spPr>
            <a:xfrm flipH="1">
              <a:off x="4637044" y="7515613"/>
              <a:ext cx="74173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D90C588-F46F-E884-C45E-E2CF818E0259}"/>
              </a:ext>
            </a:extLst>
          </p:cNvPr>
          <p:cNvGrpSpPr/>
          <p:nvPr/>
        </p:nvGrpSpPr>
        <p:grpSpPr>
          <a:xfrm>
            <a:off x="5880330" y="4643602"/>
            <a:ext cx="1490980" cy="461665"/>
            <a:chOff x="4248796" y="7284780"/>
            <a:chExt cx="1490980" cy="46166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28B1E5-4B72-6D68-A06B-F8336FAE4336}"/>
                </a:ext>
              </a:extLst>
            </p:cNvPr>
            <p:cNvGrpSpPr/>
            <p:nvPr/>
          </p:nvGrpSpPr>
          <p:grpSpPr>
            <a:xfrm>
              <a:off x="4248796" y="7284780"/>
              <a:ext cx="1490980" cy="461665"/>
              <a:chOff x="4181714" y="5399881"/>
              <a:chExt cx="1490980" cy="461665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7CE8C47-126E-F0F6-3424-9527FB97ECA4}"/>
                  </a:ext>
                </a:extLst>
              </p:cNvPr>
              <p:cNvSpPr txBox="1"/>
              <p:nvPr/>
            </p:nvSpPr>
            <p:spPr>
              <a:xfrm>
                <a:off x="4181714" y="5399881"/>
                <a:ext cx="357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</a:t>
                </a:r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B98E2A9-66B4-F624-986D-ACE4CCA2A12E}"/>
                  </a:ext>
                </a:extLst>
              </p:cNvPr>
              <p:cNvSpPr txBox="1"/>
              <p:nvPr/>
            </p:nvSpPr>
            <p:spPr>
              <a:xfrm>
                <a:off x="5311698" y="5399881"/>
                <a:ext cx="360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E</a:t>
                </a:r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1DDA289-1176-F1D0-D6EC-5AE7988209D2}"/>
                </a:ext>
              </a:extLst>
            </p:cNvPr>
            <p:cNvCxnSpPr>
              <a:stCxn id="40" idx="1"/>
              <a:endCxn id="39" idx="3"/>
            </p:cNvCxnSpPr>
            <p:nvPr/>
          </p:nvCxnSpPr>
          <p:spPr>
            <a:xfrm flipH="1">
              <a:off x="4606586" y="7515613"/>
              <a:ext cx="77219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3C61ADC-535C-E300-1155-675F34195C2A}"/>
              </a:ext>
            </a:extLst>
          </p:cNvPr>
          <p:cNvGrpSpPr/>
          <p:nvPr/>
        </p:nvGrpSpPr>
        <p:grpSpPr>
          <a:xfrm>
            <a:off x="8412153" y="3783589"/>
            <a:ext cx="1490980" cy="461665"/>
            <a:chOff x="4248796" y="7284780"/>
            <a:chExt cx="1490980" cy="46166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CC2A4B3-E708-0B03-7FE8-FC821E5A507E}"/>
                </a:ext>
              </a:extLst>
            </p:cNvPr>
            <p:cNvGrpSpPr/>
            <p:nvPr/>
          </p:nvGrpSpPr>
          <p:grpSpPr>
            <a:xfrm>
              <a:off x="4248796" y="7284780"/>
              <a:ext cx="1490980" cy="461665"/>
              <a:chOff x="4181714" y="5399881"/>
              <a:chExt cx="1490980" cy="461665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4D02CB6-E948-A2CB-3FDE-24C07803923F}"/>
                  </a:ext>
                </a:extLst>
              </p:cNvPr>
              <p:cNvSpPr txBox="1"/>
              <p:nvPr/>
            </p:nvSpPr>
            <p:spPr>
              <a:xfrm>
                <a:off x="4181714" y="5399881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B</a:t>
                </a:r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F6A0811-27EE-9FDA-57B2-712DC600A289}"/>
                  </a:ext>
                </a:extLst>
              </p:cNvPr>
              <p:cNvSpPr txBox="1"/>
              <p:nvPr/>
            </p:nvSpPr>
            <p:spPr>
              <a:xfrm>
                <a:off x="5311698" y="5399881"/>
                <a:ext cx="360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E</a:t>
                </a:r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F02713-0DBE-DF2A-A06D-B85A654C5439}"/>
                </a:ext>
              </a:extLst>
            </p:cNvPr>
            <p:cNvCxnSpPr>
              <a:stCxn id="45" idx="1"/>
              <a:endCxn id="44" idx="3"/>
            </p:cNvCxnSpPr>
            <p:nvPr/>
          </p:nvCxnSpPr>
          <p:spPr>
            <a:xfrm flipH="1">
              <a:off x="4625822" y="7515613"/>
              <a:ext cx="75295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CCDDED4-5415-5EA9-E906-0875F3B0BF3F}"/>
              </a:ext>
            </a:extLst>
          </p:cNvPr>
          <p:cNvGrpSpPr/>
          <p:nvPr/>
        </p:nvGrpSpPr>
        <p:grpSpPr>
          <a:xfrm>
            <a:off x="10382838" y="2827028"/>
            <a:ext cx="1490980" cy="461665"/>
            <a:chOff x="4248796" y="7284780"/>
            <a:chExt cx="1490980" cy="46166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803511C-259B-1D1C-5DE7-EFDBC841DC54}"/>
                </a:ext>
              </a:extLst>
            </p:cNvPr>
            <p:cNvGrpSpPr/>
            <p:nvPr/>
          </p:nvGrpSpPr>
          <p:grpSpPr>
            <a:xfrm>
              <a:off x="4248796" y="7284780"/>
              <a:ext cx="1490980" cy="461665"/>
              <a:chOff x="4181714" y="5399881"/>
              <a:chExt cx="1490980" cy="46166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16980CC-7A2A-87E1-6538-9080975D3028}"/>
                  </a:ext>
                </a:extLst>
              </p:cNvPr>
              <p:cNvSpPr txBox="1"/>
              <p:nvPr/>
            </p:nvSpPr>
            <p:spPr>
              <a:xfrm>
                <a:off x="4181714" y="5399881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</a:t>
                </a:r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15FFDC7-0587-FCDF-0F53-F35DFD2F28F5}"/>
                  </a:ext>
                </a:extLst>
              </p:cNvPr>
              <p:cNvSpPr txBox="1"/>
              <p:nvPr/>
            </p:nvSpPr>
            <p:spPr>
              <a:xfrm>
                <a:off x="5311698" y="5399881"/>
                <a:ext cx="360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E</a:t>
                </a:r>
                <a:endParaRPr lang="en-I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895CE6E-FA8E-9887-2C51-DD4822C89737}"/>
                </a:ext>
              </a:extLst>
            </p:cNvPr>
            <p:cNvCxnSpPr>
              <a:stCxn id="50" idx="1"/>
              <a:endCxn id="49" idx="3"/>
            </p:cNvCxnSpPr>
            <p:nvPr/>
          </p:nvCxnSpPr>
          <p:spPr>
            <a:xfrm flipH="1">
              <a:off x="4625822" y="7515613"/>
              <a:ext cx="75295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97E7B8B6-8265-B15E-E3D7-D143CE01D534}"/>
              </a:ext>
            </a:extLst>
          </p:cNvPr>
          <p:cNvSpPr txBox="1"/>
          <p:nvPr/>
        </p:nvSpPr>
        <p:spPr>
          <a:xfrm>
            <a:off x="10481266" y="3418564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Length 4</a:t>
            </a:r>
            <a:endParaRPr lang="en-IN" sz="24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34DC2E-830F-B52E-0B4B-6261FEEDA0E0}"/>
              </a:ext>
            </a:extLst>
          </p:cNvPr>
          <p:cNvSpPr txBox="1"/>
          <p:nvPr/>
        </p:nvSpPr>
        <p:spPr>
          <a:xfrm>
            <a:off x="10520379" y="4042153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5-4=1</a:t>
            </a:r>
            <a:endParaRPr lang="en-IN" sz="2400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36566BD-71F2-5947-878C-D3BD826D33B0}"/>
                  </a:ext>
                </a:extLst>
              </p:cNvPr>
              <p:cNvSpPr txBox="1"/>
              <p:nvPr/>
            </p:nvSpPr>
            <p:spPr>
              <a:xfrm>
                <a:off x="1443290" y="7735086"/>
                <a:ext cx="12776964" cy="1319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IN" sz="2000" dirty="0"/>
                  <a:t>+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+1)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den>
                    </m:f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1+2+3+…+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sz="2000" b="0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2000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sz="2000" b="0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−2+1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36566BD-71F2-5947-878C-D3BD826D3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290" y="7735086"/>
                <a:ext cx="12776964" cy="1319336"/>
              </a:xfrm>
              <a:prstGeom prst="rect">
                <a:avLst/>
              </a:prstGeom>
              <a:blipFill>
                <a:blip r:embed="rId2"/>
                <a:stretch>
                  <a:fillRect l="-382" t="-9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FD599BC-4978-2C42-F95B-7A97A95E1D81}"/>
                  </a:ext>
                </a:extLst>
              </p:cNvPr>
              <p:cNvSpPr txBox="1"/>
              <p:nvPr/>
            </p:nvSpPr>
            <p:spPr>
              <a:xfrm>
                <a:off x="8440957" y="8996220"/>
                <a:ext cx="3902153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FD599BC-4978-2C42-F95B-7A97A95E1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957" y="8996220"/>
                <a:ext cx="3902153" cy="922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593E240-4B1F-E0B6-C43D-4B97929BBF3A}"/>
                  </a:ext>
                </a:extLst>
              </p:cNvPr>
              <p:cNvSpPr txBox="1"/>
              <p:nvPr/>
            </p:nvSpPr>
            <p:spPr>
              <a:xfrm>
                <a:off x="3656958" y="6421321"/>
                <a:ext cx="8061960" cy="1171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593E240-4B1F-E0B6-C43D-4B97929BB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958" y="6421321"/>
                <a:ext cx="8061960" cy="1171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itle 1">
            <a:extLst>
              <a:ext uri="{FF2B5EF4-FFF2-40B4-BE49-F238E27FC236}">
                <a16:creationId xmlns:a16="http://schemas.microsoft.com/office/drawing/2014/main" id="{07630412-2A4F-C364-9BD1-CC31A48F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168" y="128869"/>
            <a:ext cx="12670380" cy="149264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Regular Graph (Open Chain)</a:t>
            </a:r>
            <a:endParaRPr lang="en-US" sz="4800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66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5" grpId="0"/>
      <p:bldP spid="86" grpId="0"/>
      <p:bldP spid="87" grpId="0"/>
      <p:bldP spid="88" grpId="0"/>
      <p:bldP spid="51" grpId="0"/>
      <p:bldP spid="52" grpId="0"/>
      <p:bldP spid="92" grpId="0"/>
      <p:bldP spid="95" grpId="0"/>
      <p:bldP spid="9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>
            <a:extLst>
              <a:ext uri="{FF2B5EF4-FFF2-40B4-BE49-F238E27FC236}">
                <a16:creationId xmlns:a16="http://schemas.microsoft.com/office/drawing/2014/main" id="{07630412-2A4F-C364-9BD1-CC31A48F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168" y="128869"/>
            <a:ext cx="12670380" cy="149264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Star Graph</a:t>
            </a:r>
            <a:endParaRPr lang="en-US" sz="4800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78068B-4137-938D-7322-F70F238C8B64}"/>
              </a:ext>
            </a:extLst>
          </p:cNvPr>
          <p:cNvSpPr txBox="1"/>
          <p:nvPr/>
        </p:nvSpPr>
        <p:spPr>
          <a:xfrm flipH="1">
            <a:off x="2158629" y="4751809"/>
            <a:ext cx="105394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Q: Find the average pathlength, clustering coefficients of start graph.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Change network size , derive mathematically and explain.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73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etwork Technology Background">
            <a:extLst>
              <a:ext uri="{FF2B5EF4-FFF2-40B4-BE49-F238E27FC236}">
                <a16:creationId xmlns:a16="http://schemas.microsoft.com/office/drawing/2014/main" id="{4CED25B2-E3B4-057C-A82B-7A94B23418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1" b="3428"/>
          <a:stretch/>
        </p:blipFill>
        <p:spPr>
          <a:xfrm>
            <a:off x="898774" y="791369"/>
            <a:ext cx="13393488" cy="8947671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86DCCDE-9919-6461-47BB-0690068E6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806" y="572136"/>
            <a:ext cx="12670380" cy="149264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Regular Graph (Ring)</a:t>
            </a:r>
            <a:endParaRPr lang="en-US" sz="4800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4" name="Picture 13" descr="Polygon&#10;&#10;Description automatically generated">
            <a:extLst>
              <a:ext uri="{FF2B5EF4-FFF2-40B4-BE49-F238E27FC236}">
                <a16:creationId xmlns:a16="http://schemas.microsoft.com/office/drawing/2014/main" id="{8CE3DB1A-EFC2-DC60-E40A-2FD47B81B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878" y="2477172"/>
            <a:ext cx="5061525" cy="3796144"/>
          </a:xfrm>
          <a:prstGeom prst="rect">
            <a:avLst/>
          </a:prstGeo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B2F44AD6-D13D-0432-C8FE-F2616D606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494" y="2477171"/>
            <a:ext cx="5061525" cy="37961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69668F-6A16-2441-49EA-835A5F2C66E7}"/>
              </a:ext>
            </a:extLst>
          </p:cNvPr>
          <p:cNvSpPr txBox="1"/>
          <p:nvPr/>
        </p:nvSpPr>
        <p:spPr>
          <a:xfrm>
            <a:off x="2952609" y="6840041"/>
            <a:ext cx="8853770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Q: What will be the average pathlength?</a:t>
            </a:r>
            <a:endParaRPr lang="en-IN" sz="40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96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etwork Technology Background">
            <a:extLst>
              <a:ext uri="{FF2B5EF4-FFF2-40B4-BE49-F238E27FC236}">
                <a16:creationId xmlns:a16="http://schemas.microsoft.com/office/drawing/2014/main" id="{4CED25B2-E3B4-057C-A82B-7A94B23418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1" b="3428"/>
          <a:stretch/>
        </p:blipFill>
        <p:spPr>
          <a:xfrm>
            <a:off x="898774" y="791369"/>
            <a:ext cx="13393488" cy="8947671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86DCCDE-9919-6461-47BB-0690068E6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806" y="572136"/>
            <a:ext cx="12670380" cy="149264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Regular Graph (Ring)</a:t>
            </a:r>
            <a:endParaRPr lang="en-US" sz="4800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9668F-6A16-2441-49EA-835A5F2C66E7}"/>
              </a:ext>
            </a:extLst>
          </p:cNvPr>
          <p:cNvSpPr txBox="1"/>
          <p:nvPr/>
        </p:nvSpPr>
        <p:spPr>
          <a:xfrm>
            <a:off x="2010556" y="2807593"/>
            <a:ext cx="10737876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Q: What will be the average pathlength?</a:t>
            </a:r>
            <a:endParaRPr lang="en-IN" sz="48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2BBBC96-BCD5-FB64-02EC-FECCAAE4E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078" y="4188815"/>
            <a:ext cx="6666667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0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etwork Technology Background">
            <a:extLst>
              <a:ext uri="{FF2B5EF4-FFF2-40B4-BE49-F238E27FC236}">
                <a16:creationId xmlns:a16="http://schemas.microsoft.com/office/drawing/2014/main" id="{4CED25B2-E3B4-057C-A82B-7A94B23418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1" b="3428"/>
          <a:stretch/>
        </p:blipFill>
        <p:spPr>
          <a:xfrm>
            <a:off x="898774" y="791369"/>
            <a:ext cx="13393488" cy="8947671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86DCCDE-9919-6461-47BB-0690068E6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806" y="572136"/>
            <a:ext cx="12670380" cy="149264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Regular Graph (Ring)</a:t>
            </a:r>
            <a:endParaRPr lang="en-US" sz="4800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9668F-6A16-2441-49EA-835A5F2C66E7}"/>
              </a:ext>
            </a:extLst>
          </p:cNvPr>
          <p:cNvSpPr txBox="1"/>
          <p:nvPr/>
        </p:nvSpPr>
        <p:spPr>
          <a:xfrm>
            <a:off x="2010556" y="2807593"/>
            <a:ext cx="10737876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Q: What will be the average pathlength?</a:t>
            </a:r>
            <a:endParaRPr lang="en-IN" sz="48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 descr="A graph of a function&#10;&#10;Description automatically generated">
            <a:extLst>
              <a:ext uri="{FF2B5EF4-FFF2-40B4-BE49-F238E27FC236}">
                <a16:creationId xmlns:a16="http://schemas.microsoft.com/office/drawing/2014/main" id="{EA438474-D14D-13EE-F565-5AA8E3F89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854" y="1597145"/>
            <a:ext cx="11521279" cy="8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0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etwork Technology Background">
            <a:extLst>
              <a:ext uri="{FF2B5EF4-FFF2-40B4-BE49-F238E27FC236}">
                <a16:creationId xmlns:a16="http://schemas.microsoft.com/office/drawing/2014/main" id="{4CED25B2-E3B4-057C-A82B-7A94B23418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1" b="3428"/>
          <a:stretch/>
        </p:blipFill>
        <p:spPr>
          <a:xfrm>
            <a:off x="898774" y="791369"/>
            <a:ext cx="13393488" cy="8947671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86DCCDE-9919-6461-47BB-0690068E6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806" y="572136"/>
            <a:ext cx="12670380" cy="149264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Regular Graph (Ring)</a:t>
            </a:r>
            <a:endParaRPr lang="en-US" sz="4800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1251C-6A47-078E-0540-605F889BCA96}"/>
              </a:ext>
            </a:extLst>
          </p:cNvPr>
          <p:cNvSpPr txBox="1"/>
          <p:nvPr/>
        </p:nvSpPr>
        <p:spPr>
          <a:xfrm>
            <a:off x="2698974" y="2931868"/>
            <a:ext cx="7566990" cy="65248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20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n=100;</a:t>
            </a:r>
          </a:p>
          <a:p>
            <a:r>
              <a:rPr lang="pt-BR" sz="20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ZZ=[];</a:t>
            </a:r>
          </a:p>
          <a:p>
            <a:r>
              <a:rPr lang="pt-BR" sz="2000" b="0" i="0" dirty="0">
                <a:solidFill>
                  <a:srgbClr val="0E00FF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for </a:t>
            </a:r>
            <a:r>
              <a:rPr lang="pt-BR" sz="20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n=[6 10]</a:t>
            </a:r>
          </a:p>
          <a:p>
            <a:r>
              <a:rPr lang="pt-BR" sz="20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</a:p>
          <a:p>
            <a:r>
              <a:rPr lang="pt-BR" sz="20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c=2;</a:t>
            </a:r>
          </a:p>
          <a:p>
            <a:r>
              <a:rPr lang="pt-BR" sz="2000" b="0" i="0" dirty="0">
                <a:solidFill>
                  <a:srgbClr val="00801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%for c=1:3:20</a:t>
            </a:r>
            <a:endParaRPr lang="pt-BR" sz="2000" b="0" i="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0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 = smallw(n,c,0);</a:t>
            </a:r>
          </a:p>
          <a:p>
            <a:r>
              <a:rPr lang="pt-BR" sz="20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A=zeros(n,n)+A;</a:t>
            </a:r>
          </a:p>
          <a:p>
            <a:r>
              <a:rPr lang="pt-BR" sz="2000" b="0" i="0" dirty="0">
                <a:solidFill>
                  <a:srgbClr val="00801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%A=A+A;</a:t>
            </a:r>
            <a:endParaRPr lang="pt-BR" sz="2000" b="0" i="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0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deg=sum(A);</a:t>
            </a:r>
          </a:p>
          <a:p>
            <a:r>
              <a:rPr lang="pt-BR" sz="20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avg_deg=mean(deg);</a:t>
            </a:r>
          </a:p>
          <a:p>
            <a:r>
              <a:rPr lang="pt-BR" sz="20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l=pathlength(A);</a:t>
            </a:r>
          </a:p>
          <a:p>
            <a:br>
              <a:rPr lang="pt-BR" sz="20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pt-BR" sz="2000" b="0" i="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0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G=graph(A);</a:t>
            </a:r>
          </a:p>
          <a:p>
            <a:br>
              <a:rPr lang="pt-BR" sz="20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pt-BR" sz="2000" b="0" i="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pt-BR" sz="20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figure; plot(G);</a:t>
            </a:r>
          </a:p>
          <a:p>
            <a:r>
              <a:rPr lang="pt-BR" sz="20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deg = degree(G);</a:t>
            </a:r>
          </a:p>
          <a:p>
            <a:r>
              <a:rPr lang="en-IN" sz="2000" b="0" i="0" dirty="0">
                <a:solidFill>
                  <a:srgbClr val="0E00FF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end</a:t>
            </a:r>
            <a:endParaRPr lang="en-IN" sz="2000" b="0" i="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pt-BR" sz="20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31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twork Technology Background">
            <a:extLst>
              <a:ext uri="{FF2B5EF4-FFF2-40B4-BE49-F238E27FC236}">
                <a16:creationId xmlns:a16="http://schemas.microsoft.com/office/drawing/2014/main" id="{C0E09FE5-C375-7F74-A513-C1C450348E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lum bright="70000" contrast="-70000"/>
          </a:blip>
          <a:srcRect r="-1" b="3428"/>
          <a:stretch/>
        </p:blipFill>
        <p:spPr>
          <a:xfrm>
            <a:off x="538734" y="1877288"/>
            <a:ext cx="13681520" cy="76962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aphicFrame>
        <p:nvGraphicFramePr>
          <p:cNvPr id="15362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591371"/>
              </p:ext>
            </p:extLst>
          </p:nvPr>
        </p:nvGraphicFramePr>
        <p:xfrm>
          <a:off x="1297019" y="2988598"/>
          <a:ext cx="50292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90700" imgH="355600" progId="Equation.3">
                  <p:embed/>
                </p:oleObj>
              </mc:Choice>
              <mc:Fallback>
                <p:oleObj name="Equation" r:id="rId3" imgW="1790700" imgH="355600" progId="Equation.3">
                  <p:embed/>
                  <p:pic>
                    <p:nvPicPr>
                      <p:cNvPr id="15362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7019" y="2988598"/>
                        <a:ext cx="5029200" cy="84455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361150"/>
              </p:ext>
            </p:extLst>
          </p:nvPr>
        </p:nvGraphicFramePr>
        <p:xfrm>
          <a:off x="4604496" y="2477508"/>
          <a:ext cx="3389956" cy="327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31900" imgH="139700" progId="Equation.3">
                  <p:embed/>
                </p:oleObj>
              </mc:Choice>
              <mc:Fallback>
                <p:oleObj name="Equation" r:id="rId5" imgW="1231900" imgH="139700" progId="Equation.3">
                  <p:embed/>
                  <p:pic>
                    <p:nvPicPr>
                      <p:cNvPr id="1536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4496" y="2477508"/>
                        <a:ext cx="3389956" cy="3279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ubtitle 2"/>
          <p:cNvSpPr txBox="1">
            <a:spLocks/>
          </p:cNvSpPr>
          <p:nvPr/>
        </p:nvSpPr>
        <p:spPr>
          <a:xfrm>
            <a:off x="250702" y="378399"/>
            <a:ext cx="14758988" cy="676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147590" tIns="73795" rIns="147590" bIns="73795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sz="3228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pitchFamily="36" charset="0"/>
              </a:rPr>
              <a:t>ONE DIMENSIONAL LATTICE: nodes on a ring</a:t>
            </a:r>
            <a:endParaRPr lang="en-US" sz="3228" b="1" i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  <a:cs typeface="Helvetica" pitchFamily="36" charset="0"/>
            </a:endParaRPr>
          </a:p>
        </p:txBody>
      </p:sp>
      <p:graphicFrame>
        <p:nvGraphicFramePr>
          <p:cNvPr id="21914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807451"/>
              </p:ext>
            </p:extLst>
          </p:nvPr>
        </p:nvGraphicFramePr>
        <p:xfrm>
          <a:off x="1229916" y="2369311"/>
          <a:ext cx="2657129" cy="38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65200" imgH="165100" progId="Equation.3">
                  <p:embed/>
                </p:oleObj>
              </mc:Choice>
              <mc:Fallback>
                <p:oleObj name="Equation" r:id="rId7" imgW="965200" imgH="165100" progId="Equation.3">
                  <p:embed/>
                  <p:pic>
                    <p:nvPicPr>
                      <p:cNvPr id="21914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9916" y="2369311"/>
                        <a:ext cx="2657129" cy="386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10454283" y="9503474"/>
            <a:ext cx="4181713" cy="31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/>
            <a:r>
              <a:rPr lang="en-US" sz="1453" b="1" dirty="0">
                <a:solidFill>
                  <a:srgbClr val="BFBFBF"/>
                </a:solidFill>
                <a:latin typeface="Helvetica" pitchFamily="36" charset="0"/>
                <a:ea typeface="Helvetica" pitchFamily="36" charset="0"/>
                <a:cs typeface="Helvetica" pitchFamily="36" charset="0"/>
              </a:rPr>
              <a:t>Network Science: Graph Theory</a:t>
            </a:r>
            <a:r>
              <a:rPr lang="en-US" sz="968" i="1" dirty="0">
                <a:solidFill>
                  <a:srgbClr val="BFBFBF"/>
                </a:solidFill>
                <a:latin typeface="Helvetica" pitchFamily="36" charset="0"/>
                <a:ea typeface="Helvetica" pitchFamily="36" charset="0"/>
                <a:cs typeface="Helvetica" pitchFamily="36" charset="0"/>
              </a:rPr>
              <a:t>   2012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6A43E1C-FEAF-5CCE-107B-0FE6AE3ADF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410" y="2010168"/>
            <a:ext cx="4519618" cy="33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0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5053D-E459-FB0A-F1CD-54F44FE18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twork Technology Background">
            <a:extLst>
              <a:ext uri="{FF2B5EF4-FFF2-40B4-BE49-F238E27FC236}">
                <a16:creationId xmlns:a16="http://schemas.microsoft.com/office/drawing/2014/main" id="{824F29F7-ADC1-8883-BC6D-2FC3D7E894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lum bright="70000" contrast="-70000"/>
          </a:blip>
          <a:srcRect r="-1" b="3428"/>
          <a:stretch/>
        </p:blipFill>
        <p:spPr>
          <a:xfrm>
            <a:off x="538734" y="1877288"/>
            <a:ext cx="13681520" cy="76962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aphicFrame>
        <p:nvGraphicFramePr>
          <p:cNvPr id="15362" name="Object 0">
            <a:extLst>
              <a:ext uri="{FF2B5EF4-FFF2-40B4-BE49-F238E27FC236}">
                <a16:creationId xmlns:a16="http://schemas.microsoft.com/office/drawing/2014/main" id="{17620B8C-259A-C2F5-88F3-6595B780AD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7019" y="2988598"/>
          <a:ext cx="50292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90700" imgH="355600" progId="Equation.3">
                  <p:embed/>
                </p:oleObj>
              </mc:Choice>
              <mc:Fallback>
                <p:oleObj name="Equation" r:id="rId3" imgW="1790700" imgH="355600" progId="Equation.3">
                  <p:embed/>
                  <p:pic>
                    <p:nvPicPr>
                      <p:cNvPr id="15362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7019" y="2988598"/>
                        <a:ext cx="5029200" cy="84455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1">
            <a:extLst>
              <a:ext uri="{FF2B5EF4-FFF2-40B4-BE49-F238E27FC236}">
                <a16:creationId xmlns:a16="http://schemas.microsoft.com/office/drawing/2014/main" id="{5E763578-8F42-4A03-FA19-24A8E4B240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4496" y="2477508"/>
          <a:ext cx="3389956" cy="327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31900" imgH="139700" progId="Equation.3">
                  <p:embed/>
                </p:oleObj>
              </mc:Choice>
              <mc:Fallback>
                <p:oleObj name="Equation" r:id="rId5" imgW="1231900" imgH="139700" progId="Equation.3">
                  <p:embed/>
                  <p:pic>
                    <p:nvPicPr>
                      <p:cNvPr id="1536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4496" y="2477508"/>
                        <a:ext cx="3389956" cy="3279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8">
            <a:extLst>
              <a:ext uri="{FF2B5EF4-FFF2-40B4-BE49-F238E27FC236}">
                <a16:creationId xmlns:a16="http://schemas.microsoft.com/office/drawing/2014/main" id="{53DF3A05-73C8-45D0-D792-FB08AF4D3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790" y="8404981"/>
            <a:ext cx="11930182" cy="107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sz="2583" dirty="0">
                <a:latin typeface="Helvetica"/>
                <a:cs typeface="Helvetica"/>
              </a:rPr>
              <a:t>The average path-length varies as </a:t>
            </a:r>
          </a:p>
          <a:p>
            <a:pPr>
              <a:lnSpc>
                <a:spcPct val="130000"/>
              </a:lnSpc>
            </a:pPr>
            <a:r>
              <a:rPr lang="en-US" sz="2583" dirty="0">
                <a:latin typeface="Helvetica"/>
                <a:cs typeface="Helvetica"/>
              </a:rPr>
              <a:t>Constant degree, constant clustering coefficient.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A153DD-24E4-310F-B58D-7B3B55884B1D}"/>
              </a:ext>
            </a:extLst>
          </p:cNvPr>
          <p:cNvSpPr txBox="1">
            <a:spLocks/>
          </p:cNvSpPr>
          <p:nvPr/>
        </p:nvSpPr>
        <p:spPr>
          <a:xfrm>
            <a:off x="250702" y="378399"/>
            <a:ext cx="14758988" cy="676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147590" tIns="73795" rIns="147590" bIns="73795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sz="3228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Helvetica" pitchFamily="36" charset="0"/>
              </a:rPr>
              <a:t>ONE DIMENSIONAL LATTICE: nodes on a ring</a:t>
            </a:r>
            <a:endParaRPr lang="en-US" sz="3228" b="1" i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  <a:cs typeface="Helvetica" pitchFamily="36" charset="0"/>
            </a:endParaRPr>
          </a:p>
        </p:txBody>
      </p:sp>
      <p:graphicFrame>
        <p:nvGraphicFramePr>
          <p:cNvPr id="219145" name="Object 1">
            <a:extLst>
              <a:ext uri="{FF2B5EF4-FFF2-40B4-BE49-F238E27FC236}">
                <a16:creationId xmlns:a16="http://schemas.microsoft.com/office/drawing/2014/main" id="{1F5FB5A6-987D-EE70-0581-C3911FCB47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9916" y="2369311"/>
          <a:ext cx="2657129" cy="38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65200" imgH="165100" progId="Equation.3">
                  <p:embed/>
                </p:oleObj>
              </mc:Choice>
              <mc:Fallback>
                <p:oleObj name="Equation" r:id="rId7" imgW="965200" imgH="165100" progId="Equation.3">
                  <p:embed/>
                  <p:pic>
                    <p:nvPicPr>
                      <p:cNvPr id="21914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9916" y="2369311"/>
                        <a:ext cx="2657129" cy="386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3">
            <a:extLst>
              <a:ext uri="{FF2B5EF4-FFF2-40B4-BE49-F238E27FC236}">
                <a16:creationId xmlns:a16="http://schemas.microsoft.com/office/drawing/2014/main" id="{5DCAA504-4F84-5CDB-546E-278D077A7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4283" y="9503474"/>
            <a:ext cx="4181713" cy="31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/>
            <a:r>
              <a:rPr lang="en-US" sz="1453" b="1" dirty="0">
                <a:solidFill>
                  <a:srgbClr val="BFBFBF"/>
                </a:solidFill>
                <a:latin typeface="Helvetica" pitchFamily="36" charset="0"/>
                <a:ea typeface="Helvetica" pitchFamily="36" charset="0"/>
                <a:cs typeface="Helvetica" pitchFamily="36" charset="0"/>
              </a:rPr>
              <a:t>Network Science: Graph Theory</a:t>
            </a:r>
            <a:r>
              <a:rPr lang="en-US" sz="968" i="1" dirty="0">
                <a:solidFill>
                  <a:srgbClr val="BFBFBF"/>
                </a:solidFill>
                <a:latin typeface="Helvetica" pitchFamily="36" charset="0"/>
                <a:ea typeface="Helvetica" pitchFamily="36" charset="0"/>
                <a:cs typeface="Helvetica" pitchFamily="36" charset="0"/>
              </a:rPr>
              <a:t>   2012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FB16CECB-AD79-C27D-5EDE-F728868D1F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410" y="2010168"/>
            <a:ext cx="4519618" cy="33897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15292B-0870-0A04-0F52-72AB49BE6011}"/>
                  </a:ext>
                </a:extLst>
              </p:cNvPr>
              <p:cNvSpPr txBox="1"/>
              <p:nvPr/>
            </p:nvSpPr>
            <p:spPr>
              <a:xfrm>
                <a:off x="1223449" y="4304877"/>
                <a:ext cx="5162054" cy="2117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/>
                            </m:func>
                          </m:sub>
                        </m:sSub>
                      </m:sup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nary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≈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>
                    <a:solidFill>
                      <a:srgbClr val="0000FF"/>
                    </a:solidFill>
                  </a:rPr>
                  <a:t> </a:t>
                </a:r>
              </a:p>
              <a:p>
                <a:r>
                  <a:rPr lang="en-IN" dirty="0"/>
                  <a:t>Thus,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/>
                        </m:func>
                      </m:sub>
                    </m:sSub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15292B-0870-0A04-0F52-72AB49BE6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449" y="4304877"/>
                <a:ext cx="5162054" cy="2117375"/>
              </a:xfrm>
              <a:prstGeom prst="rect">
                <a:avLst/>
              </a:prstGeom>
              <a:blipFill>
                <a:blip r:embed="rId10"/>
                <a:stretch>
                  <a:fillRect l="-5437" b="-74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FBEB99-D800-CE61-9870-00C16F76564C}"/>
                  </a:ext>
                </a:extLst>
              </p:cNvPr>
              <p:cNvSpPr txBox="1"/>
              <p:nvPr/>
            </p:nvSpPr>
            <p:spPr>
              <a:xfrm>
                <a:off x="754758" y="6103763"/>
                <a:ext cx="13437270" cy="21137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func>
                                    <m:funcPr>
                                      <m:ctrlPr>
                                        <a:rPr lang="en-US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fName>
                                    <m:e/>
                                  </m:func>
                                </m:sub>
                              </m:sSub>
                            </m:sup>
                            <m:e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1+2+…+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FBEB99-D800-CE61-9870-00C16F765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58" y="6103763"/>
                <a:ext cx="13437270" cy="211378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A3CBB3-B45D-23D9-8DEB-ED99D547CC97}"/>
                  </a:ext>
                </a:extLst>
              </p:cNvPr>
              <p:cNvSpPr txBox="1"/>
              <p:nvPr/>
            </p:nvSpPr>
            <p:spPr>
              <a:xfrm>
                <a:off x="6652201" y="8603309"/>
                <a:ext cx="7509162" cy="8401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≫1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A3CBB3-B45D-23D9-8DEB-ED99D547C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201" y="8603309"/>
                <a:ext cx="7509162" cy="84010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53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/>
      <p:bldP spid="5" grpId="0"/>
      <p:bldP spid="9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2760</TotalTime>
  <Words>1256</Words>
  <Application>Microsoft Office PowerPoint</Application>
  <PresentationFormat>Custom</PresentationFormat>
  <Paragraphs>206</Paragraphs>
  <Slides>18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Bitter-Regular</vt:lpstr>
      <vt:lpstr>Calibri</vt:lpstr>
      <vt:lpstr>Cambria</vt:lpstr>
      <vt:lpstr>Cambria Math</vt:lpstr>
      <vt:lpstr>Helvetica</vt:lpstr>
      <vt:lpstr>Office Theme</vt:lpstr>
      <vt:lpstr>Equation</vt:lpstr>
      <vt:lpstr>Regular Graph (Open Chain)</vt:lpstr>
      <vt:lpstr>Regular Graph (Open Chain)</vt:lpstr>
      <vt:lpstr>Star Graph</vt:lpstr>
      <vt:lpstr>Regular Graph (Ring)</vt:lpstr>
      <vt:lpstr>Regular Graph (Ring)</vt:lpstr>
      <vt:lpstr>Regular Graph (Ring)</vt:lpstr>
      <vt:lpstr>Regular Graph (Ring)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 S K Dana</dc:creator>
  <cp:lastModifiedBy>Chittaranjan Hens</cp:lastModifiedBy>
  <cp:revision>101</cp:revision>
  <dcterms:created xsi:type="dcterms:W3CDTF">2012-11-09T11:52:54Z</dcterms:created>
  <dcterms:modified xsi:type="dcterms:W3CDTF">2025-08-25T04:31:29Z</dcterms:modified>
</cp:coreProperties>
</file>