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437" r:id="rId2"/>
    <p:sldId id="450" r:id="rId3"/>
    <p:sldId id="444" r:id="rId4"/>
    <p:sldId id="445" r:id="rId5"/>
    <p:sldId id="446" r:id="rId6"/>
    <p:sldId id="447" r:id="rId7"/>
    <p:sldId id="448" r:id="rId8"/>
    <p:sldId id="449" r:id="rId9"/>
    <p:sldId id="451" r:id="rId10"/>
    <p:sldId id="436" r:id="rId11"/>
    <p:sldId id="459" r:id="rId12"/>
    <p:sldId id="443" r:id="rId13"/>
    <p:sldId id="428" r:id="rId14"/>
    <p:sldId id="429" r:id="rId15"/>
    <p:sldId id="430" r:id="rId16"/>
    <p:sldId id="462" r:id="rId17"/>
    <p:sldId id="434" r:id="rId18"/>
    <p:sldId id="460" r:id="rId19"/>
    <p:sldId id="461" r:id="rId20"/>
    <p:sldId id="463" r:id="rId21"/>
    <p:sldId id="262" r:id="rId22"/>
    <p:sldId id="433" r:id="rId23"/>
    <p:sldId id="263" r:id="rId24"/>
    <p:sldId id="259" r:id="rId25"/>
    <p:sldId id="438" r:id="rId26"/>
    <p:sldId id="453" r:id="rId27"/>
    <p:sldId id="452" r:id="rId28"/>
    <p:sldId id="454" r:id="rId29"/>
    <p:sldId id="455" r:id="rId30"/>
    <p:sldId id="456" r:id="rId31"/>
    <p:sldId id="457" r:id="rId32"/>
    <p:sldId id="458" r:id="rId33"/>
  </p:sldIdLst>
  <p:sldSz cx="14758988" cy="10799763"/>
  <p:notesSz cx="6858000" cy="9144000"/>
  <p:defaultTextStyle>
    <a:defPPr>
      <a:defRPr lang="en-US"/>
    </a:defPPr>
    <a:lvl1pPr marL="0" algn="l" defTabSz="2468514" rtl="0" eaLnBrk="1" latinLnBrk="0" hangingPunct="1">
      <a:defRPr sz="4859" kern="1200">
        <a:solidFill>
          <a:schemeClr val="tx1"/>
        </a:solidFill>
        <a:latin typeface="+mn-lt"/>
        <a:ea typeface="+mn-ea"/>
        <a:cs typeface="+mn-cs"/>
      </a:defRPr>
    </a:lvl1pPr>
    <a:lvl2pPr marL="1234257" algn="l" defTabSz="2468514" rtl="0" eaLnBrk="1" latinLnBrk="0" hangingPunct="1">
      <a:defRPr sz="4859" kern="1200">
        <a:solidFill>
          <a:schemeClr val="tx1"/>
        </a:solidFill>
        <a:latin typeface="+mn-lt"/>
        <a:ea typeface="+mn-ea"/>
        <a:cs typeface="+mn-cs"/>
      </a:defRPr>
    </a:lvl2pPr>
    <a:lvl3pPr marL="2468514" algn="l" defTabSz="2468514" rtl="0" eaLnBrk="1" latinLnBrk="0" hangingPunct="1">
      <a:defRPr sz="4859" kern="1200">
        <a:solidFill>
          <a:schemeClr val="tx1"/>
        </a:solidFill>
        <a:latin typeface="+mn-lt"/>
        <a:ea typeface="+mn-ea"/>
        <a:cs typeface="+mn-cs"/>
      </a:defRPr>
    </a:lvl3pPr>
    <a:lvl4pPr marL="3702771" algn="l" defTabSz="2468514" rtl="0" eaLnBrk="1" latinLnBrk="0" hangingPunct="1">
      <a:defRPr sz="4859" kern="1200">
        <a:solidFill>
          <a:schemeClr val="tx1"/>
        </a:solidFill>
        <a:latin typeface="+mn-lt"/>
        <a:ea typeface="+mn-ea"/>
        <a:cs typeface="+mn-cs"/>
      </a:defRPr>
    </a:lvl4pPr>
    <a:lvl5pPr marL="4937028" algn="l" defTabSz="2468514" rtl="0" eaLnBrk="1" latinLnBrk="0" hangingPunct="1">
      <a:defRPr sz="4859" kern="1200">
        <a:solidFill>
          <a:schemeClr val="tx1"/>
        </a:solidFill>
        <a:latin typeface="+mn-lt"/>
        <a:ea typeface="+mn-ea"/>
        <a:cs typeface="+mn-cs"/>
      </a:defRPr>
    </a:lvl5pPr>
    <a:lvl6pPr marL="6171286" algn="l" defTabSz="2468514" rtl="0" eaLnBrk="1" latinLnBrk="0" hangingPunct="1">
      <a:defRPr sz="4859" kern="1200">
        <a:solidFill>
          <a:schemeClr val="tx1"/>
        </a:solidFill>
        <a:latin typeface="+mn-lt"/>
        <a:ea typeface="+mn-ea"/>
        <a:cs typeface="+mn-cs"/>
      </a:defRPr>
    </a:lvl6pPr>
    <a:lvl7pPr marL="7405543" algn="l" defTabSz="2468514" rtl="0" eaLnBrk="1" latinLnBrk="0" hangingPunct="1">
      <a:defRPr sz="4859" kern="1200">
        <a:solidFill>
          <a:schemeClr val="tx1"/>
        </a:solidFill>
        <a:latin typeface="+mn-lt"/>
        <a:ea typeface="+mn-ea"/>
        <a:cs typeface="+mn-cs"/>
      </a:defRPr>
    </a:lvl7pPr>
    <a:lvl8pPr marL="8639800" algn="l" defTabSz="2468514" rtl="0" eaLnBrk="1" latinLnBrk="0" hangingPunct="1">
      <a:defRPr sz="4859" kern="1200">
        <a:solidFill>
          <a:schemeClr val="tx1"/>
        </a:solidFill>
        <a:latin typeface="+mn-lt"/>
        <a:ea typeface="+mn-ea"/>
        <a:cs typeface="+mn-cs"/>
      </a:defRPr>
    </a:lvl8pPr>
    <a:lvl9pPr marL="9874057" algn="l" defTabSz="2468514" rtl="0" eaLnBrk="1" latinLnBrk="0" hangingPunct="1">
      <a:defRPr sz="485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46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0D2FFE-AD39-4750-A800-5AC150407520}" v="18" dt="2024-01-20T04:20:55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552" autoAdjust="0"/>
  </p:normalViewPr>
  <p:slideViewPr>
    <p:cSldViewPr>
      <p:cViewPr varScale="1">
        <p:scale>
          <a:sx n="48" d="100"/>
          <a:sy n="48" d="100"/>
        </p:scale>
        <p:origin x="1546" y="29"/>
      </p:cViewPr>
      <p:guideLst>
        <p:guide orient="horz" pos="3402"/>
        <p:guide pos="46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ttaranjan Hens" userId="6fc03958433e8a43" providerId="LiveId" clId="{D68998B9-6580-4230-9491-DC2437927C55}"/>
    <pc:docChg chg="delSld">
      <pc:chgData name="Chittaranjan Hens" userId="6fc03958433e8a43" providerId="LiveId" clId="{D68998B9-6580-4230-9491-DC2437927C55}" dt="2022-11-17T11:43:19.190" v="0" actId="47"/>
      <pc:docMkLst>
        <pc:docMk/>
      </pc:docMkLst>
      <pc:sldChg chg="del">
        <pc:chgData name="Chittaranjan Hens" userId="6fc03958433e8a43" providerId="LiveId" clId="{D68998B9-6580-4230-9491-DC2437927C55}" dt="2022-11-17T11:43:19.190" v="0" actId="47"/>
        <pc:sldMkLst>
          <pc:docMk/>
          <pc:sldMk cId="2738534003" sldId="302"/>
        </pc:sldMkLst>
      </pc:sldChg>
    </pc:docChg>
  </pc:docChgLst>
  <pc:docChgLst>
    <pc:chgData name="Chittaranjan Hens" userId="6fc03958433e8a43" providerId="LiveId" clId="{75957767-83AF-4818-9765-A8AD0ABF668C}"/>
    <pc:docChg chg="undo redo custSel addSld delSld modSld sldOrd">
      <pc:chgData name="Chittaranjan Hens" userId="6fc03958433e8a43" providerId="LiveId" clId="{75957767-83AF-4818-9765-A8AD0ABF668C}" dt="2023-01-11T16:52:03.960" v="2482" actId="1076"/>
      <pc:docMkLst>
        <pc:docMk/>
      </pc:docMkLst>
      <pc:sldChg chg="del">
        <pc:chgData name="Chittaranjan Hens" userId="6fc03958433e8a43" providerId="LiveId" clId="{75957767-83AF-4818-9765-A8AD0ABF668C}" dt="2023-01-07T05:46:11.559" v="5" actId="47"/>
        <pc:sldMkLst>
          <pc:docMk/>
          <pc:sldMk cId="0" sldId="256"/>
        </pc:sldMkLst>
      </pc:sldChg>
      <pc:sldChg chg="del">
        <pc:chgData name="Chittaranjan Hens" userId="6fc03958433e8a43" providerId="LiveId" clId="{75957767-83AF-4818-9765-A8AD0ABF668C}" dt="2023-01-07T05:46:10.355" v="2" actId="47"/>
        <pc:sldMkLst>
          <pc:docMk/>
          <pc:sldMk cId="188632298" sldId="262"/>
        </pc:sldMkLst>
      </pc:sldChg>
      <pc:sldChg chg="del">
        <pc:chgData name="Chittaranjan Hens" userId="6fc03958433e8a43" providerId="LiveId" clId="{75957767-83AF-4818-9765-A8AD0ABF668C}" dt="2023-01-07T05:46:10.704" v="3" actId="47"/>
        <pc:sldMkLst>
          <pc:docMk/>
          <pc:sldMk cId="3900047214" sldId="263"/>
        </pc:sldMkLst>
      </pc:sldChg>
      <pc:sldChg chg="add del">
        <pc:chgData name="Chittaranjan Hens" userId="6fc03958433e8a43" providerId="LiveId" clId="{75957767-83AF-4818-9765-A8AD0ABF668C}" dt="2023-01-10T15:56:59.101" v="1020" actId="47"/>
        <pc:sldMkLst>
          <pc:docMk/>
          <pc:sldMk cId="3974928976" sldId="265"/>
        </pc:sldMkLst>
        <pc:spChg chg="mod">
          <ac:chgData name="Chittaranjan Hens" userId="6fc03958433e8a43" providerId="LiveId" clId="{75957767-83AF-4818-9765-A8AD0ABF668C}" dt="2023-01-07T09:44:15.765" v="434" actId="404"/>
          <ac:spMkLst>
            <pc:docMk/>
            <pc:sldMk cId="3974928976" sldId="265"/>
            <ac:spMk id="9" creationId="{00000000-0000-0000-0000-000000000000}"/>
          </ac:spMkLst>
        </pc:spChg>
      </pc:sldChg>
      <pc:sldChg chg="delSp modSp add del mod">
        <pc:chgData name="Chittaranjan Hens" userId="6fc03958433e8a43" providerId="LiveId" clId="{75957767-83AF-4818-9765-A8AD0ABF668C}" dt="2023-01-11T07:28:02.921" v="1078" actId="478"/>
        <pc:sldMkLst>
          <pc:docMk/>
          <pc:sldMk cId="0" sldId="267"/>
        </pc:sldMkLst>
        <pc:picChg chg="del mod">
          <ac:chgData name="Chittaranjan Hens" userId="6fc03958433e8a43" providerId="LiveId" clId="{75957767-83AF-4818-9765-A8AD0ABF668C}" dt="2023-01-11T07:28:02.921" v="1078" actId="478"/>
          <ac:picMkLst>
            <pc:docMk/>
            <pc:sldMk cId="0" sldId="267"/>
            <ac:picMk id="1027" creationId="{00000000-0000-0000-0000-000000000000}"/>
          </ac:picMkLst>
        </pc:picChg>
      </pc:sldChg>
      <pc:sldChg chg="del">
        <pc:chgData name="Chittaranjan Hens" userId="6fc03958433e8a43" providerId="LiveId" clId="{75957767-83AF-4818-9765-A8AD0ABF668C}" dt="2023-01-07T05:46:11.929" v="6" actId="47"/>
        <pc:sldMkLst>
          <pc:docMk/>
          <pc:sldMk cId="0" sldId="268"/>
        </pc:sldMkLst>
      </pc:sldChg>
      <pc:sldChg chg="del">
        <pc:chgData name="Chittaranjan Hens" userId="6fc03958433e8a43" providerId="LiveId" clId="{75957767-83AF-4818-9765-A8AD0ABF668C}" dt="2023-01-07T05:46:14.020" v="13" actId="47"/>
        <pc:sldMkLst>
          <pc:docMk/>
          <pc:sldMk cId="0" sldId="270"/>
        </pc:sldMkLst>
      </pc:sldChg>
      <pc:sldChg chg="del">
        <pc:chgData name="Chittaranjan Hens" userId="6fc03958433e8a43" providerId="LiveId" clId="{75957767-83AF-4818-9765-A8AD0ABF668C}" dt="2023-01-07T05:46:15.920" v="20" actId="47"/>
        <pc:sldMkLst>
          <pc:docMk/>
          <pc:sldMk cId="0" sldId="273"/>
        </pc:sldMkLst>
      </pc:sldChg>
      <pc:sldChg chg="del">
        <pc:chgData name="Chittaranjan Hens" userId="6fc03958433e8a43" providerId="LiveId" clId="{75957767-83AF-4818-9765-A8AD0ABF668C}" dt="2023-01-07T05:46:15.657" v="19" actId="47"/>
        <pc:sldMkLst>
          <pc:docMk/>
          <pc:sldMk cId="0" sldId="275"/>
        </pc:sldMkLst>
      </pc:sldChg>
      <pc:sldChg chg="del">
        <pc:chgData name="Chittaranjan Hens" userId="6fc03958433e8a43" providerId="LiveId" clId="{75957767-83AF-4818-9765-A8AD0ABF668C}" dt="2023-01-07T05:46:17.836" v="27" actId="47"/>
        <pc:sldMkLst>
          <pc:docMk/>
          <pc:sldMk cId="0" sldId="276"/>
        </pc:sldMkLst>
      </pc:sldChg>
      <pc:sldChg chg="del">
        <pc:chgData name="Chittaranjan Hens" userId="6fc03958433e8a43" providerId="LiveId" clId="{75957767-83AF-4818-9765-A8AD0ABF668C}" dt="2023-01-07T05:46:14.512" v="15" actId="47"/>
        <pc:sldMkLst>
          <pc:docMk/>
          <pc:sldMk cId="0" sldId="279"/>
        </pc:sldMkLst>
      </pc:sldChg>
      <pc:sldChg chg="del">
        <pc:chgData name="Chittaranjan Hens" userId="6fc03958433e8a43" providerId="LiveId" clId="{75957767-83AF-4818-9765-A8AD0ABF668C}" dt="2023-01-07T05:46:17.322" v="25" actId="47"/>
        <pc:sldMkLst>
          <pc:docMk/>
          <pc:sldMk cId="0" sldId="281"/>
        </pc:sldMkLst>
      </pc:sldChg>
      <pc:sldChg chg="del">
        <pc:chgData name="Chittaranjan Hens" userId="6fc03958433e8a43" providerId="LiveId" clId="{75957767-83AF-4818-9765-A8AD0ABF668C}" dt="2023-01-07T05:46:16.528" v="22" actId="47"/>
        <pc:sldMkLst>
          <pc:docMk/>
          <pc:sldMk cId="0" sldId="282"/>
        </pc:sldMkLst>
      </pc:sldChg>
      <pc:sldChg chg="del">
        <pc:chgData name="Chittaranjan Hens" userId="6fc03958433e8a43" providerId="LiveId" clId="{75957767-83AF-4818-9765-A8AD0ABF668C}" dt="2023-01-07T05:46:17.572" v="26" actId="47"/>
        <pc:sldMkLst>
          <pc:docMk/>
          <pc:sldMk cId="0" sldId="284"/>
        </pc:sldMkLst>
      </pc:sldChg>
      <pc:sldChg chg="del">
        <pc:chgData name="Chittaranjan Hens" userId="6fc03958433e8a43" providerId="LiveId" clId="{75957767-83AF-4818-9765-A8AD0ABF668C}" dt="2023-01-07T05:46:17.073" v="24" actId="47"/>
        <pc:sldMkLst>
          <pc:docMk/>
          <pc:sldMk cId="0" sldId="286"/>
        </pc:sldMkLst>
      </pc:sldChg>
      <pc:sldChg chg="modSp mod">
        <pc:chgData name="Chittaranjan Hens" userId="6fc03958433e8a43" providerId="LiveId" clId="{75957767-83AF-4818-9765-A8AD0ABF668C}" dt="2023-01-07T06:53:28.183" v="138" actId="207"/>
        <pc:sldMkLst>
          <pc:docMk/>
          <pc:sldMk cId="2818536561" sldId="287"/>
        </pc:sldMkLst>
        <pc:spChg chg="mod">
          <ac:chgData name="Chittaranjan Hens" userId="6fc03958433e8a43" providerId="LiveId" clId="{75957767-83AF-4818-9765-A8AD0ABF668C}" dt="2023-01-07T06:53:28.183" v="138" actId="207"/>
          <ac:spMkLst>
            <pc:docMk/>
            <pc:sldMk cId="2818536561" sldId="287"/>
            <ac:spMk id="4" creationId="{7C5F0D91-F484-67FF-9BC3-F2A658D32838}"/>
          </ac:spMkLst>
        </pc:spChg>
      </pc:sldChg>
      <pc:sldChg chg="del">
        <pc:chgData name="Chittaranjan Hens" userId="6fc03958433e8a43" providerId="LiveId" clId="{75957767-83AF-4818-9765-A8AD0ABF668C}" dt="2023-01-07T05:46:09.833" v="1" actId="47"/>
        <pc:sldMkLst>
          <pc:docMk/>
          <pc:sldMk cId="0" sldId="288"/>
        </pc:sldMkLst>
      </pc:sldChg>
      <pc:sldChg chg="del">
        <pc:chgData name="Chittaranjan Hens" userId="6fc03958433e8a43" providerId="LiveId" clId="{75957767-83AF-4818-9765-A8AD0ABF668C}" dt="2023-01-07T05:46:15.124" v="17" actId="47"/>
        <pc:sldMkLst>
          <pc:docMk/>
          <pc:sldMk cId="0" sldId="290"/>
        </pc:sldMkLst>
      </pc:sldChg>
      <pc:sldChg chg="del">
        <pc:chgData name="Chittaranjan Hens" userId="6fc03958433e8a43" providerId="LiveId" clId="{75957767-83AF-4818-9765-A8AD0ABF668C}" dt="2023-01-07T05:46:15.405" v="18" actId="47"/>
        <pc:sldMkLst>
          <pc:docMk/>
          <pc:sldMk cId="0" sldId="291"/>
        </pc:sldMkLst>
      </pc:sldChg>
      <pc:sldChg chg="del">
        <pc:chgData name="Chittaranjan Hens" userId="6fc03958433e8a43" providerId="LiveId" clId="{75957767-83AF-4818-9765-A8AD0ABF668C}" dt="2023-01-07T05:46:16.204" v="21" actId="47"/>
        <pc:sldMkLst>
          <pc:docMk/>
          <pc:sldMk cId="0" sldId="296"/>
        </pc:sldMkLst>
      </pc:sldChg>
      <pc:sldChg chg="addSp delSp modSp mod modNotesTx">
        <pc:chgData name="Chittaranjan Hens" userId="6fc03958433e8a43" providerId="LiveId" clId="{75957767-83AF-4818-9765-A8AD0ABF668C}" dt="2023-01-07T06:53:23.639" v="137" actId="207"/>
        <pc:sldMkLst>
          <pc:docMk/>
          <pc:sldMk cId="0" sldId="299"/>
        </pc:sldMkLst>
        <pc:spChg chg="add del mod">
          <ac:chgData name="Chittaranjan Hens" userId="6fc03958433e8a43" providerId="LiveId" clId="{75957767-83AF-4818-9765-A8AD0ABF668C}" dt="2023-01-07T05:46:48.606" v="30" actId="478"/>
          <ac:spMkLst>
            <pc:docMk/>
            <pc:sldMk cId="0" sldId="299"/>
            <ac:spMk id="4" creationId="{9007777A-8116-5DAA-2B25-15215A21F04B}"/>
          </ac:spMkLst>
        </pc:spChg>
        <pc:spChg chg="add del mod">
          <ac:chgData name="Chittaranjan Hens" userId="6fc03958433e8a43" providerId="LiveId" clId="{75957767-83AF-4818-9765-A8AD0ABF668C}" dt="2023-01-07T05:46:52.623" v="31" actId="478"/>
          <ac:spMkLst>
            <pc:docMk/>
            <pc:sldMk cId="0" sldId="299"/>
            <ac:spMk id="7" creationId="{B71DFE71-2DE3-D341-FAA5-7E8715079991}"/>
          </ac:spMkLst>
        </pc:spChg>
        <pc:spChg chg="add mod">
          <ac:chgData name="Chittaranjan Hens" userId="6fc03958433e8a43" providerId="LiveId" clId="{75957767-83AF-4818-9765-A8AD0ABF668C}" dt="2023-01-07T06:53:23.639" v="137" actId="207"/>
          <ac:spMkLst>
            <pc:docMk/>
            <pc:sldMk cId="0" sldId="299"/>
            <ac:spMk id="14" creationId="{DBA210B4-6D73-98EB-FAC6-18B666D5B659}"/>
          </ac:spMkLst>
        </pc:spChg>
        <pc:picChg chg="mod">
          <ac:chgData name="Chittaranjan Hens" userId="6fc03958433e8a43" providerId="LiveId" clId="{75957767-83AF-4818-9765-A8AD0ABF668C}" dt="2023-01-07T05:49:43.784" v="59" actId="14100"/>
          <ac:picMkLst>
            <pc:docMk/>
            <pc:sldMk cId="0" sldId="299"/>
            <ac:picMk id="2" creationId="{9BB13743-CC5F-8137-EF3B-D006170EB59A}"/>
          </ac:picMkLst>
        </pc:picChg>
        <pc:picChg chg="del">
          <ac:chgData name="Chittaranjan Hens" userId="6fc03958433e8a43" providerId="LiveId" clId="{75957767-83AF-4818-9765-A8AD0ABF668C}" dt="2023-01-07T05:46:19.896" v="28" actId="478"/>
          <ac:picMkLst>
            <pc:docMk/>
            <pc:sldMk cId="0" sldId="299"/>
            <ac:picMk id="8" creationId="{00000000-0000-0000-0000-000000000000}"/>
          </ac:picMkLst>
        </pc:picChg>
        <pc:picChg chg="del">
          <ac:chgData name="Chittaranjan Hens" userId="6fc03958433e8a43" providerId="LiveId" clId="{75957767-83AF-4818-9765-A8AD0ABF668C}" dt="2023-01-07T05:46:20.431" v="29" actId="478"/>
          <ac:picMkLst>
            <pc:docMk/>
            <pc:sldMk cId="0" sldId="299"/>
            <ac:picMk id="9" creationId="{00000000-0000-0000-0000-000000000000}"/>
          </ac:picMkLst>
        </pc:picChg>
        <pc:picChg chg="add mod">
          <ac:chgData name="Chittaranjan Hens" userId="6fc03958433e8a43" providerId="LiveId" clId="{75957767-83AF-4818-9765-A8AD0ABF668C}" dt="2023-01-07T05:47:51.492" v="43" actId="14100"/>
          <ac:picMkLst>
            <pc:docMk/>
            <pc:sldMk cId="0" sldId="299"/>
            <ac:picMk id="12" creationId="{F2288E4C-44CA-46D4-8B7A-BF913D7CD0A3}"/>
          </ac:picMkLst>
        </pc:picChg>
      </pc:sldChg>
      <pc:sldChg chg="addSp delSp modSp add del mod">
        <pc:chgData name="Chittaranjan Hens" userId="6fc03958433e8a43" providerId="LiveId" clId="{75957767-83AF-4818-9765-A8AD0ABF668C}" dt="2023-01-07T06:53:20.585" v="136" actId="207"/>
        <pc:sldMkLst>
          <pc:docMk/>
          <pc:sldMk cId="2921571346" sldId="300"/>
        </pc:sldMkLst>
        <pc:spChg chg="add mod">
          <ac:chgData name="Chittaranjan Hens" userId="6fc03958433e8a43" providerId="LiveId" clId="{75957767-83AF-4818-9765-A8AD0ABF668C}" dt="2023-01-07T06:53:20.585" v="136" actId="207"/>
          <ac:spMkLst>
            <pc:docMk/>
            <pc:sldMk cId="2921571346" sldId="300"/>
            <ac:spMk id="8" creationId="{09538A17-51DB-0024-5562-0C6448F1F76D}"/>
          </ac:spMkLst>
        </pc:spChg>
        <pc:spChg chg="mod">
          <ac:chgData name="Chittaranjan Hens" userId="6fc03958433e8a43" providerId="LiveId" clId="{75957767-83AF-4818-9765-A8AD0ABF668C}" dt="2023-01-07T06:00:11.889" v="92" actId="20577"/>
          <ac:spMkLst>
            <pc:docMk/>
            <pc:sldMk cId="2921571346" sldId="300"/>
            <ac:spMk id="10" creationId="{00000000-0000-0000-0000-000000000000}"/>
          </ac:spMkLst>
        </pc:spChg>
        <pc:spChg chg="del">
          <ac:chgData name="Chittaranjan Hens" userId="6fc03958433e8a43" providerId="LiveId" clId="{75957767-83AF-4818-9765-A8AD0ABF668C}" dt="2023-01-07T05:49:54.381" v="62" actId="478"/>
          <ac:spMkLst>
            <pc:docMk/>
            <pc:sldMk cId="2921571346" sldId="300"/>
            <ac:spMk id="14" creationId="{DBA210B4-6D73-98EB-FAC6-18B666D5B659}"/>
          </ac:spMkLst>
        </pc:spChg>
        <pc:picChg chg="add mod">
          <ac:chgData name="Chittaranjan Hens" userId="6fc03958433e8a43" providerId="LiveId" clId="{75957767-83AF-4818-9765-A8AD0ABF668C}" dt="2023-01-07T05:57:35.531" v="69" actId="14100"/>
          <ac:picMkLst>
            <pc:docMk/>
            <pc:sldMk cId="2921571346" sldId="300"/>
            <ac:picMk id="4" creationId="{3EB85EEA-EE4E-49E2-4958-5B75BD60E92E}"/>
          </ac:picMkLst>
        </pc:picChg>
        <pc:picChg chg="add mod">
          <ac:chgData name="Chittaranjan Hens" userId="6fc03958433e8a43" providerId="LiveId" clId="{75957767-83AF-4818-9765-A8AD0ABF668C}" dt="2023-01-07T06:00:06.310" v="79" actId="14100"/>
          <ac:picMkLst>
            <pc:docMk/>
            <pc:sldMk cId="2921571346" sldId="300"/>
            <ac:picMk id="7" creationId="{E7FE6B4B-85D2-093E-D5D3-EDAE162CD4A3}"/>
          </ac:picMkLst>
        </pc:picChg>
        <pc:picChg chg="del">
          <ac:chgData name="Chittaranjan Hens" userId="6fc03958433e8a43" providerId="LiveId" clId="{75957767-83AF-4818-9765-A8AD0ABF668C}" dt="2023-01-07T05:49:49.770" v="61" actId="478"/>
          <ac:picMkLst>
            <pc:docMk/>
            <pc:sldMk cId="2921571346" sldId="300"/>
            <ac:picMk id="12" creationId="{F2288E4C-44CA-46D4-8B7A-BF913D7CD0A3}"/>
          </ac:picMkLst>
        </pc:picChg>
      </pc:sldChg>
      <pc:sldChg chg="addSp delSp modSp add del mod">
        <pc:chgData name="Chittaranjan Hens" userId="6fc03958433e8a43" providerId="LiveId" clId="{75957767-83AF-4818-9765-A8AD0ABF668C}" dt="2023-01-09T05:18:58.760" v="440" actId="47"/>
        <pc:sldMkLst>
          <pc:docMk/>
          <pc:sldMk cId="4054060114" sldId="301"/>
        </pc:sldMkLst>
        <pc:spChg chg="add mod">
          <ac:chgData name="Chittaranjan Hens" userId="6fc03958433e8a43" providerId="LiveId" clId="{75957767-83AF-4818-9765-A8AD0ABF668C}" dt="2023-01-07T06:54:11.951" v="151" actId="113"/>
          <ac:spMkLst>
            <pc:docMk/>
            <pc:sldMk cId="4054060114" sldId="301"/>
            <ac:spMk id="4" creationId="{384A810C-4EF3-6202-D30C-C6C1400F09E4}"/>
          </ac:spMkLst>
        </pc:spChg>
        <pc:spChg chg="del">
          <ac:chgData name="Chittaranjan Hens" userId="6fc03958433e8a43" providerId="LiveId" clId="{75957767-83AF-4818-9765-A8AD0ABF668C}" dt="2023-01-07T07:03:14.562" v="261" actId="478"/>
          <ac:spMkLst>
            <pc:docMk/>
            <pc:sldMk cId="4054060114" sldId="301"/>
            <ac:spMk id="5" creationId="{00000000-0000-0000-0000-000000000000}"/>
          </ac:spMkLst>
        </pc:spChg>
        <pc:spChg chg="add del mod">
          <ac:chgData name="Chittaranjan Hens" userId="6fc03958433e8a43" providerId="LiveId" clId="{75957767-83AF-4818-9765-A8AD0ABF668C}" dt="2023-01-07T06:20:22.593" v="135" actId="21"/>
          <ac:spMkLst>
            <pc:docMk/>
            <pc:sldMk cId="4054060114" sldId="301"/>
            <ac:spMk id="6" creationId="{1691B459-38D6-81F4-3A69-DA9B359A7BAA}"/>
          </ac:spMkLst>
        </pc:spChg>
        <pc:spChg chg="add del">
          <ac:chgData name="Chittaranjan Hens" userId="6fc03958433e8a43" providerId="LiveId" clId="{75957767-83AF-4818-9765-A8AD0ABF668C}" dt="2023-01-07T07:03:25.193" v="262" actId="478"/>
          <ac:spMkLst>
            <pc:docMk/>
            <pc:sldMk cId="4054060114" sldId="301"/>
            <ac:spMk id="7" creationId="{DB4D8F96-C079-5B74-86DA-1D1609476A50}"/>
          </ac:spMkLst>
        </pc:spChg>
        <pc:spChg chg="del">
          <ac:chgData name="Chittaranjan Hens" userId="6fc03958433e8a43" providerId="LiveId" clId="{75957767-83AF-4818-9765-A8AD0ABF668C}" dt="2023-01-07T06:00:44.992" v="115" actId="478"/>
          <ac:spMkLst>
            <pc:docMk/>
            <pc:sldMk cId="4054060114" sldId="301"/>
            <ac:spMk id="8" creationId="{09538A17-51DB-0024-5562-0C6448F1F76D}"/>
          </ac:spMkLst>
        </pc:spChg>
        <pc:picChg chg="del">
          <ac:chgData name="Chittaranjan Hens" userId="6fc03958433e8a43" providerId="LiveId" clId="{75957767-83AF-4818-9765-A8AD0ABF668C}" dt="2023-01-07T06:00:44.992" v="115" actId="478"/>
          <ac:picMkLst>
            <pc:docMk/>
            <pc:sldMk cId="4054060114" sldId="301"/>
            <ac:picMk id="4" creationId="{3EB85EEA-EE4E-49E2-4958-5B75BD60E92E}"/>
          </ac:picMkLst>
        </pc:picChg>
        <pc:picChg chg="del">
          <ac:chgData name="Chittaranjan Hens" userId="6fc03958433e8a43" providerId="LiveId" clId="{75957767-83AF-4818-9765-A8AD0ABF668C}" dt="2023-01-07T06:00:44.992" v="115" actId="478"/>
          <ac:picMkLst>
            <pc:docMk/>
            <pc:sldMk cId="4054060114" sldId="301"/>
            <ac:picMk id="7" creationId="{E7FE6B4B-85D2-093E-D5D3-EDAE162CD4A3}"/>
          </ac:picMkLst>
        </pc:picChg>
      </pc:sldChg>
      <pc:sldChg chg="addSp delSp modSp add mod ord modAnim">
        <pc:chgData name="Chittaranjan Hens" userId="6fc03958433e8a43" providerId="LiveId" clId="{75957767-83AF-4818-9765-A8AD0ABF668C}" dt="2023-01-07T07:38:07.213" v="406" actId="20577"/>
        <pc:sldMkLst>
          <pc:docMk/>
          <pc:sldMk cId="2738534003" sldId="302"/>
        </pc:sldMkLst>
        <pc:spChg chg="del">
          <ac:chgData name="Chittaranjan Hens" userId="6fc03958433e8a43" providerId="LiveId" clId="{75957767-83AF-4818-9765-A8AD0ABF668C}" dt="2023-01-07T06:55:44.160" v="185" actId="478"/>
          <ac:spMkLst>
            <pc:docMk/>
            <pc:sldMk cId="2738534003" sldId="302"/>
            <ac:spMk id="5" creationId="{00000000-0000-0000-0000-000000000000}"/>
          </ac:spMkLst>
        </pc:spChg>
        <pc:spChg chg="add mod">
          <ac:chgData name="Chittaranjan Hens" userId="6fc03958433e8a43" providerId="LiveId" clId="{75957767-83AF-4818-9765-A8AD0ABF668C}" dt="2023-01-07T06:58:25.656" v="204" actId="255"/>
          <ac:spMkLst>
            <pc:docMk/>
            <pc:sldMk cId="2738534003" sldId="302"/>
            <ac:spMk id="6" creationId="{D7A0EB0B-D078-DA15-C749-FB55CE0C0954}"/>
          </ac:spMkLst>
        </pc:spChg>
        <pc:spChg chg="mod">
          <ac:chgData name="Chittaranjan Hens" userId="6fc03958433e8a43" providerId="LiveId" clId="{75957767-83AF-4818-9765-A8AD0ABF668C}" dt="2023-01-07T07:38:07.213" v="406" actId="20577"/>
          <ac:spMkLst>
            <pc:docMk/>
            <pc:sldMk cId="2738534003" sldId="302"/>
            <ac:spMk id="8" creationId="{09538A17-51DB-0024-5562-0C6448F1F76D}"/>
          </ac:spMkLst>
        </pc:spChg>
        <pc:picChg chg="del">
          <ac:chgData name="Chittaranjan Hens" userId="6fc03958433e8a43" providerId="LiveId" clId="{75957767-83AF-4818-9765-A8AD0ABF668C}" dt="2023-01-07T06:54:20.333" v="153" actId="478"/>
          <ac:picMkLst>
            <pc:docMk/>
            <pc:sldMk cId="2738534003" sldId="302"/>
            <ac:picMk id="4" creationId="{3EB85EEA-EE4E-49E2-4958-5B75BD60E92E}"/>
          </ac:picMkLst>
        </pc:picChg>
        <pc:picChg chg="del">
          <ac:chgData name="Chittaranjan Hens" userId="6fc03958433e8a43" providerId="LiveId" clId="{75957767-83AF-4818-9765-A8AD0ABF668C}" dt="2023-01-07T06:54:22.087" v="154" actId="478"/>
          <ac:picMkLst>
            <pc:docMk/>
            <pc:sldMk cId="2738534003" sldId="302"/>
            <ac:picMk id="7" creationId="{E7FE6B4B-85D2-093E-D5D3-EDAE162CD4A3}"/>
          </ac:picMkLst>
        </pc:picChg>
        <pc:picChg chg="add mod">
          <ac:chgData name="Chittaranjan Hens" userId="6fc03958433e8a43" providerId="LiveId" clId="{75957767-83AF-4818-9765-A8AD0ABF668C}" dt="2023-01-07T06:59:31.851" v="210" actId="14100"/>
          <ac:picMkLst>
            <pc:docMk/>
            <pc:sldMk cId="2738534003" sldId="302"/>
            <ac:picMk id="11" creationId="{9AE6A210-88A5-E96E-D57F-379275D832E0}"/>
          </ac:picMkLst>
        </pc:picChg>
        <pc:picChg chg="add mod">
          <ac:chgData name="Chittaranjan Hens" userId="6fc03958433e8a43" providerId="LiveId" clId="{75957767-83AF-4818-9765-A8AD0ABF668C}" dt="2023-01-07T06:59:55.807" v="215" actId="14100"/>
          <ac:picMkLst>
            <pc:docMk/>
            <pc:sldMk cId="2738534003" sldId="302"/>
            <ac:picMk id="13" creationId="{DB22C341-91F1-E958-C193-75B0F643C05F}"/>
          </ac:picMkLst>
        </pc:picChg>
        <pc:picChg chg="add del mod">
          <ac:chgData name="Chittaranjan Hens" userId="6fc03958433e8a43" providerId="LiveId" clId="{75957767-83AF-4818-9765-A8AD0ABF668C}" dt="2023-01-07T07:00:45.620" v="222" actId="478"/>
          <ac:picMkLst>
            <pc:docMk/>
            <pc:sldMk cId="2738534003" sldId="302"/>
            <ac:picMk id="15" creationId="{460A199C-22BC-A7AF-699C-3B3BE4696269}"/>
          </ac:picMkLst>
        </pc:picChg>
        <pc:picChg chg="add mod">
          <ac:chgData name="Chittaranjan Hens" userId="6fc03958433e8a43" providerId="LiveId" clId="{75957767-83AF-4818-9765-A8AD0ABF668C}" dt="2023-01-07T07:01:04.084" v="225" actId="1076"/>
          <ac:picMkLst>
            <pc:docMk/>
            <pc:sldMk cId="2738534003" sldId="302"/>
            <ac:picMk id="17" creationId="{91004B7D-3530-EAF4-FEA2-47398BE5DC56}"/>
          </ac:picMkLst>
        </pc:picChg>
      </pc:sldChg>
      <pc:sldChg chg="addSp delSp modSp add del mod">
        <pc:chgData name="Chittaranjan Hens" userId="6fc03958433e8a43" providerId="LiveId" clId="{75957767-83AF-4818-9765-A8AD0ABF668C}" dt="2023-01-07T07:03:49.090" v="279" actId="122"/>
        <pc:sldMkLst>
          <pc:docMk/>
          <pc:sldMk cId="487592479" sldId="303"/>
        </pc:sldMkLst>
        <pc:spChg chg="del">
          <ac:chgData name="Chittaranjan Hens" userId="6fc03958433e8a43" providerId="LiveId" clId="{75957767-83AF-4818-9765-A8AD0ABF668C}" dt="2023-01-07T07:03:06.802" v="259" actId="478"/>
          <ac:spMkLst>
            <pc:docMk/>
            <pc:sldMk cId="487592479" sldId="303"/>
            <ac:spMk id="5" creationId="{00000000-0000-0000-0000-000000000000}"/>
          </ac:spMkLst>
        </pc:spChg>
        <pc:spChg chg="add mod">
          <ac:chgData name="Chittaranjan Hens" userId="6fc03958433e8a43" providerId="LiveId" clId="{75957767-83AF-4818-9765-A8AD0ABF668C}" dt="2023-01-07T07:03:02.603" v="258" actId="1076"/>
          <ac:spMkLst>
            <pc:docMk/>
            <pc:sldMk cId="487592479" sldId="303"/>
            <ac:spMk id="6" creationId="{CAC3B94E-0C73-EDD9-6FA3-300BEEDD1B4F}"/>
          </ac:spMkLst>
        </pc:spChg>
        <pc:spChg chg="mod">
          <ac:chgData name="Chittaranjan Hens" userId="6fc03958433e8a43" providerId="LiveId" clId="{75957767-83AF-4818-9765-A8AD0ABF668C}" dt="2023-01-07T07:03:49.090" v="279" actId="122"/>
          <ac:spMkLst>
            <pc:docMk/>
            <pc:sldMk cId="487592479" sldId="303"/>
            <ac:spMk id="8" creationId="{09538A17-51DB-0024-5562-0C6448F1F76D}"/>
          </ac:spMkLst>
        </pc:spChg>
        <pc:picChg chg="del">
          <ac:chgData name="Chittaranjan Hens" userId="6fc03958433e8a43" providerId="LiveId" clId="{75957767-83AF-4818-9765-A8AD0ABF668C}" dt="2023-01-07T07:02:24.341" v="230" actId="478"/>
          <ac:picMkLst>
            <pc:docMk/>
            <pc:sldMk cId="487592479" sldId="303"/>
            <ac:picMk id="4" creationId="{3EB85EEA-EE4E-49E2-4958-5B75BD60E92E}"/>
          </ac:picMkLst>
        </pc:picChg>
        <pc:picChg chg="del">
          <ac:chgData name="Chittaranjan Hens" userId="6fc03958433e8a43" providerId="LiveId" clId="{75957767-83AF-4818-9765-A8AD0ABF668C}" dt="2023-01-07T07:02:26.286" v="231" actId="478"/>
          <ac:picMkLst>
            <pc:docMk/>
            <pc:sldMk cId="487592479" sldId="303"/>
            <ac:picMk id="7" creationId="{E7FE6B4B-85D2-093E-D5D3-EDAE162CD4A3}"/>
          </ac:picMkLst>
        </pc:picChg>
      </pc:sldChg>
      <pc:sldChg chg="addSp delSp modSp add mod">
        <pc:chgData name="Chittaranjan Hens" userId="6fc03958433e8a43" providerId="LiveId" clId="{75957767-83AF-4818-9765-A8AD0ABF668C}" dt="2023-01-07T07:05:50.686" v="294" actId="20577"/>
        <pc:sldMkLst>
          <pc:docMk/>
          <pc:sldMk cId="1857979792" sldId="304"/>
        </pc:sldMkLst>
        <pc:spChg chg="add mod">
          <ac:chgData name="Chittaranjan Hens" userId="6fc03958433e8a43" providerId="LiveId" clId="{75957767-83AF-4818-9765-A8AD0ABF668C}" dt="2023-01-07T07:05:50.686" v="294" actId="20577"/>
          <ac:spMkLst>
            <pc:docMk/>
            <pc:sldMk cId="1857979792" sldId="304"/>
            <ac:spMk id="5" creationId="{003A6DA8-5572-5D2F-DA7E-5878AD1F5ECC}"/>
          </ac:spMkLst>
        </pc:spChg>
        <pc:spChg chg="del">
          <ac:chgData name="Chittaranjan Hens" userId="6fc03958433e8a43" providerId="LiveId" clId="{75957767-83AF-4818-9765-A8AD0ABF668C}" dt="2023-01-07T07:04:03.041" v="281" actId="478"/>
          <ac:spMkLst>
            <pc:docMk/>
            <pc:sldMk cId="1857979792" sldId="304"/>
            <ac:spMk id="6" creationId="{CAC3B94E-0C73-EDD9-6FA3-300BEEDD1B4F}"/>
          </ac:spMkLst>
        </pc:spChg>
        <pc:spChg chg="del">
          <ac:chgData name="Chittaranjan Hens" userId="6fc03958433e8a43" providerId="LiveId" clId="{75957767-83AF-4818-9765-A8AD0ABF668C}" dt="2023-01-07T07:04:04.867" v="282" actId="478"/>
          <ac:spMkLst>
            <pc:docMk/>
            <pc:sldMk cId="1857979792" sldId="304"/>
            <ac:spMk id="8" creationId="{09538A17-51DB-0024-5562-0C6448F1F76D}"/>
          </ac:spMkLst>
        </pc:spChg>
        <pc:picChg chg="add mod">
          <ac:chgData name="Chittaranjan Hens" userId="6fc03958433e8a43" providerId="LiveId" clId="{75957767-83AF-4818-9765-A8AD0ABF668C}" dt="2023-01-07T07:05:38.765" v="287" actId="1076"/>
          <ac:picMkLst>
            <pc:docMk/>
            <pc:sldMk cId="1857979792" sldId="304"/>
            <ac:picMk id="4" creationId="{61A426D5-C955-1938-4CAB-8F72C5325C5E}"/>
          </ac:picMkLst>
        </pc:picChg>
      </pc:sldChg>
      <pc:sldChg chg="add">
        <pc:chgData name="Chittaranjan Hens" userId="6fc03958433e8a43" providerId="LiveId" clId="{75957767-83AF-4818-9765-A8AD0ABF668C}" dt="2023-01-10T18:03:49.687" v="1059"/>
        <pc:sldMkLst>
          <pc:docMk/>
          <pc:sldMk cId="262259578" sldId="305"/>
        </pc:sldMkLst>
      </pc:sldChg>
      <pc:sldChg chg="del">
        <pc:chgData name="Chittaranjan Hens" userId="6fc03958433e8a43" providerId="LiveId" clId="{75957767-83AF-4818-9765-A8AD0ABF668C}" dt="2023-01-07T05:46:11.272" v="4" actId="47"/>
        <pc:sldMkLst>
          <pc:docMk/>
          <pc:sldMk cId="1215094286" sldId="305"/>
        </pc:sldMkLst>
      </pc:sldChg>
      <pc:sldChg chg="addSp modSp add del mod ord modAnim">
        <pc:chgData name="Chittaranjan Hens" userId="6fc03958433e8a43" providerId="LiveId" clId="{75957767-83AF-4818-9765-A8AD0ABF668C}" dt="2023-01-10T18:03:39.945" v="1058" actId="2696"/>
        <pc:sldMkLst>
          <pc:docMk/>
          <pc:sldMk cId="2832983134" sldId="305"/>
        </pc:sldMkLst>
        <pc:spChg chg="mod">
          <ac:chgData name="Chittaranjan Hens" userId="6fc03958433e8a43" providerId="LiveId" clId="{75957767-83AF-4818-9765-A8AD0ABF668C}" dt="2023-01-09T05:22:31.436" v="468" actId="403"/>
          <ac:spMkLst>
            <pc:docMk/>
            <pc:sldMk cId="2832983134" sldId="305"/>
            <ac:spMk id="4" creationId="{384A810C-4EF3-6202-D30C-C6C1400F09E4}"/>
          </ac:spMkLst>
        </pc:spChg>
        <pc:spChg chg="add mod">
          <ac:chgData name="Chittaranjan Hens" userId="6fc03958433e8a43" providerId="LiveId" clId="{75957767-83AF-4818-9765-A8AD0ABF668C}" dt="2023-01-09T05:20:44.042" v="459" actId="6549"/>
          <ac:spMkLst>
            <pc:docMk/>
            <pc:sldMk cId="2832983134" sldId="305"/>
            <ac:spMk id="5" creationId="{B42B80B5-D603-61B4-4A66-7932551E5048}"/>
          </ac:spMkLst>
        </pc:spChg>
        <pc:picChg chg="add mod">
          <ac:chgData name="Chittaranjan Hens" userId="6fc03958433e8a43" providerId="LiveId" clId="{75957767-83AF-4818-9765-A8AD0ABF668C}" dt="2023-01-09T05:22:09.369" v="462" actId="1076"/>
          <ac:picMkLst>
            <pc:docMk/>
            <pc:sldMk cId="2832983134" sldId="305"/>
            <ac:picMk id="7" creationId="{8483606B-09F3-F6B8-7754-0442DA075897}"/>
          </ac:picMkLst>
        </pc:picChg>
      </pc:sldChg>
      <pc:sldChg chg="addSp modSp add del mod">
        <pc:chgData name="Chittaranjan Hens" userId="6fc03958433e8a43" providerId="LiveId" clId="{75957767-83AF-4818-9765-A8AD0ABF668C}" dt="2023-01-10T15:56:51.653" v="1019" actId="47"/>
        <pc:sldMkLst>
          <pc:docMk/>
          <pc:sldMk cId="1758408775" sldId="306"/>
        </pc:sldMkLst>
        <pc:spChg chg="add mod">
          <ac:chgData name="Chittaranjan Hens" userId="6fc03958433e8a43" providerId="LiveId" clId="{75957767-83AF-4818-9765-A8AD0ABF668C}" dt="2023-01-10T15:05:11.837" v="629" actId="404"/>
          <ac:spMkLst>
            <pc:docMk/>
            <pc:sldMk cId="1758408775" sldId="306"/>
            <ac:spMk id="3" creationId="{77AFFB7B-7359-7A6D-781F-D28C47D5A4BD}"/>
          </ac:spMkLst>
        </pc:spChg>
        <pc:spChg chg="mod">
          <ac:chgData name="Chittaranjan Hens" userId="6fc03958433e8a43" providerId="LiveId" clId="{75957767-83AF-4818-9765-A8AD0ABF668C}" dt="2023-01-07T07:24:55.383" v="379" actId="14100"/>
          <ac:spMkLst>
            <pc:docMk/>
            <pc:sldMk cId="1758408775" sldId="306"/>
            <ac:spMk id="4" creationId="{384A810C-4EF3-6202-D30C-C6C1400F09E4}"/>
          </ac:spMkLst>
        </pc:spChg>
        <pc:spChg chg="add mod">
          <ac:chgData name="Chittaranjan Hens" userId="6fc03958433e8a43" providerId="LiveId" clId="{75957767-83AF-4818-9765-A8AD0ABF668C}" dt="2023-01-10T15:05:52.303" v="672" actId="14100"/>
          <ac:spMkLst>
            <pc:docMk/>
            <pc:sldMk cId="1758408775" sldId="306"/>
            <ac:spMk id="5" creationId="{D06A8CF9-A880-2338-5D89-D4BDD8BD55E0}"/>
          </ac:spMkLst>
        </pc:spChg>
        <pc:picChg chg="add mod">
          <ac:chgData name="Chittaranjan Hens" userId="6fc03958433e8a43" providerId="LiveId" clId="{75957767-83AF-4818-9765-A8AD0ABF668C}" dt="2023-01-10T15:06:07.434" v="675" actId="14100"/>
          <ac:picMkLst>
            <pc:docMk/>
            <pc:sldMk cId="1758408775" sldId="306"/>
            <ac:picMk id="7" creationId="{5963A68C-9140-4A2E-8D8B-F90DAB3B8E9C}"/>
          </ac:picMkLst>
        </pc:picChg>
      </pc:sldChg>
      <pc:sldChg chg="modSp add mod">
        <pc:chgData name="Chittaranjan Hens" userId="6fc03958433e8a43" providerId="LiveId" clId="{75957767-83AF-4818-9765-A8AD0ABF668C}" dt="2023-01-07T07:37:36.801" v="390" actId="20577"/>
        <pc:sldMkLst>
          <pc:docMk/>
          <pc:sldMk cId="0" sldId="307"/>
        </pc:sldMkLst>
        <pc:spChg chg="mod">
          <ac:chgData name="Chittaranjan Hens" userId="6fc03958433e8a43" providerId="LiveId" clId="{75957767-83AF-4818-9765-A8AD0ABF668C}" dt="2023-01-07T07:37:36.801" v="390" actId="20577"/>
          <ac:spMkLst>
            <pc:docMk/>
            <pc:sldMk cId="0" sldId="307"/>
            <ac:spMk id="103" creationId="{00000000-0000-0000-0000-000000000000}"/>
          </ac:spMkLst>
        </pc:spChg>
      </pc:sldChg>
      <pc:sldChg chg="del">
        <pc:chgData name="Chittaranjan Hens" userId="6fc03958433e8a43" providerId="LiveId" clId="{75957767-83AF-4818-9765-A8AD0ABF668C}" dt="2023-01-07T05:46:13.149" v="10" actId="47"/>
        <pc:sldMkLst>
          <pc:docMk/>
          <pc:sldMk cId="1774685152" sldId="308"/>
        </pc:sldMkLst>
      </pc:sldChg>
      <pc:sldChg chg="addSp delSp modSp add del mod ord modNotesTx">
        <pc:chgData name="Chittaranjan Hens" userId="6fc03958433e8a43" providerId="LiveId" clId="{75957767-83AF-4818-9765-A8AD0ABF668C}" dt="2023-01-11T13:02:57.317" v="1368" actId="1076"/>
        <pc:sldMkLst>
          <pc:docMk/>
          <pc:sldMk cId="3796295052" sldId="308"/>
        </pc:sldMkLst>
        <pc:spChg chg="add del mod">
          <ac:chgData name="Chittaranjan Hens" userId="6fc03958433e8a43" providerId="LiveId" clId="{75957767-83AF-4818-9765-A8AD0ABF668C}" dt="2023-01-10T15:06:32.146" v="678"/>
          <ac:spMkLst>
            <pc:docMk/>
            <pc:sldMk cId="3796295052" sldId="308"/>
            <ac:spMk id="3" creationId="{B18CB40A-F971-C3D0-9429-205D981B22BC}"/>
          </ac:spMkLst>
        </pc:spChg>
        <pc:spChg chg="mod">
          <ac:chgData name="Chittaranjan Hens" userId="6fc03958433e8a43" providerId="LiveId" clId="{75957767-83AF-4818-9765-A8AD0ABF668C}" dt="2023-01-11T12:57:58.280" v="1365" actId="20577"/>
          <ac:spMkLst>
            <pc:docMk/>
            <pc:sldMk cId="3796295052" sldId="308"/>
            <ac:spMk id="4" creationId="{384A810C-4EF3-6202-D30C-C6C1400F09E4}"/>
          </ac:spMkLst>
        </pc:spChg>
        <pc:picChg chg="add mod">
          <ac:chgData name="Chittaranjan Hens" userId="6fc03958433e8a43" providerId="LiveId" clId="{75957767-83AF-4818-9765-A8AD0ABF668C}" dt="2023-01-11T13:02:57.317" v="1368" actId="1076"/>
          <ac:picMkLst>
            <pc:docMk/>
            <pc:sldMk cId="3796295052" sldId="308"/>
            <ac:picMk id="5" creationId="{731AAB68-95FD-F53D-D052-DFC28FEE8686}"/>
          </ac:picMkLst>
        </pc:picChg>
      </pc:sldChg>
      <pc:sldChg chg="del">
        <pc:chgData name="Chittaranjan Hens" userId="6fc03958433e8a43" providerId="LiveId" clId="{75957767-83AF-4818-9765-A8AD0ABF668C}" dt="2023-01-07T05:46:13.446" v="11" actId="47"/>
        <pc:sldMkLst>
          <pc:docMk/>
          <pc:sldMk cId="2842745309" sldId="309"/>
        </pc:sldMkLst>
      </pc:sldChg>
      <pc:sldChg chg="del">
        <pc:chgData name="Chittaranjan Hens" userId="6fc03958433e8a43" providerId="LiveId" clId="{75957767-83AF-4818-9765-A8AD0ABF668C}" dt="2023-01-07T05:46:13.748" v="12" actId="47"/>
        <pc:sldMkLst>
          <pc:docMk/>
          <pc:sldMk cId="3511049692" sldId="310"/>
        </pc:sldMkLst>
      </pc:sldChg>
      <pc:sldChg chg="del">
        <pc:chgData name="Chittaranjan Hens" userId="6fc03958433e8a43" providerId="LiveId" clId="{75957767-83AF-4818-9765-A8AD0ABF668C}" dt="2023-01-07T05:46:14.835" v="16" actId="47"/>
        <pc:sldMkLst>
          <pc:docMk/>
          <pc:sldMk cId="2467800466" sldId="311"/>
        </pc:sldMkLst>
      </pc:sldChg>
      <pc:sldChg chg="del">
        <pc:chgData name="Chittaranjan Hens" userId="6fc03958433e8a43" providerId="LiveId" clId="{75957767-83AF-4818-9765-A8AD0ABF668C}" dt="2023-01-07T05:46:16.799" v="23" actId="47"/>
        <pc:sldMkLst>
          <pc:docMk/>
          <pc:sldMk cId="2834121229" sldId="312"/>
        </pc:sldMkLst>
      </pc:sldChg>
      <pc:sldChg chg="del">
        <pc:chgData name="Chittaranjan Hens" userId="6fc03958433e8a43" providerId="LiveId" clId="{75957767-83AF-4818-9765-A8AD0ABF668C}" dt="2023-01-07T05:46:14.256" v="14" actId="47"/>
        <pc:sldMkLst>
          <pc:docMk/>
          <pc:sldMk cId="424708431" sldId="313"/>
        </pc:sldMkLst>
      </pc:sldChg>
      <pc:sldChg chg="add del">
        <pc:chgData name="Chittaranjan Hens" userId="6fc03958433e8a43" providerId="LiveId" clId="{75957767-83AF-4818-9765-A8AD0ABF668C}" dt="2023-01-07T13:15:08.954" v="439"/>
        <pc:sldMkLst>
          <pc:docMk/>
          <pc:sldMk cId="0" sldId="332"/>
        </pc:sldMkLst>
      </pc:sldChg>
      <pc:sldChg chg="add del">
        <pc:chgData name="Chittaranjan Hens" userId="6fc03958433e8a43" providerId="LiveId" clId="{75957767-83AF-4818-9765-A8AD0ABF668C}" dt="2023-01-11T07:47:57.101" v="1265" actId="2696"/>
        <pc:sldMkLst>
          <pc:docMk/>
          <pc:sldMk cId="970906092" sldId="348"/>
        </pc:sldMkLst>
      </pc:sldChg>
      <pc:sldChg chg="addSp modSp add del mod">
        <pc:chgData name="Chittaranjan Hens" userId="6fc03958433e8a43" providerId="LiveId" clId="{75957767-83AF-4818-9765-A8AD0ABF668C}" dt="2023-01-11T07:49:57.487" v="1275" actId="2696"/>
        <pc:sldMkLst>
          <pc:docMk/>
          <pc:sldMk cId="1943841837" sldId="348"/>
        </pc:sldMkLst>
        <pc:picChg chg="add mod ord">
          <ac:chgData name="Chittaranjan Hens" userId="6fc03958433e8a43" providerId="LiveId" clId="{75957767-83AF-4818-9765-A8AD0ABF668C}" dt="2023-01-11T07:48:27.101" v="1270"/>
          <ac:picMkLst>
            <pc:docMk/>
            <pc:sldMk cId="1943841837" sldId="348"/>
            <ac:picMk id="2" creationId="{C0E09FE5-C375-7F74-A513-C1C450348E64}"/>
          </ac:picMkLst>
        </pc:picChg>
      </pc:sldChg>
      <pc:sldChg chg="addSp modSp add del mod">
        <pc:chgData name="Chittaranjan Hens" userId="6fc03958433e8a43" providerId="LiveId" clId="{75957767-83AF-4818-9765-A8AD0ABF668C}" dt="2023-01-11T07:49:57.487" v="1275" actId="2696"/>
        <pc:sldMkLst>
          <pc:docMk/>
          <pc:sldMk cId="1229643646" sldId="350"/>
        </pc:sldMkLst>
        <pc:picChg chg="add mod ord">
          <ac:chgData name="Chittaranjan Hens" userId="6fc03958433e8a43" providerId="LiveId" clId="{75957767-83AF-4818-9765-A8AD0ABF668C}" dt="2023-01-11T07:48:36.643" v="1272" actId="167"/>
          <ac:picMkLst>
            <pc:docMk/>
            <pc:sldMk cId="1229643646" sldId="350"/>
            <ac:picMk id="2" creationId="{1917AF9A-4F05-205B-E270-3546173EBAAF}"/>
          </ac:picMkLst>
        </pc:picChg>
      </pc:sldChg>
      <pc:sldChg chg="add">
        <pc:chgData name="Chittaranjan Hens" userId="6fc03958433e8a43" providerId="LiveId" clId="{75957767-83AF-4818-9765-A8AD0ABF668C}" dt="2023-01-11T07:50:02.784" v="1276"/>
        <pc:sldMkLst>
          <pc:docMk/>
          <pc:sldMk cId="1354525531" sldId="350"/>
        </pc:sldMkLst>
      </pc:sldChg>
      <pc:sldChg chg="add del">
        <pc:chgData name="Chittaranjan Hens" userId="6fc03958433e8a43" providerId="LiveId" clId="{75957767-83AF-4818-9765-A8AD0ABF668C}" dt="2023-01-07T13:15:08.954" v="439"/>
        <pc:sldMkLst>
          <pc:docMk/>
          <pc:sldMk cId="0" sldId="377"/>
        </pc:sldMkLst>
      </pc:sldChg>
      <pc:sldChg chg="add del">
        <pc:chgData name="Chittaranjan Hens" userId="6fc03958433e8a43" providerId="LiveId" clId="{75957767-83AF-4818-9765-A8AD0ABF668C}" dt="2023-01-07T13:15:08.954" v="439"/>
        <pc:sldMkLst>
          <pc:docMk/>
          <pc:sldMk cId="0" sldId="392"/>
        </pc:sldMkLst>
      </pc:sldChg>
      <pc:sldChg chg="add del">
        <pc:chgData name="Chittaranjan Hens" userId="6fc03958433e8a43" providerId="LiveId" clId="{75957767-83AF-4818-9765-A8AD0ABF668C}" dt="2023-01-07T13:15:08.954" v="439"/>
        <pc:sldMkLst>
          <pc:docMk/>
          <pc:sldMk cId="2675352720" sldId="393"/>
        </pc:sldMkLst>
      </pc:sldChg>
      <pc:sldChg chg="add del">
        <pc:chgData name="Chittaranjan Hens" userId="6fc03958433e8a43" providerId="LiveId" clId="{75957767-83AF-4818-9765-A8AD0ABF668C}" dt="2023-01-07T13:15:08.954" v="439"/>
        <pc:sldMkLst>
          <pc:docMk/>
          <pc:sldMk cId="0" sldId="394"/>
        </pc:sldMkLst>
      </pc:sldChg>
      <pc:sldChg chg="add del">
        <pc:chgData name="Chittaranjan Hens" userId="6fc03958433e8a43" providerId="LiveId" clId="{75957767-83AF-4818-9765-A8AD0ABF668C}" dt="2023-01-07T13:15:08.954" v="439"/>
        <pc:sldMkLst>
          <pc:docMk/>
          <pc:sldMk cId="0" sldId="400"/>
        </pc:sldMkLst>
      </pc:sldChg>
      <pc:sldChg chg="add">
        <pc:chgData name="Chittaranjan Hens" userId="6fc03958433e8a43" providerId="LiveId" clId="{75957767-83AF-4818-9765-A8AD0ABF668C}" dt="2023-01-10T18:03:49.687" v="1059"/>
        <pc:sldMkLst>
          <pc:docMk/>
          <pc:sldMk cId="1570563579" sldId="401"/>
        </pc:sldMkLst>
      </pc:sldChg>
      <pc:sldChg chg="addSp modSp add del mod modAnim">
        <pc:chgData name="Chittaranjan Hens" userId="6fc03958433e8a43" providerId="LiveId" clId="{75957767-83AF-4818-9765-A8AD0ABF668C}" dt="2023-01-10T18:03:39.945" v="1058" actId="2696"/>
        <pc:sldMkLst>
          <pc:docMk/>
          <pc:sldMk cId="1904863946" sldId="401"/>
        </pc:sldMkLst>
        <pc:spChg chg="add mod">
          <ac:chgData name="Chittaranjan Hens" userId="6fc03958433e8a43" providerId="LiveId" clId="{75957767-83AF-4818-9765-A8AD0ABF668C}" dt="2023-01-09T05:24:03.542" v="524" actId="14100"/>
          <ac:spMkLst>
            <pc:docMk/>
            <pc:sldMk cId="1904863946" sldId="401"/>
            <ac:spMk id="8" creationId="{BC80EC76-1D70-4D44-6835-784333B10601}"/>
          </ac:spMkLst>
        </pc:spChg>
        <pc:picChg chg="add mod modCrop">
          <ac:chgData name="Chittaranjan Hens" userId="6fc03958433e8a43" providerId="LiveId" clId="{75957767-83AF-4818-9765-A8AD0ABF668C}" dt="2023-01-09T05:24:18.834" v="527" actId="1076"/>
          <ac:picMkLst>
            <pc:docMk/>
            <pc:sldMk cId="1904863946" sldId="401"/>
            <ac:picMk id="6" creationId="{56063D3D-0E7D-F4B6-FED8-1F76E5AF3F90}"/>
          </ac:picMkLst>
        </pc:picChg>
        <pc:picChg chg="mod">
          <ac:chgData name="Chittaranjan Hens" userId="6fc03958433e8a43" providerId="LiveId" clId="{75957767-83AF-4818-9765-A8AD0ABF668C}" dt="2023-01-09T05:23:11.305" v="473" actId="1076"/>
          <ac:picMkLst>
            <pc:docMk/>
            <pc:sldMk cId="1904863946" sldId="401"/>
            <ac:picMk id="7" creationId="{8483606B-09F3-F6B8-7754-0442DA075897}"/>
          </ac:picMkLst>
        </pc:picChg>
        <pc:picChg chg="add mod">
          <ac:chgData name="Chittaranjan Hens" userId="6fc03958433e8a43" providerId="LiveId" clId="{75957767-83AF-4818-9765-A8AD0ABF668C}" dt="2023-01-09T05:24:40.337" v="530" actId="1076"/>
          <ac:picMkLst>
            <pc:docMk/>
            <pc:sldMk cId="1904863946" sldId="401"/>
            <ac:picMk id="11" creationId="{4D8881AA-12D0-EB40-064A-96D965BC9271}"/>
          </ac:picMkLst>
        </pc:picChg>
      </pc:sldChg>
      <pc:sldChg chg="add">
        <pc:chgData name="Chittaranjan Hens" userId="6fc03958433e8a43" providerId="LiveId" clId="{75957767-83AF-4818-9765-A8AD0ABF668C}" dt="2023-01-10T18:03:49.687" v="1059"/>
        <pc:sldMkLst>
          <pc:docMk/>
          <pc:sldMk cId="886110204" sldId="402"/>
        </pc:sldMkLst>
      </pc:sldChg>
      <pc:sldChg chg="addSp modSp add del mod modAnim">
        <pc:chgData name="Chittaranjan Hens" userId="6fc03958433e8a43" providerId="LiveId" clId="{75957767-83AF-4818-9765-A8AD0ABF668C}" dt="2023-01-10T18:03:39.945" v="1058" actId="2696"/>
        <pc:sldMkLst>
          <pc:docMk/>
          <pc:sldMk cId="4157513942" sldId="402"/>
        </pc:sldMkLst>
        <pc:picChg chg="add mod">
          <ac:chgData name="Chittaranjan Hens" userId="6fc03958433e8a43" providerId="LiveId" clId="{75957767-83AF-4818-9765-A8AD0ABF668C}" dt="2023-01-09T05:25:37.831" v="542" actId="1076"/>
          <ac:picMkLst>
            <pc:docMk/>
            <pc:sldMk cId="4157513942" sldId="402"/>
            <ac:picMk id="9" creationId="{24CD3918-8C81-4073-5073-476EE16F2FA4}"/>
          </ac:picMkLst>
        </pc:picChg>
        <pc:picChg chg="add mod">
          <ac:chgData name="Chittaranjan Hens" userId="6fc03958433e8a43" providerId="LiveId" clId="{75957767-83AF-4818-9765-A8AD0ABF668C}" dt="2023-01-09T05:26:17.328" v="551" actId="1076"/>
          <ac:picMkLst>
            <pc:docMk/>
            <pc:sldMk cId="4157513942" sldId="402"/>
            <ac:picMk id="13" creationId="{FFCC7092-8213-EFCF-E187-DD0FE4713DE1}"/>
          </ac:picMkLst>
        </pc:picChg>
      </pc:sldChg>
      <pc:sldChg chg="addSp delSp modSp add del mod delAnim">
        <pc:chgData name="Chittaranjan Hens" userId="6fc03958433e8a43" providerId="LiveId" clId="{75957767-83AF-4818-9765-A8AD0ABF668C}" dt="2023-01-10T18:03:39.945" v="1058" actId="2696"/>
        <pc:sldMkLst>
          <pc:docMk/>
          <pc:sldMk cId="2190656928" sldId="403"/>
        </pc:sldMkLst>
        <pc:spChg chg="del">
          <ac:chgData name="Chittaranjan Hens" userId="6fc03958433e8a43" providerId="LiveId" clId="{75957767-83AF-4818-9765-A8AD0ABF668C}" dt="2023-01-09T05:27:54.661" v="559" actId="478"/>
          <ac:spMkLst>
            <pc:docMk/>
            <pc:sldMk cId="2190656928" sldId="403"/>
            <ac:spMk id="8" creationId="{BC80EC76-1D70-4D44-6835-784333B10601}"/>
          </ac:spMkLst>
        </pc:spChg>
        <pc:picChg chg="del">
          <ac:chgData name="Chittaranjan Hens" userId="6fc03958433e8a43" providerId="LiveId" clId="{75957767-83AF-4818-9765-A8AD0ABF668C}" dt="2023-01-09T05:27:54.661" v="559" actId="478"/>
          <ac:picMkLst>
            <pc:docMk/>
            <pc:sldMk cId="2190656928" sldId="403"/>
            <ac:picMk id="6" creationId="{56063D3D-0E7D-F4B6-FED8-1F76E5AF3F90}"/>
          </ac:picMkLst>
        </pc:picChg>
        <pc:picChg chg="mod">
          <ac:chgData name="Chittaranjan Hens" userId="6fc03958433e8a43" providerId="LiveId" clId="{75957767-83AF-4818-9765-A8AD0ABF668C}" dt="2023-01-09T05:27:58.415" v="560" actId="1076"/>
          <ac:picMkLst>
            <pc:docMk/>
            <pc:sldMk cId="2190656928" sldId="403"/>
            <ac:picMk id="7" creationId="{8483606B-09F3-F6B8-7754-0442DA075897}"/>
          </ac:picMkLst>
        </pc:picChg>
        <pc:picChg chg="del">
          <ac:chgData name="Chittaranjan Hens" userId="6fc03958433e8a43" providerId="LiveId" clId="{75957767-83AF-4818-9765-A8AD0ABF668C}" dt="2023-01-09T05:27:54.661" v="559" actId="478"/>
          <ac:picMkLst>
            <pc:docMk/>
            <pc:sldMk cId="2190656928" sldId="403"/>
            <ac:picMk id="9" creationId="{24CD3918-8C81-4073-5073-476EE16F2FA4}"/>
          </ac:picMkLst>
        </pc:picChg>
        <pc:picChg chg="del">
          <ac:chgData name="Chittaranjan Hens" userId="6fc03958433e8a43" providerId="LiveId" clId="{75957767-83AF-4818-9765-A8AD0ABF668C}" dt="2023-01-09T05:27:54.661" v="559" actId="478"/>
          <ac:picMkLst>
            <pc:docMk/>
            <pc:sldMk cId="2190656928" sldId="403"/>
            <ac:picMk id="11" creationId="{4D8881AA-12D0-EB40-064A-96D965BC9271}"/>
          </ac:picMkLst>
        </pc:picChg>
        <pc:picChg chg="add mod">
          <ac:chgData name="Chittaranjan Hens" userId="6fc03958433e8a43" providerId="LiveId" clId="{75957767-83AF-4818-9765-A8AD0ABF668C}" dt="2023-01-09T05:29:20.899" v="565" actId="1076"/>
          <ac:picMkLst>
            <pc:docMk/>
            <pc:sldMk cId="2190656928" sldId="403"/>
            <ac:picMk id="12" creationId="{971DC7D9-8B7A-E77C-F6BC-8B81E792CAC3}"/>
          </ac:picMkLst>
        </pc:picChg>
        <pc:picChg chg="del">
          <ac:chgData name="Chittaranjan Hens" userId="6fc03958433e8a43" providerId="LiveId" clId="{75957767-83AF-4818-9765-A8AD0ABF668C}" dt="2023-01-09T05:27:54.661" v="559" actId="478"/>
          <ac:picMkLst>
            <pc:docMk/>
            <pc:sldMk cId="2190656928" sldId="403"/>
            <ac:picMk id="13" creationId="{FFCC7092-8213-EFCF-E187-DD0FE4713DE1}"/>
          </ac:picMkLst>
        </pc:picChg>
      </pc:sldChg>
      <pc:sldChg chg="add">
        <pc:chgData name="Chittaranjan Hens" userId="6fc03958433e8a43" providerId="LiveId" clId="{75957767-83AF-4818-9765-A8AD0ABF668C}" dt="2023-01-10T18:03:49.687" v="1059"/>
        <pc:sldMkLst>
          <pc:docMk/>
          <pc:sldMk cId="2639648117" sldId="403"/>
        </pc:sldMkLst>
      </pc:sldChg>
      <pc:sldChg chg="add">
        <pc:chgData name="Chittaranjan Hens" userId="6fc03958433e8a43" providerId="LiveId" clId="{75957767-83AF-4818-9765-A8AD0ABF668C}" dt="2023-01-10T18:03:49.687" v="1059"/>
        <pc:sldMkLst>
          <pc:docMk/>
          <pc:sldMk cId="2934902804" sldId="404"/>
        </pc:sldMkLst>
      </pc:sldChg>
      <pc:sldChg chg="addSp delSp modSp add del mod">
        <pc:chgData name="Chittaranjan Hens" userId="6fc03958433e8a43" providerId="LiveId" clId="{75957767-83AF-4818-9765-A8AD0ABF668C}" dt="2023-01-10T18:03:39.945" v="1058" actId="2696"/>
        <pc:sldMkLst>
          <pc:docMk/>
          <pc:sldMk cId="3738290839" sldId="404"/>
        </pc:sldMkLst>
        <pc:picChg chg="add mod">
          <ac:chgData name="Chittaranjan Hens" userId="6fc03958433e8a43" providerId="LiveId" clId="{75957767-83AF-4818-9765-A8AD0ABF668C}" dt="2023-01-09T05:32:54.446" v="592" actId="14100"/>
          <ac:picMkLst>
            <pc:docMk/>
            <pc:sldMk cId="3738290839" sldId="404"/>
            <ac:picMk id="6" creationId="{91654654-B79D-B395-F426-A61D8F1BA365}"/>
          </ac:picMkLst>
        </pc:picChg>
        <pc:picChg chg="del">
          <ac:chgData name="Chittaranjan Hens" userId="6fc03958433e8a43" providerId="LiveId" clId="{75957767-83AF-4818-9765-A8AD0ABF668C}" dt="2023-01-09T05:29:34.284" v="567" actId="478"/>
          <ac:picMkLst>
            <pc:docMk/>
            <pc:sldMk cId="3738290839" sldId="404"/>
            <ac:picMk id="7" creationId="{8483606B-09F3-F6B8-7754-0442DA075897}"/>
          </ac:picMkLst>
        </pc:picChg>
        <pc:picChg chg="del">
          <ac:chgData name="Chittaranjan Hens" userId="6fc03958433e8a43" providerId="LiveId" clId="{75957767-83AF-4818-9765-A8AD0ABF668C}" dt="2023-01-09T05:29:34.284" v="567" actId="478"/>
          <ac:picMkLst>
            <pc:docMk/>
            <pc:sldMk cId="3738290839" sldId="404"/>
            <ac:picMk id="12" creationId="{971DC7D9-8B7A-E77C-F6BC-8B81E792CAC3}"/>
          </ac:picMkLst>
        </pc:picChg>
      </pc:sldChg>
      <pc:sldChg chg="addSp delSp modSp add del mod">
        <pc:chgData name="Chittaranjan Hens" userId="6fc03958433e8a43" providerId="LiveId" clId="{75957767-83AF-4818-9765-A8AD0ABF668C}" dt="2023-01-10T18:03:39.945" v="1058" actId="2696"/>
        <pc:sldMkLst>
          <pc:docMk/>
          <pc:sldMk cId="2151154974" sldId="405"/>
        </pc:sldMkLst>
        <pc:spChg chg="mod">
          <ac:chgData name="Chittaranjan Hens" userId="6fc03958433e8a43" providerId="LiveId" clId="{75957767-83AF-4818-9765-A8AD0ABF668C}" dt="2023-01-09T05:31:58.734" v="584" actId="1076"/>
          <ac:spMkLst>
            <pc:docMk/>
            <pc:sldMk cId="2151154974" sldId="405"/>
            <ac:spMk id="5" creationId="{B42B80B5-D603-61B4-4A66-7932551E5048}"/>
          </ac:spMkLst>
        </pc:spChg>
        <pc:picChg chg="mod">
          <ac:chgData name="Chittaranjan Hens" userId="6fc03958433e8a43" providerId="LiveId" clId="{75957767-83AF-4818-9765-A8AD0ABF668C}" dt="2023-01-09T05:31:59.687" v="585" actId="1076"/>
          <ac:picMkLst>
            <pc:docMk/>
            <pc:sldMk cId="2151154974" sldId="405"/>
            <ac:picMk id="2" creationId="{9BB13743-CC5F-8137-EF3B-D006170EB59A}"/>
          </ac:picMkLst>
        </pc:picChg>
        <pc:picChg chg="del mod">
          <ac:chgData name="Chittaranjan Hens" userId="6fc03958433e8a43" providerId="LiveId" clId="{75957767-83AF-4818-9765-A8AD0ABF668C}" dt="2023-01-09T05:31:02.870" v="578" actId="478"/>
          <ac:picMkLst>
            <pc:docMk/>
            <pc:sldMk cId="2151154974" sldId="405"/>
            <ac:picMk id="6" creationId="{91654654-B79D-B395-F426-A61D8F1BA365}"/>
          </ac:picMkLst>
        </pc:picChg>
        <pc:picChg chg="add mod">
          <ac:chgData name="Chittaranjan Hens" userId="6fc03958433e8a43" providerId="LiveId" clId="{75957767-83AF-4818-9765-A8AD0ABF668C}" dt="2023-01-09T05:32:20.423" v="589" actId="14100"/>
          <ac:picMkLst>
            <pc:docMk/>
            <pc:sldMk cId="2151154974" sldId="405"/>
            <ac:picMk id="7" creationId="{CE2CF449-A1B2-9728-CDB9-1BB08CA7E763}"/>
          </ac:picMkLst>
        </pc:picChg>
        <pc:picChg chg="add mod">
          <ac:chgData name="Chittaranjan Hens" userId="6fc03958433e8a43" providerId="LiveId" clId="{75957767-83AF-4818-9765-A8AD0ABF668C}" dt="2023-01-09T05:32:44.445" v="590" actId="14100"/>
          <ac:picMkLst>
            <pc:docMk/>
            <pc:sldMk cId="2151154974" sldId="405"/>
            <ac:picMk id="9" creationId="{A47AAC3B-2FFC-5439-01CA-FED4C93BF570}"/>
          </ac:picMkLst>
        </pc:picChg>
      </pc:sldChg>
      <pc:sldChg chg="add">
        <pc:chgData name="Chittaranjan Hens" userId="6fc03958433e8a43" providerId="LiveId" clId="{75957767-83AF-4818-9765-A8AD0ABF668C}" dt="2023-01-10T18:03:49.687" v="1059"/>
        <pc:sldMkLst>
          <pc:docMk/>
          <pc:sldMk cId="3575649972" sldId="405"/>
        </pc:sldMkLst>
      </pc:sldChg>
      <pc:sldChg chg="modSp add mod">
        <pc:chgData name="Chittaranjan Hens" userId="6fc03958433e8a43" providerId="LiveId" clId="{75957767-83AF-4818-9765-A8AD0ABF668C}" dt="2023-01-10T15:56:42.257" v="1018" actId="6549"/>
        <pc:sldMkLst>
          <pc:docMk/>
          <pc:sldMk cId="3217466722" sldId="406"/>
        </pc:sldMkLst>
        <pc:spChg chg="mod">
          <ac:chgData name="Chittaranjan Hens" userId="6fc03958433e8a43" providerId="LiveId" clId="{75957767-83AF-4818-9765-A8AD0ABF668C}" dt="2023-01-10T15:56:42.257" v="1018" actId="6549"/>
          <ac:spMkLst>
            <pc:docMk/>
            <pc:sldMk cId="3217466722" sldId="406"/>
            <ac:spMk id="4" creationId="{384A810C-4EF3-6202-D30C-C6C1400F09E4}"/>
          </ac:spMkLst>
        </pc:spChg>
      </pc:sldChg>
      <pc:sldChg chg="addSp delSp modSp add mod">
        <pc:chgData name="Chittaranjan Hens" userId="6fc03958433e8a43" providerId="LiveId" clId="{75957767-83AF-4818-9765-A8AD0ABF668C}" dt="2023-01-11T07:50:27.805" v="1284"/>
        <pc:sldMkLst>
          <pc:docMk/>
          <pc:sldMk cId="2023451463" sldId="407"/>
        </pc:sldMkLst>
        <pc:spChg chg="mod">
          <ac:chgData name="Chittaranjan Hens" userId="6fc03958433e8a43" providerId="LiveId" clId="{75957767-83AF-4818-9765-A8AD0ABF668C}" dt="2023-01-10T15:06:41.567" v="688" actId="20577"/>
          <ac:spMkLst>
            <pc:docMk/>
            <pc:sldMk cId="2023451463" sldId="407"/>
            <ac:spMk id="3" creationId="{77AFFB7B-7359-7A6D-781F-D28C47D5A4BD}"/>
          </ac:spMkLst>
        </pc:spChg>
        <pc:spChg chg="del mod">
          <ac:chgData name="Chittaranjan Hens" userId="6fc03958433e8a43" providerId="LiveId" clId="{75957767-83AF-4818-9765-A8AD0ABF668C}" dt="2023-01-11T07:50:27.057" v="1283" actId="478"/>
          <ac:spMkLst>
            <pc:docMk/>
            <pc:sldMk cId="2023451463" sldId="407"/>
            <ac:spMk id="4" creationId="{384A810C-4EF3-6202-D30C-C6C1400F09E4}"/>
          </ac:spMkLst>
        </pc:spChg>
        <pc:spChg chg="mod">
          <ac:chgData name="Chittaranjan Hens" userId="6fc03958433e8a43" providerId="LiveId" clId="{75957767-83AF-4818-9765-A8AD0ABF668C}" dt="2023-01-10T15:07:02.265" v="729" actId="20577"/>
          <ac:spMkLst>
            <pc:docMk/>
            <pc:sldMk cId="2023451463" sldId="407"/>
            <ac:spMk id="5" creationId="{D06A8CF9-A880-2338-5D89-D4BDD8BD55E0}"/>
          </ac:spMkLst>
        </pc:spChg>
        <pc:spChg chg="add mod">
          <ac:chgData name="Chittaranjan Hens" userId="6fc03958433e8a43" providerId="LiveId" clId="{75957767-83AF-4818-9765-A8AD0ABF668C}" dt="2023-01-11T07:50:27.805" v="1284"/>
          <ac:spMkLst>
            <pc:docMk/>
            <pc:sldMk cId="2023451463" sldId="407"/>
            <ac:spMk id="6" creationId="{CF8627FB-5831-749C-F248-201ABF1F4DD1}"/>
          </ac:spMkLst>
        </pc:spChg>
        <pc:picChg chg="del">
          <ac:chgData name="Chittaranjan Hens" userId="6fc03958433e8a43" providerId="LiveId" clId="{75957767-83AF-4818-9765-A8AD0ABF668C}" dt="2023-01-10T15:16:10.431" v="730" actId="478"/>
          <ac:picMkLst>
            <pc:docMk/>
            <pc:sldMk cId="2023451463" sldId="407"/>
            <ac:picMk id="7" creationId="{5963A68C-9140-4A2E-8D8B-F90DAB3B8E9C}"/>
          </ac:picMkLst>
        </pc:picChg>
        <pc:picChg chg="add del mod modCrop">
          <ac:chgData name="Chittaranjan Hens" userId="6fc03958433e8a43" providerId="LiveId" clId="{75957767-83AF-4818-9765-A8AD0ABF668C}" dt="2023-01-10T15:43:32.081" v="775" actId="21"/>
          <ac:picMkLst>
            <pc:docMk/>
            <pc:sldMk cId="2023451463" sldId="407"/>
            <ac:picMk id="8" creationId="{AFFBA294-2C7B-FC05-AF6F-19D2663F4B0B}"/>
          </ac:picMkLst>
        </pc:picChg>
        <pc:picChg chg="add del mod modCrop">
          <ac:chgData name="Chittaranjan Hens" userId="6fc03958433e8a43" providerId="LiveId" clId="{75957767-83AF-4818-9765-A8AD0ABF668C}" dt="2023-01-10T15:43:32.081" v="775" actId="21"/>
          <ac:picMkLst>
            <pc:docMk/>
            <pc:sldMk cId="2023451463" sldId="407"/>
            <ac:picMk id="11" creationId="{E93FB5D3-1B95-19BD-88CF-441B710CC899}"/>
          </ac:picMkLst>
        </pc:picChg>
        <pc:picChg chg="add del mod modCrop">
          <ac:chgData name="Chittaranjan Hens" userId="6fc03958433e8a43" providerId="LiveId" clId="{75957767-83AF-4818-9765-A8AD0ABF668C}" dt="2023-01-10T15:43:32.081" v="775" actId="21"/>
          <ac:picMkLst>
            <pc:docMk/>
            <pc:sldMk cId="2023451463" sldId="407"/>
            <ac:picMk id="13" creationId="{87745D28-7857-2842-9C7E-53EA02095BD3}"/>
          </ac:picMkLst>
        </pc:picChg>
        <pc:picChg chg="add del mod modCrop">
          <ac:chgData name="Chittaranjan Hens" userId="6fc03958433e8a43" providerId="LiveId" clId="{75957767-83AF-4818-9765-A8AD0ABF668C}" dt="2023-01-10T15:43:32.081" v="775" actId="21"/>
          <ac:picMkLst>
            <pc:docMk/>
            <pc:sldMk cId="2023451463" sldId="407"/>
            <ac:picMk id="15" creationId="{6CFCB7B2-A66A-567C-BCAB-A58DAEADBB49}"/>
          </ac:picMkLst>
        </pc:picChg>
        <pc:picChg chg="add del mod modCrop">
          <ac:chgData name="Chittaranjan Hens" userId="6fc03958433e8a43" providerId="LiveId" clId="{75957767-83AF-4818-9765-A8AD0ABF668C}" dt="2023-01-10T15:43:32.081" v="775" actId="21"/>
          <ac:picMkLst>
            <pc:docMk/>
            <pc:sldMk cId="2023451463" sldId="407"/>
            <ac:picMk id="17" creationId="{69629622-B973-4796-D833-D570A11EC76E}"/>
          </ac:picMkLst>
        </pc:picChg>
      </pc:sldChg>
      <pc:sldChg chg="addSp delSp modSp add mod ord">
        <pc:chgData name="Chittaranjan Hens" userId="6fc03958433e8a43" providerId="LiveId" clId="{75957767-83AF-4818-9765-A8AD0ABF668C}" dt="2023-01-11T07:50:19.919" v="1282" actId="6549"/>
        <pc:sldMkLst>
          <pc:docMk/>
          <pc:sldMk cId="1511349444" sldId="408"/>
        </pc:sldMkLst>
        <pc:spChg chg="mod">
          <ac:chgData name="Chittaranjan Hens" userId="6fc03958433e8a43" providerId="LiveId" clId="{75957767-83AF-4818-9765-A8AD0ABF668C}" dt="2023-01-11T07:50:19.919" v="1282" actId="6549"/>
          <ac:spMkLst>
            <pc:docMk/>
            <pc:sldMk cId="1511349444" sldId="408"/>
            <ac:spMk id="4" creationId="{384A810C-4EF3-6202-D30C-C6C1400F09E4}"/>
          </ac:spMkLst>
        </pc:spChg>
        <pc:spChg chg="del">
          <ac:chgData name="Chittaranjan Hens" userId="6fc03958433e8a43" providerId="LiveId" clId="{75957767-83AF-4818-9765-A8AD0ABF668C}" dt="2023-01-10T15:43:43.322" v="777" actId="478"/>
          <ac:spMkLst>
            <pc:docMk/>
            <pc:sldMk cId="1511349444" sldId="408"/>
            <ac:spMk id="5" creationId="{D06A8CF9-A880-2338-5D89-D4BDD8BD55E0}"/>
          </ac:spMkLst>
        </pc:spChg>
        <pc:picChg chg="add mod">
          <ac:chgData name="Chittaranjan Hens" userId="6fc03958433e8a43" providerId="LiveId" clId="{75957767-83AF-4818-9765-A8AD0ABF668C}" dt="2023-01-10T15:44:59.979" v="800" actId="1037"/>
          <ac:picMkLst>
            <pc:docMk/>
            <pc:sldMk cId="1511349444" sldId="408"/>
            <ac:picMk id="6" creationId="{CD3DB3FE-501C-E783-DFEF-F4254F268751}"/>
          </ac:picMkLst>
        </pc:picChg>
        <pc:picChg chg="add mod">
          <ac:chgData name="Chittaranjan Hens" userId="6fc03958433e8a43" providerId="LiveId" clId="{75957767-83AF-4818-9765-A8AD0ABF668C}" dt="2023-01-10T15:44:39.011" v="794" actId="1076"/>
          <ac:picMkLst>
            <pc:docMk/>
            <pc:sldMk cId="1511349444" sldId="408"/>
            <ac:picMk id="7" creationId="{705FE947-04E4-449B-0273-33C67A0AE6E4}"/>
          </ac:picMkLst>
        </pc:picChg>
        <pc:picChg chg="add mod">
          <ac:chgData name="Chittaranjan Hens" userId="6fc03958433e8a43" providerId="LiveId" clId="{75957767-83AF-4818-9765-A8AD0ABF668C}" dt="2023-01-10T15:44:49.506" v="797" actId="1076"/>
          <ac:picMkLst>
            <pc:docMk/>
            <pc:sldMk cId="1511349444" sldId="408"/>
            <ac:picMk id="8" creationId="{37723B53-AEFD-3197-F261-FBEC94528745}"/>
          </ac:picMkLst>
        </pc:picChg>
        <pc:picChg chg="add mod">
          <ac:chgData name="Chittaranjan Hens" userId="6fc03958433e8a43" providerId="LiveId" clId="{75957767-83AF-4818-9765-A8AD0ABF668C}" dt="2023-01-10T15:44:45.045" v="796" actId="1076"/>
          <ac:picMkLst>
            <pc:docMk/>
            <pc:sldMk cId="1511349444" sldId="408"/>
            <ac:picMk id="9" creationId="{350F5C41-6303-C971-1754-F6E7D556CB76}"/>
          </ac:picMkLst>
        </pc:picChg>
        <pc:picChg chg="add mod">
          <ac:chgData name="Chittaranjan Hens" userId="6fc03958433e8a43" providerId="LiveId" clId="{75957767-83AF-4818-9765-A8AD0ABF668C}" dt="2023-01-10T15:44:41.449" v="795" actId="1076"/>
          <ac:picMkLst>
            <pc:docMk/>
            <pc:sldMk cId="1511349444" sldId="408"/>
            <ac:picMk id="11" creationId="{1E91EE0E-5D5C-89DA-1FD7-680A483DEDC9}"/>
          </ac:picMkLst>
        </pc:picChg>
      </pc:sldChg>
      <pc:sldChg chg="modSp add del mod">
        <pc:chgData name="Chittaranjan Hens" userId="6fc03958433e8a43" providerId="LiveId" clId="{75957767-83AF-4818-9765-A8AD0ABF668C}" dt="2023-01-10T15:43:27.903" v="773"/>
        <pc:sldMkLst>
          <pc:docMk/>
          <pc:sldMk cId="3091902894" sldId="408"/>
        </pc:sldMkLst>
        <pc:spChg chg="mod">
          <ac:chgData name="Chittaranjan Hens" userId="6fc03958433e8a43" providerId="LiveId" clId="{75957767-83AF-4818-9765-A8AD0ABF668C}" dt="2023-01-10T15:43:27.372" v="772" actId="1076"/>
          <ac:spMkLst>
            <pc:docMk/>
            <pc:sldMk cId="3091902894" sldId="408"/>
            <ac:spMk id="5" creationId="{D06A8CF9-A880-2338-5D89-D4BDD8BD55E0}"/>
          </ac:spMkLst>
        </pc:spChg>
      </pc:sldChg>
      <pc:sldChg chg="addSp delSp modSp add mod ord">
        <pc:chgData name="Chittaranjan Hens" userId="6fc03958433e8a43" providerId="LiveId" clId="{75957767-83AF-4818-9765-A8AD0ABF668C}" dt="2023-01-11T07:50:32.073" v="1286" actId="20577"/>
        <pc:sldMkLst>
          <pc:docMk/>
          <pc:sldMk cId="749861628" sldId="409"/>
        </pc:sldMkLst>
        <pc:spChg chg="del">
          <ac:chgData name="Chittaranjan Hens" userId="6fc03958433e8a43" providerId="LiveId" clId="{75957767-83AF-4818-9765-A8AD0ABF668C}" dt="2023-01-10T15:56:21.986" v="999" actId="478"/>
          <ac:spMkLst>
            <pc:docMk/>
            <pc:sldMk cId="749861628" sldId="409"/>
            <ac:spMk id="4" creationId="{384A810C-4EF3-6202-D30C-C6C1400F09E4}"/>
          </ac:spMkLst>
        </pc:spChg>
        <pc:spChg chg="add del mod">
          <ac:chgData name="Chittaranjan Hens" userId="6fc03958433e8a43" providerId="LiveId" clId="{75957767-83AF-4818-9765-A8AD0ABF668C}" dt="2023-01-10T15:46:06.900" v="824" actId="21"/>
          <ac:spMkLst>
            <pc:docMk/>
            <pc:sldMk cId="749861628" sldId="409"/>
            <ac:spMk id="12" creationId="{F259B436-D576-EBE3-891E-E3E75E7B4817}"/>
          </ac:spMkLst>
        </pc:spChg>
        <pc:spChg chg="add del mod">
          <ac:chgData name="Chittaranjan Hens" userId="6fc03958433e8a43" providerId="LiveId" clId="{75957767-83AF-4818-9765-A8AD0ABF668C}" dt="2023-01-10T15:46:09.978" v="826"/>
          <ac:spMkLst>
            <pc:docMk/>
            <pc:sldMk cId="749861628" sldId="409"/>
            <ac:spMk id="13" creationId="{6585BA5B-1882-154D-FA06-9E61D2C368FE}"/>
          </ac:spMkLst>
        </pc:spChg>
        <pc:spChg chg="add del mod">
          <ac:chgData name="Chittaranjan Hens" userId="6fc03958433e8a43" providerId="LiveId" clId="{75957767-83AF-4818-9765-A8AD0ABF668C}" dt="2023-01-10T15:47:02.043" v="843" actId="478"/>
          <ac:spMkLst>
            <pc:docMk/>
            <pc:sldMk cId="749861628" sldId="409"/>
            <ac:spMk id="14" creationId="{0E866CF0-4673-9EA3-D7B8-CAB451A785DB}"/>
          </ac:spMkLst>
        </pc:spChg>
        <pc:spChg chg="add del mod ord">
          <ac:chgData name="Chittaranjan Hens" userId="6fc03958433e8a43" providerId="LiveId" clId="{75957767-83AF-4818-9765-A8AD0ABF668C}" dt="2023-01-10T15:46:42.003" v="838"/>
          <ac:spMkLst>
            <pc:docMk/>
            <pc:sldMk cId="749861628" sldId="409"/>
            <ac:spMk id="15" creationId="{FF3C1037-236D-5C8D-0008-AE50668E4DC4}"/>
          </ac:spMkLst>
        </pc:spChg>
        <pc:spChg chg="add del mod">
          <ac:chgData name="Chittaranjan Hens" userId="6fc03958433e8a43" providerId="LiveId" clId="{75957767-83AF-4818-9765-A8AD0ABF668C}" dt="2023-01-10T15:46:36.202" v="834"/>
          <ac:spMkLst>
            <pc:docMk/>
            <pc:sldMk cId="749861628" sldId="409"/>
            <ac:spMk id="16" creationId="{F6495ED1-0D90-DB5D-3E80-36A614711A34}"/>
          </ac:spMkLst>
        </pc:spChg>
        <pc:spChg chg="add del mod">
          <ac:chgData name="Chittaranjan Hens" userId="6fc03958433e8a43" providerId="LiveId" clId="{75957767-83AF-4818-9765-A8AD0ABF668C}" dt="2023-01-10T15:46:52.603" v="841" actId="478"/>
          <ac:spMkLst>
            <pc:docMk/>
            <pc:sldMk cId="749861628" sldId="409"/>
            <ac:spMk id="17" creationId="{F12F3584-BAB3-EED5-A9BB-CE6CE94CBFC9}"/>
          </ac:spMkLst>
        </pc:spChg>
        <pc:spChg chg="add del mod">
          <ac:chgData name="Chittaranjan Hens" userId="6fc03958433e8a43" providerId="LiveId" clId="{75957767-83AF-4818-9765-A8AD0ABF668C}" dt="2023-01-10T15:47:57.336" v="862" actId="478"/>
          <ac:spMkLst>
            <pc:docMk/>
            <pc:sldMk cId="749861628" sldId="409"/>
            <ac:spMk id="19" creationId="{274DB8B4-D70A-CB57-16C1-1471FB4B6242}"/>
          </ac:spMkLst>
        </pc:spChg>
        <pc:spChg chg="add mod">
          <ac:chgData name="Chittaranjan Hens" userId="6fc03958433e8a43" providerId="LiveId" clId="{75957767-83AF-4818-9765-A8AD0ABF668C}" dt="2023-01-10T15:48:08.380" v="865"/>
          <ac:spMkLst>
            <pc:docMk/>
            <pc:sldMk cId="749861628" sldId="409"/>
            <ac:spMk id="20" creationId="{62B0CA86-834F-38D1-5359-7148194FCC91}"/>
          </ac:spMkLst>
        </pc:spChg>
        <pc:spChg chg="add mod">
          <ac:chgData name="Chittaranjan Hens" userId="6fc03958433e8a43" providerId="LiveId" clId="{75957767-83AF-4818-9765-A8AD0ABF668C}" dt="2023-01-10T15:48:47.401" v="870" actId="207"/>
          <ac:spMkLst>
            <pc:docMk/>
            <pc:sldMk cId="749861628" sldId="409"/>
            <ac:spMk id="22" creationId="{EC8690C2-E1C9-BAF7-B04F-3784220E3FA1}"/>
          </ac:spMkLst>
        </pc:spChg>
        <pc:spChg chg="add del mod">
          <ac:chgData name="Chittaranjan Hens" userId="6fc03958433e8a43" providerId="LiveId" clId="{75957767-83AF-4818-9765-A8AD0ABF668C}" dt="2023-01-10T15:49:31.901" v="879" actId="478"/>
          <ac:spMkLst>
            <pc:docMk/>
            <pc:sldMk cId="749861628" sldId="409"/>
            <ac:spMk id="24" creationId="{18CCD595-9978-8765-9B3D-032594710BEF}"/>
          </ac:spMkLst>
        </pc:spChg>
        <pc:spChg chg="add mod">
          <ac:chgData name="Chittaranjan Hens" userId="6fc03958433e8a43" providerId="LiveId" clId="{75957767-83AF-4818-9765-A8AD0ABF668C}" dt="2023-01-11T07:50:32.073" v="1286" actId="20577"/>
          <ac:spMkLst>
            <pc:docMk/>
            <pc:sldMk cId="749861628" sldId="409"/>
            <ac:spMk id="25" creationId="{8B5EFA7A-F126-C286-C286-CB2BDB020495}"/>
          </ac:spMkLst>
        </pc:spChg>
        <pc:picChg chg="mod ord">
          <ac:chgData name="Chittaranjan Hens" userId="6fc03958433e8a43" providerId="LiveId" clId="{75957767-83AF-4818-9765-A8AD0ABF668C}" dt="2023-01-10T15:46:41.478" v="837" actId="1076"/>
          <ac:picMkLst>
            <pc:docMk/>
            <pc:sldMk cId="749861628" sldId="409"/>
            <ac:picMk id="2" creationId="{9BB13743-CC5F-8137-EF3B-D006170EB59A}"/>
          </ac:picMkLst>
        </pc:picChg>
        <pc:picChg chg="del">
          <ac:chgData name="Chittaranjan Hens" userId="6fc03958433e8a43" providerId="LiveId" clId="{75957767-83AF-4818-9765-A8AD0ABF668C}" dt="2023-01-10T15:45:26.254" v="802" actId="478"/>
          <ac:picMkLst>
            <pc:docMk/>
            <pc:sldMk cId="749861628" sldId="409"/>
            <ac:picMk id="6" creationId="{CD3DB3FE-501C-E783-DFEF-F4254F268751}"/>
          </ac:picMkLst>
        </pc:picChg>
        <pc:picChg chg="del">
          <ac:chgData name="Chittaranjan Hens" userId="6fc03958433e8a43" providerId="LiveId" clId="{75957767-83AF-4818-9765-A8AD0ABF668C}" dt="2023-01-10T15:45:26.254" v="802" actId="478"/>
          <ac:picMkLst>
            <pc:docMk/>
            <pc:sldMk cId="749861628" sldId="409"/>
            <ac:picMk id="7" creationId="{705FE947-04E4-449B-0273-33C67A0AE6E4}"/>
          </ac:picMkLst>
        </pc:picChg>
        <pc:picChg chg="del">
          <ac:chgData name="Chittaranjan Hens" userId="6fc03958433e8a43" providerId="LiveId" clId="{75957767-83AF-4818-9765-A8AD0ABF668C}" dt="2023-01-10T15:45:26.254" v="802" actId="478"/>
          <ac:picMkLst>
            <pc:docMk/>
            <pc:sldMk cId="749861628" sldId="409"/>
            <ac:picMk id="8" creationId="{37723B53-AEFD-3197-F261-FBEC94528745}"/>
          </ac:picMkLst>
        </pc:picChg>
        <pc:picChg chg="del">
          <ac:chgData name="Chittaranjan Hens" userId="6fc03958433e8a43" providerId="LiveId" clId="{75957767-83AF-4818-9765-A8AD0ABF668C}" dt="2023-01-10T15:45:26.254" v="802" actId="478"/>
          <ac:picMkLst>
            <pc:docMk/>
            <pc:sldMk cId="749861628" sldId="409"/>
            <ac:picMk id="9" creationId="{350F5C41-6303-C971-1754-F6E7D556CB76}"/>
          </ac:picMkLst>
        </pc:picChg>
        <pc:picChg chg="del">
          <ac:chgData name="Chittaranjan Hens" userId="6fc03958433e8a43" providerId="LiveId" clId="{75957767-83AF-4818-9765-A8AD0ABF668C}" dt="2023-01-10T15:45:26.254" v="802" actId="478"/>
          <ac:picMkLst>
            <pc:docMk/>
            <pc:sldMk cId="749861628" sldId="409"/>
            <ac:picMk id="11" creationId="{1E91EE0E-5D5C-89DA-1FD7-680A483DEDC9}"/>
          </ac:picMkLst>
        </pc:picChg>
      </pc:sldChg>
      <pc:sldChg chg="add del">
        <pc:chgData name="Chittaranjan Hens" userId="6fc03958433e8a43" providerId="LiveId" clId="{75957767-83AF-4818-9765-A8AD0ABF668C}" dt="2023-01-10T15:43:17.752" v="769"/>
        <pc:sldMkLst>
          <pc:docMk/>
          <pc:sldMk cId="2357810372" sldId="409"/>
        </pc:sldMkLst>
      </pc:sldChg>
      <pc:sldChg chg="add del">
        <pc:chgData name="Chittaranjan Hens" userId="6fc03958433e8a43" providerId="LiveId" clId="{75957767-83AF-4818-9765-A8AD0ABF668C}" dt="2023-01-10T15:43:26.858" v="771"/>
        <pc:sldMkLst>
          <pc:docMk/>
          <pc:sldMk cId="4016465640" sldId="409"/>
        </pc:sldMkLst>
      </pc:sldChg>
      <pc:sldChg chg="addSp delSp modSp add mod">
        <pc:chgData name="Chittaranjan Hens" userId="6fc03958433e8a43" providerId="LiveId" clId="{75957767-83AF-4818-9765-A8AD0ABF668C}" dt="2023-01-10T17:46:22.017" v="1021" actId="20577"/>
        <pc:sldMkLst>
          <pc:docMk/>
          <pc:sldMk cId="1793905522" sldId="410"/>
        </pc:sldMkLst>
        <pc:spChg chg="mod">
          <ac:chgData name="Chittaranjan Hens" userId="6fc03958433e8a43" providerId="LiveId" clId="{75957767-83AF-4818-9765-A8AD0ABF668C}" dt="2023-01-10T15:51:19.323" v="900" actId="14100"/>
          <ac:spMkLst>
            <pc:docMk/>
            <pc:sldMk cId="1793905522" sldId="410"/>
            <ac:spMk id="3" creationId="{77AFFB7B-7359-7A6D-781F-D28C47D5A4BD}"/>
          </ac:spMkLst>
        </pc:spChg>
        <pc:spChg chg="mod">
          <ac:chgData name="Chittaranjan Hens" userId="6fc03958433e8a43" providerId="LiveId" clId="{75957767-83AF-4818-9765-A8AD0ABF668C}" dt="2023-01-10T17:46:22.017" v="1021" actId="20577"/>
          <ac:spMkLst>
            <pc:docMk/>
            <pc:sldMk cId="1793905522" sldId="410"/>
            <ac:spMk id="4" creationId="{384A810C-4EF3-6202-D30C-C6C1400F09E4}"/>
          </ac:spMkLst>
        </pc:spChg>
        <pc:spChg chg="add del mod">
          <ac:chgData name="Chittaranjan Hens" userId="6fc03958433e8a43" providerId="LiveId" clId="{75957767-83AF-4818-9765-A8AD0ABF668C}" dt="2023-01-10T15:51:12.586" v="889" actId="478"/>
          <ac:spMkLst>
            <pc:docMk/>
            <pc:sldMk cId="1793905522" sldId="410"/>
            <ac:spMk id="6" creationId="{63958E2B-08C8-6A62-EAAC-B73B8948AF48}"/>
          </ac:spMkLst>
        </pc:spChg>
        <pc:spChg chg="del">
          <ac:chgData name="Chittaranjan Hens" userId="6fc03958433e8a43" providerId="LiveId" clId="{75957767-83AF-4818-9765-A8AD0ABF668C}" dt="2023-01-10T15:51:12.586" v="889" actId="478"/>
          <ac:spMkLst>
            <pc:docMk/>
            <pc:sldMk cId="1793905522" sldId="410"/>
            <ac:spMk id="22" creationId="{EC8690C2-E1C9-BAF7-B04F-3784220E3FA1}"/>
          </ac:spMkLst>
        </pc:spChg>
        <pc:spChg chg="del">
          <ac:chgData name="Chittaranjan Hens" userId="6fc03958433e8a43" providerId="LiveId" clId="{75957767-83AF-4818-9765-A8AD0ABF668C}" dt="2023-01-10T15:51:12.586" v="889" actId="478"/>
          <ac:spMkLst>
            <pc:docMk/>
            <pc:sldMk cId="1793905522" sldId="410"/>
            <ac:spMk id="24" creationId="{18CCD595-9978-8765-9B3D-032594710BEF}"/>
          </ac:spMkLst>
        </pc:spChg>
        <pc:picChg chg="mod">
          <ac:chgData name="Chittaranjan Hens" userId="6fc03958433e8a43" providerId="LiveId" clId="{75957767-83AF-4818-9765-A8AD0ABF668C}" dt="2023-01-10T15:49:44.816" v="881" actId="1076"/>
          <ac:picMkLst>
            <pc:docMk/>
            <pc:sldMk cId="1793905522" sldId="410"/>
            <ac:picMk id="2" creationId="{9BB13743-CC5F-8137-EF3B-D006170EB59A}"/>
          </ac:picMkLst>
        </pc:picChg>
        <pc:picChg chg="add mod">
          <ac:chgData name="Chittaranjan Hens" userId="6fc03958433e8a43" providerId="LiveId" clId="{75957767-83AF-4818-9765-A8AD0ABF668C}" dt="2023-01-10T15:51:46.330" v="907" actId="1076"/>
          <ac:picMkLst>
            <pc:docMk/>
            <pc:sldMk cId="1793905522" sldId="410"/>
            <ac:picMk id="8" creationId="{B10178E2-38B5-4CD6-4ADC-07EDFE8ACBBE}"/>
          </ac:picMkLst>
        </pc:picChg>
      </pc:sldChg>
      <pc:sldChg chg="modSp add mod ord">
        <pc:chgData name="Chittaranjan Hens" userId="6fc03958433e8a43" providerId="LiveId" clId="{75957767-83AF-4818-9765-A8AD0ABF668C}" dt="2023-01-11T07:49:40.365" v="1274"/>
        <pc:sldMkLst>
          <pc:docMk/>
          <pc:sldMk cId="3097714748" sldId="411"/>
        </pc:sldMkLst>
        <pc:spChg chg="mod">
          <ac:chgData name="Chittaranjan Hens" userId="6fc03958433e8a43" providerId="LiveId" clId="{75957767-83AF-4818-9765-A8AD0ABF668C}" dt="2023-01-10T15:56:14.057" v="998" actId="20577"/>
          <ac:spMkLst>
            <pc:docMk/>
            <pc:sldMk cId="3097714748" sldId="411"/>
            <ac:spMk id="4" creationId="{384A810C-4EF3-6202-D30C-C6C1400F09E4}"/>
          </ac:spMkLst>
        </pc:spChg>
      </pc:sldChg>
      <pc:sldChg chg="addSp delSp modSp add mod">
        <pc:chgData name="Chittaranjan Hens" userId="6fc03958433e8a43" providerId="LiveId" clId="{75957767-83AF-4818-9765-A8AD0ABF668C}" dt="2023-01-10T15:55:37.164" v="979" actId="478"/>
        <pc:sldMkLst>
          <pc:docMk/>
          <pc:sldMk cId="2107108130" sldId="412"/>
        </pc:sldMkLst>
        <pc:spChg chg="del mod">
          <ac:chgData name="Chittaranjan Hens" userId="6fc03958433e8a43" providerId="LiveId" clId="{75957767-83AF-4818-9765-A8AD0ABF668C}" dt="2023-01-10T15:55:37.164" v="979" actId="478"/>
          <ac:spMkLst>
            <pc:docMk/>
            <pc:sldMk cId="2107108130" sldId="412"/>
            <ac:spMk id="3" creationId="{77AFFB7B-7359-7A6D-781F-D28C47D5A4BD}"/>
          </ac:spMkLst>
        </pc:spChg>
        <pc:spChg chg="mod">
          <ac:chgData name="Chittaranjan Hens" userId="6fc03958433e8a43" providerId="LiveId" clId="{75957767-83AF-4818-9765-A8AD0ABF668C}" dt="2023-01-10T15:55:30.289" v="978" actId="20577"/>
          <ac:spMkLst>
            <pc:docMk/>
            <pc:sldMk cId="2107108130" sldId="412"/>
            <ac:spMk id="4" creationId="{384A810C-4EF3-6202-D30C-C6C1400F09E4}"/>
          </ac:spMkLst>
        </pc:spChg>
        <pc:picChg chg="add mod">
          <ac:chgData name="Chittaranjan Hens" userId="6fc03958433e8a43" providerId="LiveId" clId="{75957767-83AF-4818-9765-A8AD0ABF668C}" dt="2023-01-10T15:52:38.954" v="921" actId="1076"/>
          <ac:picMkLst>
            <pc:docMk/>
            <pc:sldMk cId="2107108130" sldId="412"/>
            <ac:picMk id="6" creationId="{0F20FDAE-C4C6-85C6-6E10-0C22891452B4}"/>
          </ac:picMkLst>
        </pc:picChg>
        <pc:picChg chg="del">
          <ac:chgData name="Chittaranjan Hens" userId="6fc03958433e8a43" providerId="LiveId" clId="{75957767-83AF-4818-9765-A8AD0ABF668C}" dt="2023-01-10T15:52:13.128" v="909" actId="478"/>
          <ac:picMkLst>
            <pc:docMk/>
            <pc:sldMk cId="2107108130" sldId="412"/>
            <ac:picMk id="8" creationId="{B10178E2-38B5-4CD6-4ADC-07EDFE8ACBBE}"/>
          </ac:picMkLst>
        </pc:picChg>
      </pc:sldChg>
      <pc:sldChg chg="add del">
        <pc:chgData name="Chittaranjan Hens" userId="6fc03958433e8a43" providerId="LiveId" clId="{75957767-83AF-4818-9765-A8AD0ABF668C}" dt="2023-01-10T15:51:23.841" v="902"/>
        <pc:sldMkLst>
          <pc:docMk/>
          <pc:sldMk cId="3786236963" sldId="412"/>
        </pc:sldMkLst>
      </pc:sldChg>
      <pc:sldChg chg="addSp delSp modSp add mod">
        <pc:chgData name="Chittaranjan Hens" userId="6fc03958433e8a43" providerId="LiveId" clId="{75957767-83AF-4818-9765-A8AD0ABF668C}" dt="2023-01-10T15:55:11.898" v="953" actId="6549"/>
        <pc:sldMkLst>
          <pc:docMk/>
          <pc:sldMk cId="894495771" sldId="413"/>
        </pc:sldMkLst>
        <pc:spChg chg="del">
          <ac:chgData name="Chittaranjan Hens" userId="6fc03958433e8a43" providerId="LiveId" clId="{75957767-83AF-4818-9765-A8AD0ABF668C}" dt="2023-01-10T15:52:46.344" v="923" actId="478"/>
          <ac:spMkLst>
            <pc:docMk/>
            <pc:sldMk cId="894495771" sldId="413"/>
            <ac:spMk id="3" creationId="{77AFFB7B-7359-7A6D-781F-D28C47D5A4BD}"/>
          </ac:spMkLst>
        </pc:spChg>
        <pc:spChg chg="mod">
          <ac:chgData name="Chittaranjan Hens" userId="6fc03958433e8a43" providerId="LiveId" clId="{75957767-83AF-4818-9765-A8AD0ABF668C}" dt="2023-01-10T15:55:11.898" v="953" actId="6549"/>
          <ac:spMkLst>
            <pc:docMk/>
            <pc:sldMk cId="894495771" sldId="413"/>
            <ac:spMk id="4" creationId="{384A810C-4EF3-6202-D30C-C6C1400F09E4}"/>
          </ac:spMkLst>
        </pc:spChg>
        <pc:picChg chg="del">
          <ac:chgData name="Chittaranjan Hens" userId="6fc03958433e8a43" providerId="LiveId" clId="{75957767-83AF-4818-9765-A8AD0ABF668C}" dt="2023-01-10T15:52:46.344" v="923" actId="478"/>
          <ac:picMkLst>
            <pc:docMk/>
            <pc:sldMk cId="894495771" sldId="413"/>
            <ac:picMk id="6" creationId="{0F20FDAE-C4C6-85C6-6E10-0C22891452B4}"/>
          </ac:picMkLst>
        </pc:picChg>
        <pc:picChg chg="add mod">
          <ac:chgData name="Chittaranjan Hens" userId="6fc03958433e8a43" providerId="LiveId" clId="{75957767-83AF-4818-9765-A8AD0ABF668C}" dt="2023-01-10T15:54:31.395" v="925" actId="1076"/>
          <ac:picMkLst>
            <pc:docMk/>
            <pc:sldMk cId="894495771" sldId="413"/>
            <ac:picMk id="7" creationId="{92D6E013-9CE3-B787-B458-8ECEBAB9CCFF}"/>
          </ac:picMkLst>
        </pc:picChg>
      </pc:sldChg>
      <pc:sldChg chg="add del">
        <pc:chgData name="Chittaranjan Hens" userId="6fc03958433e8a43" providerId="LiveId" clId="{75957767-83AF-4818-9765-A8AD0ABF668C}" dt="2023-01-10T15:52:24.300" v="919"/>
        <pc:sldMkLst>
          <pc:docMk/>
          <pc:sldMk cId="4023514294" sldId="413"/>
        </pc:sldMkLst>
      </pc:sldChg>
      <pc:sldChg chg="addSp modSp add mod">
        <pc:chgData name="Chittaranjan Hens" userId="6fc03958433e8a43" providerId="LiveId" clId="{75957767-83AF-4818-9765-A8AD0ABF668C}" dt="2023-01-10T18:05:45.454" v="1070" actId="1076"/>
        <pc:sldMkLst>
          <pc:docMk/>
          <pc:sldMk cId="182902104" sldId="414"/>
        </pc:sldMkLst>
        <pc:spChg chg="add mod">
          <ac:chgData name="Chittaranjan Hens" userId="6fc03958433e8a43" providerId="LiveId" clId="{75957767-83AF-4818-9765-A8AD0ABF668C}" dt="2023-01-10T18:05:45.454" v="1070" actId="1076"/>
          <ac:spMkLst>
            <pc:docMk/>
            <pc:sldMk cId="182902104" sldId="414"/>
            <ac:spMk id="8" creationId="{F4157478-AAE6-623C-C4C1-DCFC8AE88EB7}"/>
          </ac:spMkLst>
        </pc:spChg>
      </pc:sldChg>
      <pc:sldChg chg="addSp delSp modSp add del mod">
        <pc:chgData name="Chittaranjan Hens" userId="6fc03958433e8a43" providerId="LiveId" clId="{75957767-83AF-4818-9765-A8AD0ABF668C}" dt="2023-01-10T18:03:39.945" v="1058" actId="2696"/>
        <pc:sldMkLst>
          <pc:docMk/>
          <pc:sldMk cId="3948841694" sldId="414"/>
        </pc:sldMkLst>
        <pc:spChg chg="add mod">
          <ac:chgData name="Chittaranjan Hens" userId="6fc03958433e8a43" providerId="LiveId" clId="{75957767-83AF-4818-9765-A8AD0ABF668C}" dt="2023-01-10T18:03:10.705" v="1056" actId="404"/>
          <ac:spMkLst>
            <pc:docMk/>
            <pc:sldMk cId="3948841694" sldId="414"/>
            <ac:spMk id="6" creationId="{1C2FC360-CB18-6F82-032D-B1BC6327E2E4}"/>
          </ac:spMkLst>
        </pc:spChg>
        <pc:spChg chg="add del">
          <ac:chgData name="Chittaranjan Hens" userId="6fc03958433e8a43" providerId="LiveId" clId="{75957767-83AF-4818-9765-A8AD0ABF668C}" dt="2023-01-10T18:02:56.756" v="1046" actId="478"/>
          <ac:spMkLst>
            <pc:docMk/>
            <pc:sldMk cId="3948841694" sldId="414"/>
            <ac:spMk id="10" creationId="{00000000-0000-0000-0000-000000000000}"/>
          </ac:spMkLst>
        </pc:spChg>
        <pc:picChg chg="mod">
          <ac:chgData name="Chittaranjan Hens" userId="6fc03958433e8a43" providerId="LiveId" clId="{75957767-83AF-4818-9765-A8AD0ABF668C}" dt="2023-01-10T18:03:17.692" v="1057" actId="1076"/>
          <ac:picMkLst>
            <pc:docMk/>
            <pc:sldMk cId="3948841694" sldId="414"/>
            <ac:picMk id="12" creationId="{971DC7D9-8B7A-E77C-F6BC-8B81E792CAC3}"/>
          </ac:picMkLst>
        </pc:picChg>
      </pc:sldChg>
      <pc:sldChg chg="addSp modSp add mod">
        <pc:chgData name="Chittaranjan Hens" userId="6fc03958433e8a43" providerId="LiveId" clId="{75957767-83AF-4818-9765-A8AD0ABF668C}" dt="2023-01-11T07:35:20.618" v="1214" actId="20577"/>
        <pc:sldMkLst>
          <pc:docMk/>
          <pc:sldMk cId="2081964594" sldId="415"/>
        </pc:sldMkLst>
        <pc:spChg chg="add mod">
          <ac:chgData name="Chittaranjan Hens" userId="6fc03958433e8a43" providerId="LiveId" clId="{75957767-83AF-4818-9765-A8AD0ABF668C}" dt="2023-01-11T07:35:20.618" v="1214" actId="20577"/>
          <ac:spMkLst>
            <pc:docMk/>
            <pc:sldMk cId="2081964594" sldId="415"/>
            <ac:spMk id="2" creationId="{CA69668F-6A16-2441-49EA-835A5F2C66E7}"/>
          </ac:spMkLst>
        </pc:spChg>
      </pc:sldChg>
      <pc:sldChg chg="addSp delSp modSp add del mod">
        <pc:chgData name="Chittaranjan Hens" userId="6fc03958433e8a43" providerId="LiveId" clId="{75957767-83AF-4818-9765-A8AD0ABF668C}" dt="2023-01-11T07:34:27.906" v="1146" actId="2696"/>
        <pc:sldMkLst>
          <pc:docMk/>
          <pc:sldMk cId="2720564350" sldId="415"/>
        </pc:sldMkLst>
        <pc:spChg chg="add del mod">
          <ac:chgData name="Chittaranjan Hens" userId="6fc03958433e8a43" providerId="LiveId" clId="{75957767-83AF-4818-9765-A8AD0ABF668C}" dt="2023-01-11T07:27:34.760" v="1076" actId="478"/>
          <ac:spMkLst>
            <pc:docMk/>
            <pc:sldMk cId="2720564350" sldId="415"/>
            <ac:spMk id="3" creationId="{0B227612-46C1-6E5F-8CA9-0A0FD040C02B}"/>
          </ac:spMkLst>
        </pc:spChg>
        <pc:spChg chg="del">
          <ac:chgData name="Chittaranjan Hens" userId="6fc03958433e8a43" providerId="LiveId" clId="{75957767-83AF-4818-9765-A8AD0ABF668C}" dt="2023-01-11T07:27:20.516" v="1072" actId="478"/>
          <ac:spMkLst>
            <pc:docMk/>
            <pc:sldMk cId="2720564350" sldId="415"/>
            <ac:spMk id="4" creationId="{7C5F0D91-F484-67FF-9BC3-F2A658D32838}"/>
          </ac:spMkLst>
        </pc:spChg>
        <pc:spChg chg="add mod">
          <ac:chgData name="Chittaranjan Hens" userId="6fc03958433e8a43" providerId="LiveId" clId="{75957767-83AF-4818-9765-A8AD0ABF668C}" dt="2023-01-11T07:34:13.938" v="1145" actId="20577"/>
          <ac:spMkLst>
            <pc:docMk/>
            <pc:sldMk cId="2720564350" sldId="415"/>
            <ac:spMk id="5" creationId="{086DCCDE-9919-6461-47BB-0690068E667B}"/>
          </ac:spMkLst>
        </pc:spChg>
        <pc:picChg chg="del">
          <ac:chgData name="Chittaranjan Hens" userId="6fc03958433e8a43" providerId="LiveId" clId="{75957767-83AF-4818-9765-A8AD0ABF668C}" dt="2023-01-11T07:27:24.909" v="1073" actId="478"/>
          <ac:picMkLst>
            <pc:docMk/>
            <pc:sldMk cId="2720564350" sldId="415"/>
            <ac:picMk id="6" creationId="{9F4EC22D-4EA5-1F42-D2A4-377FFEB43CAB}"/>
          </ac:picMkLst>
        </pc:picChg>
        <pc:picChg chg="del">
          <ac:chgData name="Chittaranjan Hens" userId="6fc03958433e8a43" providerId="LiveId" clId="{75957767-83AF-4818-9765-A8AD0ABF668C}" dt="2023-01-11T07:27:24.909" v="1073" actId="478"/>
          <ac:picMkLst>
            <pc:docMk/>
            <pc:sldMk cId="2720564350" sldId="415"/>
            <ac:picMk id="7" creationId="{3CA558C9-F988-D1C3-D2C9-940F555ED430}"/>
          </ac:picMkLst>
        </pc:picChg>
        <pc:picChg chg="del">
          <ac:chgData name="Chittaranjan Hens" userId="6fc03958433e8a43" providerId="LiveId" clId="{75957767-83AF-4818-9765-A8AD0ABF668C}" dt="2023-01-11T07:27:24.909" v="1073" actId="478"/>
          <ac:picMkLst>
            <pc:docMk/>
            <pc:sldMk cId="2720564350" sldId="415"/>
            <ac:picMk id="8" creationId="{C6B9171F-C170-1D2C-4F97-A40B590E243F}"/>
          </ac:picMkLst>
        </pc:picChg>
        <pc:picChg chg="del">
          <ac:chgData name="Chittaranjan Hens" userId="6fc03958433e8a43" providerId="LiveId" clId="{75957767-83AF-4818-9765-A8AD0ABF668C}" dt="2023-01-11T07:27:24.909" v="1073" actId="478"/>
          <ac:picMkLst>
            <pc:docMk/>
            <pc:sldMk cId="2720564350" sldId="415"/>
            <ac:picMk id="9" creationId="{FBD688D2-A23B-449C-5AAC-59E8E9CF7113}"/>
          </ac:picMkLst>
        </pc:picChg>
        <pc:picChg chg="add del">
          <ac:chgData name="Chittaranjan Hens" userId="6fc03958433e8a43" providerId="LiveId" clId="{75957767-83AF-4818-9765-A8AD0ABF668C}" dt="2023-01-11T07:27:29.052" v="1075" actId="478"/>
          <ac:picMkLst>
            <pc:docMk/>
            <pc:sldMk cId="2720564350" sldId="415"/>
            <ac:picMk id="10" creationId="{4CED25B2-E3B4-057C-A82B-7A94B234189F}"/>
          </ac:picMkLst>
        </pc:picChg>
        <pc:picChg chg="add del mod">
          <ac:chgData name="Chittaranjan Hens" userId="6fc03958433e8a43" providerId="LiveId" clId="{75957767-83AF-4818-9765-A8AD0ABF668C}" dt="2023-01-11T07:33:50.206" v="1122" actId="478"/>
          <ac:picMkLst>
            <pc:docMk/>
            <pc:sldMk cId="2720564350" sldId="415"/>
            <ac:picMk id="12" creationId="{7D6C9D1C-D1BC-9E87-F9A3-B77F496E4DAC}"/>
          </ac:picMkLst>
        </pc:picChg>
        <pc:picChg chg="add mod">
          <ac:chgData name="Chittaranjan Hens" userId="6fc03958433e8a43" providerId="LiveId" clId="{75957767-83AF-4818-9765-A8AD0ABF668C}" dt="2023-01-11T07:33:59.881" v="1133" actId="1076"/>
          <ac:picMkLst>
            <pc:docMk/>
            <pc:sldMk cId="2720564350" sldId="415"/>
            <ac:picMk id="14" creationId="{8CE3DB1A-EFC2-DC60-E40A-2FD47B81BCEB}"/>
          </ac:picMkLst>
        </pc:picChg>
        <pc:picChg chg="add mod">
          <ac:chgData name="Chittaranjan Hens" userId="6fc03958433e8a43" providerId="LiveId" clId="{75957767-83AF-4818-9765-A8AD0ABF668C}" dt="2023-01-11T07:34:03.503" v="1135" actId="14100"/>
          <ac:picMkLst>
            <pc:docMk/>
            <pc:sldMk cId="2720564350" sldId="415"/>
            <ac:picMk id="16" creationId="{B2F44AD6-D13D-0432-C8FE-F2616D606AE4}"/>
          </ac:picMkLst>
        </pc:picChg>
      </pc:sldChg>
      <pc:sldChg chg="addSp delSp modSp add mod">
        <pc:chgData name="Chittaranjan Hens" userId="6fc03958433e8a43" providerId="LiveId" clId="{75957767-83AF-4818-9765-A8AD0ABF668C}" dt="2023-01-11T07:44:43.530" v="1242" actId="1076"/>
        <pc:sldMkLst>
          <pc:docMk/>
          <pc:sldMk cId="2131207288" sldId="416"/>
        </pc:sldMkLst>
        <pc:spChg chg="mod">
          <ac:chgData name="Chittaranjan Hens" userId="6fc03958433e8a43" providerId="LiveId" clId="{75957767-83AF-4818-9765-A8AD0ABF668C}" dt="2023-01-11T07:35:33.336" v="1217" actId="1076"/>
          <ac:spMkLst>
            <pc:docMk/>
            <pc:sldMk cId="2131207288" sldId="416"/>
            <ac:spMk id="2" creationId="{CA69668F-6A16-2441-49EA-835A5F2C66E7}"/>
          </ac:spMkLst>
        </pc:spChg>
        <pc:picChg chg="add del mod">
          <ac:chgData name="Chittaranjan Hens" userId="6fc03958433e8a43" providerId="LiveId" clId="{75957767-83AF-4818-9765-A8AD0ABF668C}" dt="2023-01-11T07:44:11.260" v="1225" actId="478"/>
          <ac:picMkLst>
            <pc:docMk/>
            <pc:sldMk cId="2131207288" sldId="416"/>
            <ac:picMk id="4" creationId="{5E322E4A-E042-3046-DD8A-F497BCD70FD9}"/>
          </ac:picMkLst>
        </pc:picChg>
        <pc:picChg chg="add del mod">
          <ac:chgData name="Chittaranjan Hens" userId="6fc03958433e8a43" providerId="LiveId" clId="{75957767-83AF-4818-9765-A8AD0ABF668C}" dt="2023-01-11T07:44:30.872" v="1237" actId="478"/>
          <ac:picMkLst>
            <pc:docMk/>
            <pc:sldMk cId="2131207288" sldId="416"/>
            <ac:picMk id="7" creationId="{C994CE2F-3A11-2DE7-CD50-BDFB2AA2F5F2}"/>
          </ac:picMkLst>
        </pc:picChg>
        <pc:picChg chg="add mod">
          <ac:chgData name="Chittaranjan Hens" userId="6fc03958433e8a43" providerId="LiveId" clId="{75957767-83AF-4818-9765-A8AD0ABF668C}" dt="2023-01-11T07:44:43.530" v="1242" actId="1076"/>
          <ac:picMkLst>
            <pc:docMk/>
            <pc:sldMk cId="2131207288" sldId="416"/>
            <ac:picMk id="9" creationId="{12BBBC96-BCD5-FB64-02EC-FECCAAE4EFAA}"/>
          </ac:picMkLst>
        </pc:picChg>
        <pc:picChg chg="del">
          <ac:chgData name="Chittaranjan Hens" userId="6fc03958433e8a43" providerId="LiveId" clId="{75957767-83AF-4818-9765-A8AD0ABF668C}" dt="2023-01-11T07:35:30.945" v="1216" actId="478"/>
          <ac:picMkLst>
            <pc:docMk/>
            <pc:sldMk cId="2131207288" sldId="416"/>
            <ac:picMk id="14" creationId="{8CE3DB1A-EFC2-DC60-E40A-2FD47B81BCEB}"/>
          </ac:picMkLst>
        </pc:picChg>
        <pc:picChg chg="del">
          <ac:chgData name="Chittaranjan Hens" userId="6fc03958433e8a43" providerId="LiveId" clId="{75957767-83AF-4818-9765-A8AD0ABF668C}" dt="2023-01-11T07:35:30.945" v="1216" actId="478"/>
          <ac:picMkLst>
            <pc:docMk/>
            <pc:sldMk cId="2131207288" sldId="416"/>
            <ac:picMk id="16" creationId="{B2F44AD6-D13D-0432-C8FE-F2616D606AE4}"/>
          </ac:picMkLst>
        </pc:picChg>
      </pc:sldChg>
      <pc:sldChg chg="delSp modSp add mod">
        <pc:chgData name="Chittaranjan Hens" userId="6fc03958433e8a43" providerId="LiveId" clId="{75957767-83AF-4818-9765-A8AD0ABF668C}" dt="2023-01-11T07:44:39.293" v="1241" actId="1076"/>
        <pc:sldMkLst>
          <pc:docMk/>
          <pc:sldMk cId="874902520" sldId="417"/>
        </pc:sldMkLst>
        <pc:picChg chg="mod">
          <ac:chgData name="Chittaranjan Hens" userId="6fc03958433e8a43" providerId="LiveId" clId="{75957767-83AF-4818-9765-A8AD0ABF668C}" dt="2023-01-11T07:44:39.293" v="1241" actId="1076"/>
          <ac:picMkLst>
            <pc:docMk/>
            <pc:sldMk cId="874902520" sldId="417"/>
            <ac:picMk id="7" creationId="{C994CE2F-3A11-2DE7-CD50-BDFB2AA2F5F2}"/>
          </ac:picMkLst>
        </pc:picChg>
        <pc:picChg chg="del">
          <ac:chgData name="Chittaranjan Hens" userId="6fc03958433e8a43" providerId="LiveId" clId="{75957767-83AF-4818-9765-A8AD0ABF668C}" dt="2023-01-11T07:44:33.447" v="1238" actId="478"/>
          <ac:picMkLst>
            <pc:docMk/>
            <pc:sldMk cId="874902520" sldId="417"/>
            <ac:picMk id="9" creationId="{12BBBC96-BCD5-FB64-02EC-FECCAAE4EFAA}"/>
          </ac:picMkLst>
        </pc:picChg>
      </pc:sldChg>
      <pc:sldChg chg="addSp delSp modSp add mod">
        <pc:chgData name="Chittaranjan Hens" userId="6fc03958433e8a43" providerId="LiveId" clId="{75957767-83AF-4818-9765-A8AD0ABF668C}" dt="2023-01-11T07:46:28.149" v="1264" actId="2711"/>
        <pc:sldMkLst>
          <pc:docMk/>
          <pc:sldMk cId="3156316396" sldId="418"/>
        </pc:sldMkLst>
        <pc:spChg chg="del">
          <ac:chgData name="Chittaranjan Hens" userId="6fc03958433e8a43" providerId="LiveId" clId="{75957767-83AF-4818-9765-A8AD0ABF668C}" dt="2023-01-11T07:44:57.186" v="1245" actId="478"/>
          <ac:spMkLst>
            <pc:docMk/>
            <pc:sldMk cId="3156316396" sldId="418"/>
            <ac:spMk id="2" creationId="{CA69668F-6A16-2441-49EA-835A5F2C66E7}"/>
          </ac:spMkLst>
        </pc:spChg>
        <pc:spChg chg="add mod">
          <ac:chgData name="Chittaranjan Hens" userId="6fc03958433e8a43" providerId="LiveId" clId="{75957767-83AF-4818-9765-A8AD0ABF668C}" dt="2023-01-11T07:46:28.149" v="1264" actId="2711"/>
          <ac:spMkLst>
            <pc:docMk/>
            <pc:sldMk cId="3156316396" sldId="418"/>
            <ac:spMk id="4" creationId="{2AC1251C-6A47-078E-0540-605F889BCA96}"/>
          </ac:spMkLst>
        </pc:spChg>
        <pc:picChg chg="del">
          <ac:chgData name="Chittaranjan Hens" userId="6fc03958433e8a43" providerId="LiveId" clId="{75957767-83AF-4818-9765-A8AD0ABF668C}" dt="2023-01-11T07:44:55.198" v="1244" actId="478"/>
          <ac:picMkLst>
            <pc:docMk/>
            <pc:sldMk cId="3156316396" sldId="418"/>
            <ac:picMk id="7" creationId="{C994CE2F-3A11-2DE7-CD50-BDFB2AA2F5F2}"/>
          </ac:picMkLst>
        </pc:picChg>
        <pc:picChg chg="mod">
          <ac:chgData name="Chittaranjan Hens" userId="6fc03958433e8a43" providerId="LiveId" clId="{75957767-83AF-4818-9765-A8AD0ABF668C}" dt="2023-01-11T07:45:47.984" v="1252" actId="1076"/>
          <ac:picMkLst>
            <pc:docMk/>
            <pc:sldMk cId="3156316396" sldId="418"/>
            <ac:picMk id="10" creationId="{4CED25B2-E3B4-057C-A82B-7A94B234189F}"/>
          </ac:picMkLst>
        </pc:picChg>
      </pc:sldChg>
      <pc:sldChg chg="addSp delSp modSp add del mod">
        <pc:chgData name="Chittaranjan Hens" userId="6fc03958433e8a43" providerId="LiveId" clId="{75957767-83AF-4818-9765-A8AD0ABF668C}" dt="2023-01-11T13:35:14.596" v="1660" actId="478"/>
        <pc:sldMkLst>
          <pc:docMk/>
          <pc:sldMk cId="2917271900" sldId="419"/>
        </pc:sldMkLst>
        <pc:spChg chg="mod">
          <ac:chgData name="Chittaranjan Hens" userId="6fc03958433e8a43" providerId="LiveId" clId="{75957767-83AF-4818-9765-A8AD0ABF668C}" dt="2023-01-11T13:35:12.334" v="1659" actId="1076"/>
          <ac:spMkLst>
            <pc:docMk/>
            <pc:sldMk cId="2917271900" sldId="419"/>
            <ac:spMk id="4" creationId="{384A810C-4EF3-6202-D30C-C6C1400F09E4}"/>
          </ac:spMkLst>
        </pc:spChg>
        <pc:spChg chg="add del mod">
          <ac:chgData name="Chittaranjan Hens" userId="6fc03958433e8a43" providerId="LiveId" clId="{75957767-83AF-4818-9765-A8AD0ABF668C}" dt="2023-01-11T13:35:14.596" v="1660" actId="478"/>
          <ac:spMkLst>
            <pc:docMk/>
            <pc:sldMk cId="2917271900" sldId="419"/>
            <ac:spMk id="6" creationId="{7B98AA71-41D9-C79C-88F1-E2EDD6491A86}"/>
          </ac:spMkLst>
        </pc:spChg>
        <pc:spChg chg="add del mod">
          <ac:chgData name="Chittaranjan Hens" userId="6fc03958433e8a43" providerId="LiveId" clId="{75957767-83AF-4818-9765-A8AD0ABF668C}" dt="2023-01-11T13:35:14.596" v="1660" actId="478"/>
          <ac:spMkLst>
            <pc:docMk/>
            <pc:sldMk cId="2917271900" sldId="419"/>
            <ac:spMk id="7" creationId="{86C00C2F-175E-6F85-612A-612F9A4491F0}"/>
          </ac:spMkLst>
        </pc:spChg>
        <pc:spChg chg="add del mod">
          <ac:chgData name="Chittaranjan Hens" userId="6fc03958433e8a43" providerId="LiveId" clId="{75957767-83AF-4818-9765-A8AD0ABF668C}" dt="2023-01-11T13:35:14.596" v="1660" actId="478"/>
          <ac:spMkLst>
            <pc:docMk/>
            <pc:sldMk cId="2917271900" sldId="419"/>
            <ac:spMk id="8" creationId="{504F009B-4391-42FB-47B0-F40CF4C6574F}"/>
          </ac:spMkLst>
        </pc:spChg>
        <pc:spChg chg="add del mod">
          <ac:chgData name="Chittaranjan Hens" userId="6fc03958433e8a43" providerId="LiveId" clId="{75957767-83AF-4818-9765-A8AD0ABF668C}" dt="2023-01-11T13:35:14.596" v="1660" actId="478"/>
          <ac:spMkLst>
            <pc:docMk/>
            <pc:sldMk cId="2917271900" sldId="419"/>
            <ac:spMk id="9" creationId="{81BB43B8-A84A-5D8B-CA14-A5FA72092214}"/>
          </ac:spMkLst>
        </pc:spChg>
        <pc:spChg chg="add del">
          <ac:chgData name="Chittaranjan Hens" userId="6fc03958433e8a43" providerId="LiveId" clId="{75957767-83AF-4818-9765-A8AD0ABF668C}" dt="2023-01-11T13:35:09.661" v="1652" actId="478"/>
          <ac:spMkLst>
            <pc:docMk/>
            <pc:sldMk cId="2917271900" sldId="419"/>
            <ac:spMk id="10" creationId="{00000000-0000-0000-0000-000000000000}"/>
          </ac:spMkLst>
        </pc:spChg>
        <pc:spChg chg="add del mod">
          <ac:chgData name="Chittaranjan Hens" userId="6fc03958433e8a43" providerId="LiveId" clId="{75957767-83AF-4818-9765-A8AD0ABF668C}" dt="2023-01-11T13:35:14.596" v="1660" actId="478"/>
          <ac:spMkLst>
            <pc:docMk/>
            <pc:sldMk cId="2917271900" sldId="419"/>
            <ac:spMk id="11" creationId="{0FAA91A5-0148-630A-6A65-B81DED4DBCAE}"/>
          </ac:spMkLst>
        </pc:spChg>
        <pc:picChg chg="add del">
          <ac:chgData name="Chittaranjan Hens" userId="6fc03958433e8a43" providerId="LiveId" clId="{75957767-83AF-4818-9765-A8AD0ABF668C}" dt="2023-01-11T13:30:51.718" v="1582" actId="21"/>
          <ac:picMkLst>
            <pc:docMk/>
            <pc:sldMk cId="2917271900" sldId="419"/>
            <ac:picMk id="5" creationId="{8A96348D-6B32-3332-187D-359F901B0676}"/>
          </ac:picMkLst>
        </pc:picChg>
      </pc:sldChg>
      <pc:sldChg chg="new del">
        <pc:chgData name="Chittaranjan Hens" userId="6fc03958433e8a43" providerId="LiveId" clId="{75957767-83AF-4818-9765-A8AD0ABF668C}" dt="2023-01-11T08:28:25.486" v="1288" actId="47"/>
        <pc:sldMkLst>
          <pc:docMk/>
          <pc:sldMk cId="3067103430" sldId="419"/>
        </pc:sldMkLst>
      </pc:sldChg>
      <pc:sldChg chg="addSp modSp add mod">
        <pc:chgData name="Chittaranjan Hens" userId="6fc03958433e8a43" providerId="LiveId" clId="{75957767-83AF-4818-9765-A8AD0ABF668C}" dt="2023-01-11T13:03:29.237" v="1374" actId="1076"/>
        <pc:sldMkLst>
          <pc:docMk/>
          <pc:sldMk cId="3803126661" sldId="420"/>
        </pc:sldMkLst>
        <pc:picChg chg="add mod">
          <ac:chgData name="Chittaranjan Hens" userId="6fc03958433e8a43" providerId="LiveId" clId="{75957767-83AF-4818-9765-A8AD0ABF668C}" dt="2023-01-11T13:03:29.237" v="1374" actId="1076"/>
          <ac:picMkLst>
            <pc:docMk/>
            <pc:sldMk cId="3803126661" sldId="420"/>
            <ac:picMk id="6" creationId="{6EA91C92-6151-6EB6-BA59-B55E6D413C83}"/>
          </ac:picMkLst>
        </pc:picChg>
      </pc:sldChg>
      <pc:sldChg chg="add">
        <pc:chgData name="Chittaranjan Hens" userId="6fc03958433e8a43" providerId="LiveId" clId="{75957767-83AF-4818-9765-A8AD0ABF668C}" dt="2023-01-11T13:06:25.887" v="1375"/>
        <pc:sldMkLst>
          <pc:docMk/>
          <pc:sldMk cId="1629794233" sldId="421"/>
        </pc:sldMkLst>
      </pc:sldChg>
      <pc:sldChg chg="add">
        <pc:chgData name="Chittaranjan Hens" userId="6fc03958433e8a43" providerId="LiveId" clId="{75957767-83AF-4818-9765-A8AD0ABF668C}" dt="2023-01-11T14:03:20.814" v="1914"/>
        <pc:sldMkLst>
          <pc:docMk/>
          <pc:sldMk cId="902908148" sldId="799"/>
        </pc:sldMkLst>
      </pc:sldChg>
      <pc:sldChg chg="modSp add del mod">
        <pc:chgData name="Chittaranjan Hens" userId="6fc03958433e8a43" providerId="LiveId" clId="{75957767-83AF-4818-9765-A8AD0ABF668C}" dt="2023-01-11T14:06:19.364" v="1919" actId="47"/>
        <pc:sldMkLst>
          <pc:docMk/>
          <pc:sldMk cId="2927353652" sldId="821"/>
        </pc:sldMkLst>
        <pc:spChg chg="mod">
          <ac:chgData name="Chittaranjan Hens" userId="6fc03958433e8a43" providerId="LiveId" clId="{75957767-83AF-4818-9765-A8AD0ABF668C}" dt="2023-01-11T14:03:20.934" v="1916" actId="27636"/>
          <ac:spMkLst>
            <pc:docMk/>
            <pc:sldMk cId="2927353652" sldId="821"/>
            <ac:spMk id="3" creationId="{00000000-0000-0000-0000-000000000000}"/>
          </ac:spMkLst>
        </pc:spChg>
        <pc:spChg chg="mod">
          <ac:chgData name="Chittaranjan Hens" userId="6fc03958433e8a43" providerId="LiveId" clId="{75957767-83AF-4818-9765-A8AD0ABF668C}" dt="2023-01-11T14:06:12.380" v="1918" actId="1076"/>
          <ac:spMkLst>
            <pc:docMk/>
            <pc:sldMk cId="2927353652" sldId="821"/>
            <ac:spMk id="5" creationId="{00000000-0000-0000-0000-000000000000}"/>
          </ac:spMkLst>
        </pc:spChg>
      </pc:sldChg>
      <pc:sldChg chg="modSp add mod">
        <pc:chgData name="Chittaranjan Hens" userId="6fc03958433e8a43" providerId="LiveId" clId="{75957767-83AF-4818-9765-A8AD0ABF668C}" dt="2023-01-11T14:03:20.918" v="1915" actId="27636"/>
        <pc:sldMkLst>
          <pc:docMk/>
          <pc:sldMk cId="687460073" sldId="841"/>
        </pc:sldMkLst>
        <pc:spChg chg="mod">
          <ac:chgData name="Chittaranjan Hens" userId="6fc03958433e8a43" providerId="LiveId" clId="{75957767-83AF-4818-9765-A8AD0ABF668C}" dt="2023-01-11T14:03:20.918" v="1915" actId="27636"/>
          <ac:spMkLst>
            <pc:docMk/>
            <pc:sldMk cId="687460073" sldId="841"/>
            <ac:spMk id="3" creationId="{00000000-0000-0000-0000-000000000000}"/>
          </ac:spMkLst>
        </pc:spChg>
      </pc:sldChg>
      <pc:sldChg chg="addSp modSp add mod">
        <pc:chgData name="Chittaranjan Hens" userId="6fc03958433e8a43" providerId="LiveId" clId="{75957767-83AF-4818-9765-A8AD0ABF668C}" dt="2023-01-11T13:31:35.849" v="1607" actId="404"/>
        <pc:sldMkLst>
          <pc:docMk/>
          <pc:sldMk cId="3794449381" sldId="851"/>
        </pc:sldMkLst>
        <pc:spChg chg="mod">
          <ac:chgData name="Chittaranjan Hens" userId="6fc03958433e8a43" providerId="LiveId" clId="{75957767-83AF-4818-9765-A8AD0ABF668C}" dt="2023-01-11T13:31:35.849" v="1607" actId="404"/>
          <ac:spMkLst>
            <pc:docMk/>
            <pc:sldMk cId="3794449381" sldId="851"/>
            <ac:spMk id="2" creationId="{00000000-0000-0000-0000-000000000000}"/>
          </ac:spMkLst>
        </pc:spChg>
        <pc:spChg chg="mod">
          <ac:chgData name="Chittaranjan Hens" userId="6fc03958433e8a43" providerId="LiveId" clId="{75957767-83AF-4818-9765-A8AD0ABF668C}" dt="2023-01-11T13:12:10.596" v="1401" actId="1076"/>
          <ac:spMkLst>
            <pc:docMk/>
            <pc:sldMk cId="3794449381" sldId="851"/>
            <ac:spMk id="5" creationId="{00000000-0000-0000-0000-000000000000}"/>
          </ac:spMkLst>
        </pc:spChg>
        <pc:spChg chg="mod">
          <ac:chgData name="Chittaranjan Hens" userId="6fc03958433e8a43" providerId="LiveId" clId="{75957767-83AF-4818-9765-A8AD0ABF668C}" dt="2023-01-11T13:10:44.445" v="1387" actId="1582"/>
          <ac:spMkLst>
            <pc:docMk/>
            <pc:sldMk cId="3794449381" sldId="851"/>
            <ac:spMk id="9" creationId="{00000000-0000-0000-0000-000000000000}"/>
          </ac:spMkLst>
        </pc:spChg>
        <pc:spChg chg="mod">
          <ac:chgData name="Chittaranjan Hens" userId="6fc03958433e8a43" providerId="LiveId" clId="{75957767-83AF-4818-9765-A8AD0ABF668C}" dt="2023-01-11T13:10:44.445" v="1387" actId="1582"/>
          <ac:spMkLst>
            <pc:docMk/>
            <pc:sldMk cId="3794449381" sldId="851"/>
            <ac:spMk id="10" creationId="{00000000-0000-0000-0000-000000000000}"/>
          </ac:spMkLst>
        </pc:spChg>
        <pc:spChg chg="mod">
          <ac:chgData name="Chittaranjan Hens" userId="6fc03958433e8a43" providerId="LiveId" clId="{75957767-83AF-4818-9765-A8AD0ABF668C}" dt="2023-01-11T13:11:51.354" v="1397" actId="2711"/>
          <ac:spMkLst>
            <pc:docMk/>
            <pc:sldMk cId="3794449381" sldId="851"/>
            <ac:spMk id="12" creationId="{00000000-0000-0000-0000-000000000000}"/>
          </ac:spMkLst>
        </pc:spChg>
        <pc:spChg chg="mod">
          <ac:chgData name="Chittaranjan Hens" userId="6fc03958433e8a43" providerId="LiveId" clId="{75957767-83AF-4818-9765-A8AD0ABF668C}" dt="2023-01-11T13:11:51.354" v="1397" actId="2711"/>
          <ac:spMkLst>
            <pc:docMk/>
            <pc:sldMk cId="3794449381" sldId="851"/>
            <ac:spMk id="14" creationId="{00000000-0000-0000-0000-000000000000}"/>
          </ac:spMkLst>
        </pc:spChg>
        <pc:spChg chg="mod">
          <ac:chgData name="Chittaranjan Hens" userId="6fc03958433e8a43" providerId="LiveId" clId="{75957767-83AF-4818-9765-A8AD0ABF668C}" dt="2023-01-11T13:10:53.078" v="1390" actId="14100"/>
          <ac:spMkLst>
            <pc:docMk/>
            <pc:sldMk cId="3794449381" sldId="851"/>
            <ac:spMk id="16" creationId="{00000000-0000-0000-0000-000000000000}"/>
          </ac:spMkLst>
        </pc:spChg>
        <pc:spChg chg="mod">
          <ac:chgData name="Chittaranjan Hens" userId="6fc03958433e8a43" providerId="LiveId" clId="{75957767-83AF-4818-9765-A8AD0ABF668C}" dt="2023-01-11T13:11:51.354" v="1397" actId="2711"/>
          <ac:spMkLst>
            <pc:docMk/>
            <pc:sldMk cId="3794449381" sldId="851"/>
            <ac:spMk id="17" creationId="{00000000-0000-0000-0000-000000000000}"/>
          </ac:spMkLst>
        </pc:spChg>
        <pc:spChg chg="mod">
          <ac:chgData name="Chittaranjan Hens" userId="6fc03958433e8a43" providerId="LiveId" clId="{75957767-83AF-4818-9765-A8AD0ABF668C}" dt="2023-01-11T13:11:51.354" v="1397" actId="2711"/>
          <ac:spMkLst>
            <pc:docMk/>
            <pc:sldMk cId="3794449381" sldId="851"/>
            <ac:spMk id="19" creationId="{00000000-0000-0000-0000-000000000000}"/>
          </ac:spMkLst>
        </pc:spChg>
        <pc:picChg chg="add mod ord">
          <ac:chgData name="Chittaranjan Hens" userId="6fc03958433e8a43" providerId="LiveId" clId="{75957767-83AF-4818-9765-A8AD0ABF668C}" dt="2023-01-11T13:11:03.846" v="1391" actId="1076"/>
          <ac:picMkLst>
            <pc:docMk/>
            <pc:sldMk cId="3794449381" sldId="851"/>
            <ac:picMk id="3" creationId="{0116F8C3-C8EE-43B8-5712-20721E6661B9}"/>
          </ac:picMkLst>
        </pc:picChg>
        <pc:cxnChg chg="mod">
          <ac:chgData name="Chittaranjan Hens" userId="6fc03958433e8a43" providerId="LiveId" clId="{75957767-83AF-4818-9765-A8AD0ABF668C}" dt="2023-01-11T13:10:44.445" v="1387" actId="1582"/>
          <ac:cxnSpMkLst>
            <pc:docMk/>
            <pc:sldMk cId="3794449381" sldId="851"/>
            <ac:cxnSpMk id="15" creationId="{00000000-0000-0000-0000-000000000000}"/>
          </ac:cxnSpMkLst>
        </pc:cxnChg>
      </pc:sldChg>
      <pc:sldChg chg="addSp delSp modSp add del mod modAnim">
        <pc:chgData name="Chittaranjan Hens" userId="6fc03958433e8a43" providerId="LiveId" clId="{75957767-83AF-4818-9765-A8AD0ABF668C}" dt="2023-01-11T13:18:28.521" v="1502" actId="47"/>
        <pc:sldMkLst>
          <pc:docMk/>
          <pc:sldMk cId="3929581419" sldId="896"/>
        </pc:sldMkLst>
        <pc:spChg chg="add del mod">
          <ac:chgData name="Chittaranjan Hens" userId="6fc03958433e8a43" providerId="LiveId" clId="{75957767-83AF-4818-9765-A8AD0ABF668C}" dt="2023-01-11T13:13:55.132" v="1429" actId="478"/>
          <ac:spMkLst>
            <pc:docMk/>
            <pc:sldMk cId="3929581419" sldId="896"/>
            <ac:spMk id="4" creationId="{D825A42C-F93F-972C-FDA0-6AE955BAF14C}"/>
          </ac:spMkLst>
        </pc:spChg>
        <pc:spChg chg="add mod">
          <ac:chgData name="Chittaranjan Hens" userId="6fc03958433e8a43" providerId="LiveId" clId="{75957767-83AF-4818-9765-A8AD0ABF668C}" dt="2023-01-11T13:13:56.064" v="1430"/>
          <ac:spMkLst>
            <pc:docMk/>
            <pc:sldMk cId="3929581419" sldId="896"/>
            <ac:spMk id="5" creationId="{CB232085-B432-5F7F-2872-DD2742324E72}"/>
          </ac:spMkLst>
        </pc:spChg>
        <pc:spChg chg="del">
          <ac:chgData name="Chittaranjan Hens" userId="6fc03958433e8a43" providerId="LiveId" clId="{75957767-83AF-4818-9765-A8AD0ABF668C}" dt="2023-01-11T13:13:16.525" v="1417" actId="478"/>
          <ac:spMkLst>
            <pc:docMk/>
            <pc:sldMk cId="3929581419" sldId="896"/>
            <ac:spMk id="6" creationId="{00000000-0000-0000-0000-000000000000}"/>
          </ac:spMkLst>
        </pc:spChg>
        <pc:graphicFrameChg chg="mod modGraphic">
          <ac:chgData name="Chittaranjan Hens" userId="6fc03958433e8a43" providerId="LiveId" clId="{75957767-83AF-4818-9765-A8AD0ABF668C}" dt="2023-01-11T13:14:44.109" v="1438" actId="6549"/>
          <ac:graphicFrameMkLst>
            <pc:docMk/>
            <pc:sldMk cId="3929581419" sldId="896"/>
            <ac:graphicFrameMk id="9" creationId="{00000000-0000-0000-0000-000000000000}"/>
          </ac:graphicFrameMkLst>
        </pc:graphicFrameChg>
        <pc:picChg chg="add mod ord">
          <ac:chgData name="Chittaranjan Hens" userId="6fc03958433e8a43" providerId="LiveId" clId="{75957767-83AF-4818-9765-A8AD0ABF668C}" dt="2023-01-11T13:13:11.734" v="1416" actId="167"/>
          <ac:picMkLst>
            <pc:docMk/>
            <pc:sldMk cId="3929581419" sldId="896"/>
            <ac:picMk id="2" creationId="{61A5FA30-F6AB-753B-3EEC-E57661DE6B5D}"/>
          </ac:picMkLst>
        </pc:picChg>
      </pc:sldChg>
      <pc:sldChg chg="addSp delSp modSp add del mod">
        <pc:chgData name="Chittaranjan Hens" userId="6fc03958433e8a43" providerId="LiveId" clId="{75957767-83AF-4818-9765-A8AD0ABF668C}" dt="2023-01-11T13:30:18.970" v="1561" actId="47"/>
        <pc:sldMkLst>
          <pc:docMk/>
          <pc:sldMk cId="2701607539" sldId="897"/>
        </pc:sldMkLst>
        <pc:spChg chg="add mod">
          <ac:chgData name="Chittaranjan Hens" userId="6fc03958433e8a43" providerId="LiveId" clId="{75957767-83AF-4818-9765-A8AD0ABF668C}" dt="2023-01-11T13:15:42.462" v="1442" actId="478"/>
          <ac:spMkLst>
            <pc:docMk/>
            <pc:sldMk cId="2701607539" sldId="897"/>
            <ac:spMk id="3" creationId="{B21F7247-D5BF-2A9E-D7E4-E3B132986161}"/>
          </ac:spMkLst>
        </pc:spChg>
        <pc:spChg chg="del">
          <ac:chgData name="Chittaranjan Hens" userId="6fc03958433e8a43" providerId="LiveId" clId="{75957767-83AF-4818-9765-A8AD0ABF668C}" dt="2023-01-11T13:15:45.920" v="1443" actId="478"/>
          <ac:spMkLst>
            <pc:docMk/>
            <pc:sldMk cId="2701607539" sldId="897"/>
            <ac:spMk id="5" creationId="{00000000-0000-0000-0000-000000000000}"/>
          </ac:spMkLst>
        </pc:spChg>
        <pc:spChg chg="del">
          <ac:chgData name="Chittaranjan Hens" userId="6fc03958433e8a43" providerId="LiveId" clId="{75957767-83AF-4818-9765-A8AD0ABF668C}" dt="2023-01-11T13:15:42.462" v="1442" actId="478"/>
          <ac:spMkLst>
            <pc:docMk/>
            <pc:sldMk cId="2701607539" sldId="897"/>
            <ac:spMk id="6" creationId="{00000000-0000-0000-0000-000000000000}"/>
          </ac:spMkLst>
        </pc:spChg>
        <pc:graphicFrameChg chg="del">
          <ac:chgData name="Chittaranjan Hens" userId="6fc03958433e8a43" providerId="LiveId" clId="{75957767-83AF-4818-9765-A8AD0ABF668C}" dt="2023-01-11T13:15:39.748" v="1441" actId="478"/>
          <ac:graphicFrameMkLst>
            <pc:docMk/>
            <pc:sldMk cId="2701607539" sldId="897"/>
            <ac:graphicFrameMk id="9" creationId="{00000000-0000-0000-0000-000000000000}"/>
          </ac:graphicFrameMkLst>
        </pc:graphicFrameChg>
      </pc:sldChg>
      <pc:sldChg chg="modSp add del mod modAnim">
        <pc:chgData name="Chittaranjan Hens" userId="6fc03958433e8a43" providerId="LiveId" clId="{75957767-83AF-4818-9765-A8AD0ABF668C}" dt="2023-01-11T13:18:26.099" v="1501" actId="47"/>
        <pc:sldMkLst>
          <pc:docMk/>
          <pc:sldMk cId="3100084678" sldId="898"/>
        </pc:sldMkLst>
        <pc:graphicFrameChg chg="modGraphic">
          <ac:chgData name="Chittaranjan Hens" userId="6fc03958433e8a43" providerId="LiveId" clId="{75957767-83AF-4818-9765-A8AD0ABF668C}" dt="2023-01-11T13:15:01.238" v="1440" actId="6549"/>
          <ac:graphicFrameMkLst>
            <pc:docMk/>
            <pc:sldMk cId="3100084678" sldId="898"/>
            <ac:graphicFrameMk id="9" creationId="{00000000-0000-0000-0000-000000000000}"/>
          </ac:graphicFrameMkLst>
        </pc:graphicFrameChg>
      </pc:sldChg>
      <pc:sldChg chg="add del modAnim">
        <pc:chgData name="Chittaranjan Hens" userId="6fc03958433e8a43" providerId="LiveId" clId="{75957767-83AF-4818-9765-A8AD0ABF668C}" dt="2023-01-11T13:18:22.348" v="1500" actId="47"/>
        <pc:sldMkLst>
          <pc:docMk/>
          <pc:sldMk cId="2353990077" sldId="899"/>
        </pc:sldMkLst>
      </pc:sldChg>
      <pc:sldChg chg="modSp add mod modAnim">
        <pc:chgData name="Chittaranjan Hens" userId="6fc03958433e8a43" providerId="LiveId" clId="{75957767-83AF-4818-9765-A8AD0ABF668C}" dt="2023-01-11T13:31:44.088" v="1611" actId="404"/>
        <pc:sldMkLst>
          <pc:docMk/>
          <pc:sldMk cId="3519733627" sldId="900"/>
        </pc:sldMkLst>
        <pc:spChg chg="mod">
          <ac:chgData name="Chittaranjan Hens" userId="6fc03958433e8a43" providerId="LiveId" clId="{75957767-83AF-4818-9765-A8AD0ABF668C}" dt="2023-01-11T13:31:44.088" v="1611" actId="404"/>
          <ac:spMkLst>
            <pc:docMk/>
            <pc:sldMk cId="3519733627" sldId="900"/>
            <ac:spMk id="5" creationId="{CB232085-B432-5F7F-2872-DD2742324E72}"/>
          </ac:spMkLst>
        </pc:spChg>
        <pc:graphicFrameChg chg="mod modGraphic">
          <ac:chgData name="Chittaranjan Hens" userId="6fc03958433e8a43" providerId="LiveId" clId="{75957767-83AF-4818-9765-A8AD0ABF668C}" dt="2023-01-11T13:18:44.770" v="1506" actId="6549"/>
          <ac:graphicFrameMkLst>
            <pc:docMk/>
            <pc:sldMk cId="3519733627" sldId="900"/>
            <ac:graphicFrameMk id="9" creationId="{00000000-0000-0000-0000-000000000000}"/>
          </ac:graphicFrameMkLst>
        </pc:graphicFrameChg>
      </pc:sldChg>
      <pc:sldChg chg="modSp add mod">
        <pc:chgData name="Chittaranjan Hens" userId="6fc03958433e8a43" providerId="LiveId" clId="{75957767-83AF-4818-9765-A8AD0ABF668C}" dt="2023-01-11T13:31:25.420" v="1603" actId="404"/>
        <pc:sldMkLst>
          <pc:docMk/>
          <pc:sldMk cId="2037033415" sldId="901"/>
        </pc:sldMkLst>
        <pc:spChg chg="mod">
          <ac:chgData name="Chittaranjan Hens" userId="6fc03958433e8a43" providerId="LiveId" clId="{75957767-83AF-4818-9765-A8AD0ABF668C}" dt="2023-01-11T13:31:25.420" v="1603" actId="404"/>
          <ac:spMkLst>
            <pc:docMk/>
            <pc:sldMk cId="2037033415" sldId="901"/>
            <ac:spMk id="5" creationId="{CB232085-B432-5F7F-2872-DD2742324E72}"/>
          </ac:spMkLst>
        </pc:spChg>
        <pc:graphicFrameChg chg="mod modGraphic">
          <ac:chgData name="Chittaranjan Hens" userId="6fc03958433e8a43" providerId="LiveId" clId="{75957767-83AF-4818-9765-A8AD0ABF668C}" dt="2023-01-11T13:20:47.591" v="1519" actId="113"/>
          <ac:graphicFrameMkLst>
            <pc:docMk/>
            <pc:sldMk cId="2037033415" sldId="901"/>
            <ac:graphicFrameMk id="9" creationId="{00000000-0000-0000-0000-000000000000}"/>
          </ac:graphicFrameMkLst>
        </pc:graphicFrameChg>
      </pc:sldChg>
      <pc:sldChg chg="modSp add mod">
        <pc:chgData name="Chittaranjan Hens" userId="6fc03958433e8a43" providerId="LiveId" clId="{75957767-83AF-4818-9765-A8AD0ABF668C}" dt="2023-01-11T13:54:25.474" v="1828" actId="113"/>
        <pc:sldMkLst>
          <pc:docMk/>
          <pc:sldMk cId="4173074466" sldId="902"/>
        </pc:sldMkLst>
        <pc:spChg chg="mod">
          <ac:chgData name="Chittaranjan Hens" userId="6fc03958433e8a43" providerId="LiveId" clId="{75957767-83AF-4818-9765-A8AD0ABF668C}" dt="2023-01-11T13:31:18.620" v="1599" actId="404"/>
          <ac:spMkLst>
            <pc:docMk/>
            <pc:sldMk cId="4173074466" sldId="902"/>
            <ac:spMk id="5" creationId="{CB232085-B432-5F7F-2872-DD2742324E72}"/>
          </ac:spMkLst>
        </pc:spChg>
        <pc:graphicFrameChg chg="mod modGraphic">
          <ac:chgData name="Chittaranjan Hens" userId="6fc03958433e8a43" providerId="LiveId" clId="{75957767-83AF-4818-9765-A8AD0ABF668C}" dt="2023-01-11T13:54:25.474" v="1828" actId="113"/>
          <ac:graphicFrameMkLst>
            <pc:docMk/>
            <pc:sldMk cId="4173074466" sldId="902"/>
            <ac:graphicFrameMk id="9" creationId="{00000000-0000-0000-0000-000000000000}"/>
          </ac:graphicFrameMkLst>
        </pc:graphicFrameChg>
      </pc:sldChg>
      <pc:sldChg chg="addSp modSp add mod">
        <pc:chgData name="Chittaranjan Hens" userId="6fc03958433e8a43" providerId="LiveId" clId="{75957767-83AF-4818-9765-A8AD0ABF668C}" dt="2023-01-11T13:31:09.983" v="1595" actId="404"/>
        <pc:sldMkLst>
          <pc:docMk/>
          <pc:sldMk cId="3317888655" sldId="903"/>
        </pc:sldMkLst>
        <pc:spChg chg="add mod">
          <ac:chgData name="Chittaranjan Hens" userId="6fc03958433e8a43" providerId="LiveId" clId="{75957767-83AF-4818-9765-A8AD0ABF668C}" dt="2023-01-11T13:19:41.624" v="1516" actId="1076"/>
          <ac:spMkLst>
            <pc:docMk/>
            <pc:sldMk cId="3317888655" sldId="903"/>
            <ac:spMk id="3" creationId="{3BD62603-CFF5-5234-7CFE-3C0DEA775A4D}"/>
          </ac:spMkLst>
        </pc:spChg>
        <pc:spChg chg="mod">
          <ac:chgData name="Chittaranjan Hens" userId="6fc03958433e8a43" providerId="LiveId" clId="{75957767-83AF-4818-9765-A8AD0ABF668C}" dt="2023-01-11T13:31:09.983" v="1595" actId="404"/>
          <ac:spMkLst>
            <pc:docMk/>
            <pc:sldMk cId="3317888655" sldId="903"/>
            <ac:spMk id="5" creationId="{CB232085-B432-5F7F-2872-DD2742324E72}"/>
          </ac:spMkLst>
        </pc:spChg>
        <pc:graphicFrameChg chg="mod modGraphic">
          <ac:chgData name="Chittaranjan Hens" userId="6fc03958433e8a43" providerId="LiveId" clId="{75957767-83AF-4818-9765-A8AD0ABF668C}" dt="2023-01-11T13:21:36.643" v="1528" actId="113"/>
          <ac:graphicFrameMkLst>
            <pc:docMk/>
            <pc:sldMk cId="3317888655" sldId="903"/>
            <ac:graphicFrameMk id="9" creationId="{00000000-0000-0000-0000-000000000000}"/>
          </ac:graphicFrameMkLst>
        </pc:graphicFrameChg>
      </pc:sldChg>
      <pc:sldChg chg="addSp delSp modSp add mod">
        <pc:chgData name="Chittaranjan Hens" userId="6fc03958433e8a43" providerId="LiveId" clId="{75957767-83AF-4818-9765-A8AD0ABF668C}" dt="2023-01-11T13:55:31.801" v="1845" actId="20577"/>
        <pc:sldMkLst>
          <pc:docMk/>
          <pc:sldMk cId="2071995793" sldId="904"/>
        </pc:sldMkLst>
        <pc:spChg chg="mod">
          <ac:chgData name="Chittaranjan Hens" userId="6fc03958433e8a43" providerId="LiveId" clId="{75957767-83AF-4818-9765-A8AD0ABF668C}" dt="2023-01-11T13:55:31.801" v="1845" actId="20577"/>
          <ac:spMkLst>
            <pc:docMk/>
            <pc:sldMk cId="2071995793" sldId="904"/>
            <ac:spMk id="3" creationId="{3BD62603-CFF5-5234-7CFE-3C0DEA775A4D}"/>
          </ac:spMkLst>
        </pc:spChg>
        <pc:spChg chg="mod">
          <ac:chgData name="Chittaranjan Hens" userId="6fc03958433e8a43" providerId="LiveId" clId="{75957767-83AF-4818-9765-A8AD0ABF668C}" dt="2023-01-11T13:31:04.817" v="1591" actId="404"/>
          <ac:spMkLst>
            <pc:docMk/>
            <pc:sldMk cId="2071995793" sldId="904"/>
            <ac:spMk id="5" creationId="{CB232085-B432-5F7F-2872-DD2742324E72}"/>
          </ac:spMkLst>
        </pc:spChg>
        <pc:spChg chg="add del">
          <ac:chgData name="Chittaranjan Hens" userId="6fc03958433e8a43" providerId="LiveId" clId="{75957767-83AF-4818-9765-A8AD0ABF668C}" dt="2023-01-11T13:28:19.155" v="1549" actId="22"/>
          <ac:spMkLst>
            <pc:docMk/>
            <pc:sldMk cId="2071995793" sldId="904"/>
            <ac:spMk id="6" creationId="{AD5F05DB-A04C-3040-EBAE-EF199C9312FA}"/>
          </ac:spMkLst>
        </pc:spChg>
        <pc:spChg chg="add mod">
          <ac:chgData name="Chittaranjan Hens" userId="6fc03958433e8a43" providerId="LiveId" clId="{75957767-83AF-4818-9765-A8AD0ABF668C}" dt="2023-01-11T13:28:40.248" v="1559" actId="1076"/>
          <ac:spMkLst>
            <pc:docMk/>
            <pc:sldMk cId="2071995793" sldId="904"/>
            <ac:spMk id="10" creationId="{80ADCE25-A84D-A536-158A-38E354FF7786}"/>
          </ac:spMkLst>
        </pc:spChg>
        <pc:graphicFrameChg chg="mod modGraphic">
          <ac:chgData name="Chittaranjan Hens" userId="6fc03958433e8a43" providerId="LiveId" clId="{75957767-83AF-4818-9765-A8AD0ABF668C}" dt="2023-01-11T13:27:51.880" v="1547" actId="255"/>
          <ac:graphicFrameMkLst>
            <pc:docMk/>
            <pc:sldMk cId="2071995793" sldId="904"/>
            <ac:graphicFrameMk id="9" creationId="{00000000-0000-0000-0000-000000000000}"/>
          </ac:graphicFrameMkLst>
        </pc:graphicFrameChg>
      </pc:sldChg>
      <pc:sldChg chg="addSp delSp modSp add mod">
        <pc:chgData name="Chittaranjan Hens" userId="6fc03958433e8a43" providerId="LiveId" clId="{75957767-83AF-4818-9765-A8AD0ABF668C}" dt="2023-01-11T15:57:53.775" v="1928"/>
        <pc:sldMkLst>
          <pc:docMk/>
          <pc:sldMk cId="88818499" sldId="905"/>
        </pc:sldMkLst>
        <pc:spChg chg="mod">
          <ac:chgData name="Chittaranjan Hens" userId="6fc03958433e8a43" providerId="LiveId" clId="{75957767-83AF-4818-9765-A8AD0ABF668C}" dt="2023-01-11T13:30:59.571" v="1587" actId="404"/>
          <ac:spMkLst>
            <pc:docMk/>
            <pc:sldMk cId="88818499" sldId="905"/>
            <ac:spMk id="5" creationId="{CB232085-B432-5F7F-2872-DD2742324E72}"/>
          </ac:spMkLst>
        </pc:spChg>
        <pc:spChg chg="add mod">
          <ac:chgData name="Chittaranjan Hens" userId="6fc03958433e8a43" providerId="LiveId" clId="{75957767-83AF-4818-9765-A8AD0ABF668C}" dt="2023-01-11T13:47:56.552" v="1820" actId="1076"/>
          <ac:spMkLst>
            <pc:docMk/>
            <pc:sldMk cId="88818499" sldId="905"/>
            <ac:spMk id="8" creationId="{A999B276-DE7E-FF29-D63F-065F36369FA5}"/>
          </ac:spMkLst>
        </pc:spChg>
        <pc:graphicFrameChg chg="del">
          <ac:chgData name="Chittaranjan Hens" userId="6fc03958433e8a43" providerId="LiveId" clId="{75957767-83AF-4818-9765-A8AD0ABF668C}" dt="2023-01-11T13:30:32.725" v="1578" actId="478"/>
          <ac:graphicFrameMkLst>
            <pc:docMk/>
            <pc:sldMk cId="88818499" sldId="905"/>
            <ac:graphicFrameMk id="9" creationId="{00000000-0000-0000-0000-000000000000}"/>
          </ac:graphicFrameMkLst>
        </pc:graphicFrameChg>
        <pc:picChg chg="add mod">
          <ac:chgData name="Chittaranjan Hens" userId="6fc03958433e8a43" providerId="LiveId" clId="{75957767-83AF-4818-9765-A8AD0ABF668C}" dt="2023-01-11T13:30:54.220" v="1583"/>
          <ac:picMkLst>
            <pc:docMk/>
            <pc:sldMk cId="88818499" sldId="905"/>
            <ac:picMk id="4" creationId="{230E82A0-EFBF-34E8-A0A0-F9629B63D529}"/>
          </ac:picMkLst>
        </pc:picChg>
        <pc:picChg chg="add del mod">
          <ac:chgData name="Chittaranjan Hens" userId="6fc03958433e8a43" providerId="LiveId" clId="{75957767-83AF-4818-9765-A8AD0ABF668C}" dt="2023-01-11T15:57:53.775" v="1928"/>
          <ac:picMkLst>
            <pc:docMk/>
            <pc:sldMk cId="88818499" sldId="905"/>
            <ac:picMk id="9" creationId="{4AD2E9B7-DED0-69C1-A094-B6C99FE94340}"/>
          </ac:picMkLst>
        </pc:picChg>
      </pc:sldChg>
      <pc:sldChg chg="add del">
        <pc:chgData name="Chittaranjan Hens" userId="6fc03958433e8a43" providerId="LiveId" clId="{75957767-83AF-4818-9765-A8AD0ABF668C}" dt="2023-01-11T13:30:36.419" v="1580"/>
        <pc:sldMkLst>
          <pc:docMk/>
          <pc:sldMk cId="1947188822" sldId="906"/>
        </pc:sldMkLst>
      </pc:sldChg>
      <pc:sldChg chg="addSp delSp modSp add del mod">
        <pc:chgData name="Chittaranjan Hens" userId="6fc03958433e8a43" providerId="LiveId" clId="{75957767-83AF-4818-9765-A8AD0ABF668C}" dt="2023-01-11T13:39:53.070" v="1742" actId="47"/>
        <pc:sldMkLst>
          <pc:docMk/>
          <pc:sldMk cId="2714859947" sldId="906"/>
        </pc:sldMkLst>
        <pc:spChg chg="mod">
          <ac:chgData name="Chittaranjan Hens" userId="6fc03958433e8a43" providerId="LiveId" clId="{75957767-83AF-4818-9765-A8AD0ABF668C}" dt="2023-01-11T13:34:09.229" v="1632" actId="20577"/>
          <ac:spMkLst>
            <pc:docMk/>
            <pc:sldMk cId="2714859947" sldId="906"/>
            <ac:spMk id="5" creationId="{CB232085-B432-5F7F-2872-DD2742324E72}"/>
          </ac:spMkLst>
        </pc:spChg>
        <pc:spChg chg="add mod">
          <ac:chgData name="Chittaranjan Hens" userId="6fc03958433e8a43" providerId="LiveId" clId="{75957767-83AF-4818-9765-A8AD0ABF668C}" dt="2023-01-11T13:37:57.641" v="1708" actId="113"/>
          <ac:spMkLst>
            <pc:docMk/>
            <pc:sldMk cId="2714859947" sldId="906"/>
            <ac:spMk id="8" creationId="{24BCD0CE-259F-F404-BC8D-1E8D82395877}"/>
          </ac:spMkLst>
        </pc:spChg>
        <pc:graphicFrameChg chg="add mod">
          <ac:chgData name="Chittaranjan Hens" userId="6fc03958433e8a43" providerId="LiveId" clId="{75957767-83AF-4818-9765-A8AD0ABF668C}" dt="2023-01-11T13:37:48.809" v="1705" actId="14100"/>
          <ac:graphicFrameMkLst>
            <pc:docMk/>
            <pc:sldMk cId="2714859947" sldId="906"/>
            <ac:graphicFrameMk id="9" creationId="{01CC7F71-9D4C-1536-E146-34BC12B5EE7B}"/>
          </ac:graphicFrameMkLst>
        </pc:graphicFrameChg>
        <pc:picChg chg="del">
          <ac:chgData name="Chittaranjan Hens" userId="6fc03958433e8a43" providerId="LiveId" clId="{75957767-83AF-4818-9765-A8AD0ABF668C}" dt="2023-01-11T13:34:11.561" v="1633" actId="478"/>
          <ac:picMkLst>
            <pc:docMk/>
            <pc:sldMk cId="2714859947" sldId="906"/>
            <ac:picMk id="4" creationId="{230E82A0-EFBF-34E8-A0A0-F9629B63D529}"/>
          </ac:picMkLst>
        </pc:picChg>
      </pc:sldChg>
      <pc:sldChg chg="add del">
        <pc:chgData name="Chittaranjan Hens" userId="6fc03958433e8a43" providerId="LiveId" clId="{75957767-83AF-4818-9765-A8AD0ABF668C}" dt="2023-01-11T13:34:13.709" v="1635"/>
        <pc:sldMkLst>
          <pc:docMk/>
          <pc:sldMk cId="582157550" sldId="907"/>
        </pc:sldMkLst>
      </pc:sldChg>
      <pc:sldChg chg="addSp delSp modSp add mod ord">
        <pc:chgData name="Chittaranjan Hens" userId="6fc03958433e8a43" providerId="LiveId" clId="{75957767-83AF-4818-9765-A8AD0ABF668C}" dt="2023-01-11T16:34:01.376" v="1962" actId="14100"/>
        <pc:sldMkLst>
          <pc:docMk/>
          <pc:sldMk cId="3009276418" sldId="907"/>
        </pc:sldMkLst>
        <pc:spChg chg="add mod">
          <ac:chgData name="Chittaranjan Hens" userId="6fc03958433e8a43" providerId="LiveId" clId="{75957767-83AF-4818-9765-A8AD0ABF668C}" dt="2023-01-11T16:34:01.376" v="1962" actId="14100"/>
          <ac:spMkLst>
            <pc:docMk/>
            <pc:sldMk cId="3009276418" sldId="907"/>
            <ac:spMk id="4" creationId="{CC3FC162-67CA-AEB4-C673-285238F94524}"/>
          </ac:spMkLst>
        </pc:spChg>
        <pc:spChg chg="add mod">
          <ac:chgData name="Chittaranjan Hens" userId="6fc03958433e8a43" providerId="LiveId" clId="{75957767-83AF-4818-9765-A8AD0ABF668C}" dt="2023-01-11T13:41:07.977" v="1788" actId="1076"/>
          <ac:spMkLst>
            <pc:docMk/>
            <pc:sldMk cId="3009276418" sldId="907"/>
            <ac:spMk id="6" creationId="{4253A7F1-9696-380B-F841-229C4AC354BF}"/>
          </ac:spMkLst>
        </pc:spChg>
        <pc:spChg chg="mod">
          <ac:chgData name="Chittaranjan Hens" userId="6fc03958433e8a43" providerId="LiveId" clId="{75957767-83AF-4818-9765-A8AD0ABF668C}" dt="2023-01-11T13:39:21.792" v="1722" actId="20578"/>
          <ac:spMkLst>
            <pc:docMk/>
            <pc:sldMk cId="3009276418" sldId="907"/>
            <ac:spMk id="7" creationId="{00000000-0000-0000-0000-000000000000}"/>
          </ac:spMkLst>
        </pc:spChg>
        <pc:spChg chg="mod">
          <ac:chgData name="Chittaranjan Hens" userId="6fc03958433e8a43" providerId="LiveId" clId="{75957767-83AF-4818-9765-A8AD0ABF668C}" dt="2023-01-11T13:55:15.169" v="1837" actId="6549"/>
          <ac:spMkLst>
            <pc:docMk/>
            <pc:sldMk cId="3009276418" sldId="907"/>
            <ac:spMk id="8" creationId="{24BCD0CE-259F-F404-BC8D-1E8D82395877}"/>
          </ac:spMkLst>
        </pc:spChg>
        <pc:spChg chg="add mod">
          <ac:chgData name="Chittaranjan Hens" userId="6fc03958433e8a43" providerId="LiveId" clId="{75957767-83AF-4818-9765-A8AD0ABF668C}" dt="2023-01-11T13:55:07.547" v="1836" actId="20577"/>
          <ac:spMkLst>
            <pc:docMk/>
            <pc:sldMk cId="3009276418" sldId="907"/>
            <ac:spMk id="11" creationId="{4AB97A3F-DC36-858D-1E0F-EFD84A96525C}"/>
          </ac:spMkLst>
        </pc:spChg>
        <pc:graphicFrameChg chg="del mod">
          <ac:chgData name="Chittaranjan Hens" userId="6fc03958433e8a43" providerId="LiveId" clId="{75957767-83AF-4818-9765-A8AD0ABF668C}" dt="2023-01-11T13:40:17.473" v="1746" actId="478"/>
          <ac:graphicFrameMkLst>
            <pc:docMk/>
            <pc:sldMk cId="3009276418" sldId="907"/>
            <ac:graphicFrameMk id="9" creationId="{01CC7F71-9D4C-1536-E146-34BC12B5EE7B}"/>
          </ac:graphicFrameMkLst>
        </pc:graphicFrameChg>
      </pc:sldChg>
      <pc:sldChg chg="addSp delSp modSp add mod">
        <pc:chgData name="Chittaranjan Hens" userId="6fc03958433e8a43" providerId="LiveId" clId="{75957767-83AF-4818-9765-A8AD0ABF668C}" dt="2023-01-11T13:55:45.484" v="1850" actId="2711"/>
        <pc:sldMkLst>
          <pc:docMk/>
          <pc:sldMk cId="1497811975" sldId="908"/>
        </pc:sldMkLst>
        <pc:spChg chg="mod">
          <ac:chgData name="Chittaranjan Hens" userId="6fc03958433e8a43" providerId="LiveId" clId="{75957767-83AF-4818-9765-A8AD0ABF668C}" dt="2023-01-11T13:43:29.109" v="1803" actId="6549"/>
          <ac:spMkLst>
            <pc:docMk/>
            <pc:sldMk cId="1497811975" sldId="908"/>
            <ac:spMk id="5" creationId="{CB232085-B432-5F7F-2872-DD2742324E72}"/>
          </ac:spMkLst>
        </pc:spChg>
        <pc:spChg chg="del">
          <ac:chgData name="Chittaranjan Hens" userId="6fc03958433e8a43" providerId="LiveId" clId="{75957767-83AF-4818-9765-A8AD0ABF668C}" dt="2023-01-11T13:43:41.740" v="1806" actId="478"/>
          <ac:spMkLst>
            <pc:docMk/>
            <pc:sldMk cId="1497811975" sldId="908"/>
            <ac:spMk id="6" creationId="{4253A7F1-9696-380B-F841-229C4AC354BF}"/>
          </ac:spMkLst>
        </pc:spChg>
        <pc:spChg chg="del">
          <ac:chgData name="Chittaranjan Hens" userId="6fc03958433e8a43" providerId="LiveId" clId="{75957767-83AF-4818-9765-A8AD0ABF668C}" dt="2023-01-11T13:43:31.408" v="1804" actId="478"/>
          <ac:spMkLst>
            <pc:docMk/>
            <pc:sldMk cId="1497811975" sldId="908"/>
            <ac:spMk id="8" creationId="{24BCD0CE-259F-F404-BC8D-1E8D82395877}"/>
          </ac:spMkLst>
        </pc:spChg>
        <pc:spChg chg="add mod">
          <ac:chgData name="Chittaranjan Hens" userId="6fc03958433e8a43" providerId="LiveId" clId="{75957767-83AF-4818-9765-A8AD0ABF668C}" dt="2023-01-11T13:55:45.484" v="1850" actId="2711"/>
          <ac:spMkLst>
            <pc:docMk/>
            <pc:sldMk cId="1497811975" sldId="908"/>
            <ac:spMk id="9" creationId="{49C9AFB8-98BB-D4BF-5955-DD11C1579B8A}"/>
          </ac:spMkLst>
        </pc:spChg>
        <pc:spChg chg="del">
          <ac:chgData name="Chittaranjan Hens" userId="6fc03958433e8a43" providerId="LiveId" clId="{75957767-83AF-4818-9765-A8AD0ABF668C}" dt="2023-01-11T13:43:39.134" v="1805" actId="478"/>
          <ac:spMkLst>
            <pc:docMk/>
            <pc:sldMk cId="1497811975" sldId="908"/>
            <ac:spMk id="11" creationId="{4AB97A3F-DC36-858D-1E0F-EFD84A96525C}"/>
          </ac:spMkLst>
        </pc:spChg>
      </pc:sldChg>
      <pc:sldChg chg="add del">
        <pc:chgData name="Chittaranjan Hens" userId="6fc03958433e8a43" providerId="LiveId" clId="{75957767-83AF-4818-9765-A8AD0ABF668C}" dt="2023-01-11T13:38:31.960" v="1711"/>
        <pc:sldMkLst>
          <pc:docMk/>
          <pc:sldMk cId="2811044983" sldId="908"/>
        </pc:sldMkLst>
      </pc:sldChg>
      <pc:sldChg chg="add del">
        <pc:chgData name="Chittaranjan Hens" userId="6fc03958433e8a43" providerId="LiveId" clId="{75957767-83AF-4818-9765-A8AD0ABF668C}" dt="2023-01-11T13:43:44.222" v="1808"/>
        <pc:sldMkLst>
          <pc:docMk/>
          <pc:sldMk cId="711410920" sldId="909"/>
        </pc:sldMkLst>
      </pc:sldChg>
      <pc:sldChg chg="modSp add mod">
        <pc:chgData name="Chittaranjan Hens" userId="6fc03958433e8a43" providerId="LiveId" clId="{75957767-83AF-4818-9765-A8AD0ABF668C}" dt="2023-01-11T13:59:47.835" v="1897" actId="6549"/>
        <pc:sldMkLst>
          <pc:docMk/>
          <pc:sldMk cId="1965528994" sldId="909"/>
        </pc:sldMkLst>
        <pc:spChg chg="mod">
          <ac:chgData name="Chittaranjan Hens" userId="6fc03958433e8a43" providerId="LiveId" clId="{75957767-83AF-4818-9765-A8AD0ABF668C}" dt="2023-01-11T13:59:47.835" v="1897" actId="6549"/>
          <ac:spMkLst>
            <pc:docMk/>
            <pc:sldMk cId="1965528994" sldId="909"/>
            <ac:spMk id="9" creationId="{49C9AFB8-98BB-D4BF-5955-DD11C1579B8A}"/>
          </ac:spMkLst>
        </pc:spChg>
      </pc:sldChg>
      <pc:sldChg chg="add del">
        <pc:chgData name="Chittaranjan Hens" userId="6fc03958433e8a43" providerId="LiveId" clId="{75957767-83AF-4818-9765-A8AD0ABF668C}" dt="2023-01-11T13:57:09.508" v="1853"/>
        <pc:sldMkLst>
          <pc:docMk/>
          <pc:sldMk cId="1407622858" sldId="910"/>
        </pc:sldMkLst>
      </pc:sldChg>
      <pc:sldChg chg="modSp add mod">
        <pc:chgData name="Chittaranjan Hens" userId="6fc03958433e8a43" providerId="LiveId" clId="{75957767-83AF-4818-9765-A8AD0ABF668C}" dt="2023-01-11T14:06:34.618" v="1920" actId="21"/>
        <pc:sldMkLst>
          <pc:docMk/>
          <pc:sldMk cId="3933476246" sldId="910"/>
        </pc:sldMkLst>
        <pc:spChg chg="mod">
          <ac:chgData name="Chittaranjan Hens" userId="6fc03958433e8a43" providerId="LiveId" clId="{75957767-83AF-4818-9765-A8AD0ABF668C}" dt="2023-01-11T14:06:34.618" v="1920" actId="21"/>
          <ac:spMkLst>
            <pc:docMk/>
            <pc:sldMk cId="3933476246" sldId="910"/>
            <ac:spMk id="9" creationId="{49C9AFB8-98BB-D4BF-5955-DD11C1579B8A}"/>
          </ac:spMkLst>
        </pc:spChg>
      </pc:sldChg>
      <pc:sldChg chg="addSp modSp add mod">
        <pc:chgData name="Chittaranjan Hens" userId="6fc03958433e8a43" providerId="LiveId" clId="{75957767-83AF-4818-9765-A8AD0ABF668C}" dt="2023-01-11T14:06:51.360" v="1926" actId="1076"/>
        <pc:sldMkLst>
          <pc:docMk/>
          <pc:sldMk cId="1292102895" sldId="911"/>
        </pc:sldMkLst>
        <pc:spChg chg="add mod">
          <ac:chgData name="Chittaranjan Hens" userId="6fc03958433e8a43" providerId="LiveId" clId="{75957767-83AF-4818-9765-A8AD0ABF668C}" dt="2023-01-11T14:06:51.360" v="1926" actId="1076"/>
          <ac:spMkLst>
            <pc:docMk/>
            <pc:sldMk cId="1292102895" sldId="911"/>
            <ac:spMk id="6" creationId="{59B3DB26-877D-CD57-722C-E1AA81343C9F}"/>
          </ac:spMkLst>
        </pc:spChg>
        <pc:spChg chg="mod">
          <ac:chgData name="Chittaranjan Hens" userId="6fc03958433e8a43" providerId="LiveId" clId="{75957767-83AF-4818-9765-A8AD0ABF668C}" dt="2023-01-11T14:02:27.313" v="1905" actId="6549"/>
          <ac:spMkLst>
            <pc:docMk/>
            <pc:sldMk cId="1292102895" sldId="911"/>
            <ac:spMk id="9" creationId="{49C9AFB8-98BB-D4BF-5955-DD11C1579B8A}"/>
          </ac:spMkLst>
        </pc:spChg>
      </pc:sldChg>
      <pc:sldChg chg="add del">
        <pc:chgData name="Chittaranjan Hens" userId="6fc03958433e8a43" providerId="LiveId" clId="{75957767-83AF-4818-9765-A8AD0ABF668C}" dt="2023-01-11T14:02:29.772" v="1907"/>
        <pc:sldMkLst>
          <pc:docMk/>
          <pc:sldMk cId="1957854450" sldId="912"/>
        </pc:sldMkLst>
      </pc:sldChg>
      <pc:sldChg chg="addSp delSp modSp add mod">
        <pc:chgData name="Chittaranjan Hens" userId="6fc03958433e8a43" providerId="LiveId" clId="{75957767-83AF-4818-9765-A8AD0ABF668C}" dt="2023-01-11T15:58:49.890" v="1947" actId="20577"/>
        <pc:sldMkLst>
          <pc:docMk/>
          <pc:sldMk cId="3720878598" sldId="912"/>
        </pc:sldMkLst>
        <pc:spChg chg="mod">
          <ac:chgData name="Chittaranjan Hens" userId="6fc03958433e8a43" providerId="LiveId" clId="{75957767-83AF-4818-9765-A8AD0ABF668C}" dt="2023-01-11T15:58:49.890" v="1947" actId="20577"/>
          <ac:spMkLst>
            <pc:docMk/>
            <pc:sldMk cId="3720878598" sldId="912"/>
            <ac:spMk id="5" creationId="{CB232085-B432-5F7F-2872-DD2742324E72}"/>
          </ac:spMkLst>
        </pc:spChg>
        <pc:spChg chg="del">
          <ac:chgData name="Chittaranjan Hens" userId="6fc03958433e8a43" providerId="LiveId" clId="{75957767-83AF-4818-9765-A8AD0ABF668C}" dt="2023-01-11T15:58:04.703" v="1931" actId="478"/>
          <ac:spMkLst>
            <pc:docMk/>
            <pc:sldMk cId="3720878598" sldId="912"/>
            <ac:spMk id="8" creationId="{A999B276-DE7E-FF29-D63F-065F36369FA5}"/>
          </ac:spMkLst>
        </pc:spChg>
        <pc:picChg chg="del">
          <ac:chgData name="Chittaranjan Hens" userId="6fc03958433e8a43" providerId="LiveId" clId="{75957767-83AF-4818-9765-A8AD0ABF668C}" dt="2023-01-11T15:57:59.244" v="1930" actId="478"/>
          <ac:picMkLst>
            <pc:docMk/>
            <pc:sldMk cId="3720878598" sldId="912"/>
            <ac:picMk id="4" creationId="{230E82A0-EFBF-34E8-A0A0-F9629B63D529}"/>
          </ac:picMkLst>
        </pc:picChg>
        <pc:picChg chg="add mod">
          <ac:chgData name="Chittaranjan Hens" userId="6fc03958433e8a43" providerId="LiveId" clId="{75957767-83AF-4818-9765-A8AD0ABF668C}" dt="2023-01-11T15:58:38.678" v="1935" actId="14100"/>
          <ac:picMkLst>
            <pc:docMk/>
            <pc:sldMk cId="3720878598" sldId="912"/>
            <ac:picMk id="9" creationId="{975F8E2A-6715-7F30-49E7-1A08169549D5}"/>
          </ac:picMkLst>
        </pc:picChg>
      </pc:sldChg>
      <pc:sldChg chg="addSp delSp modSp add mod">
        <pc:chgData name="Chittaranjan Hens" userId="6fc03958433e8a43" providerId="LiveId" clId="{75957767-83AF-4818-9765-A8AD0ABF668C}" dt="2023-01-11T16:46:16.816" v="2462" actId="6549"/>
        <pc:sldMkLst>
          <pc:docMk/>
          <pc:sldMk cId="367682191" sldId="913"/>
        </pc:sldMkLst>
        <pc:spChg chg="add del mod">
          <ac:chgData name="Chittaranjan Hens" userId="6fc03958433e8a43" providerId="LiveId" clId="{75957767-83AF-4818-9765-A8AD0ABF668C}" dt="2023-01-11T16:40:02.174" v="2051" actId="478"/>
          <ac:spMkLst>
            <pc:docMk/>
            <pc:sldMk cId="367682191" sldId="913"/>
            <ac:spMk id="6" creationId="{B7FA575B-95B6-F4CF-E6C3-9A0EDDA6297D}"/>
          </ac:spMkLst>
        </pc:spChg>
        <pc:spChg chg="add del mod">
          <ac:chgData name="Chittaranjan Hens" userId="6fc03958433e8a43" providerId="LiveId" clId="{75957767-83AF-4818-9765-A8AD0ABF668C}" dt="2023-01-11T16:39:52.050" v="2046"/>
          <ac:spMkLst>
            <pc:docMk/>
            <pc:sldMk cId="367682191" sldId="913"/>
            <ac:spMk id="8" creationId="{27FEA6C3-D81F-B659-B9AC-4E279D39209D}"/>
          </ac:spMkLst>
        </pc:spChg>
        <pc:spChg chg="add del mod">
          <ac:chgData name="Chittaranjan Hens" userId="6fc03958433e8a43" providerId="LiveId" clId="{75957767-83AF-4818-9765-A8AD0ABF668C}" dt="2023-01-11T16:39:46.584" v="2041" actId="767"/>
          <ac:spMkLst>
            <pc:docMk/>
            <pc:sldMk cId="367682191" sldId="913"/>
            <ac:spMk id="11" creationId="{C0D54464-C71F-71AA-7F35-A8C803EDB5F1}"/>
          </ac:spMkLst>
        </pc:spChg>
        <pc:spChg chg="add del mod">
          <ac:chgData name="Chittaranjan Hens" userId="6fc03958433e8a43" providerId="LiveId" clId="{75957767-83AF-4818-9765-A8AD0ABF668C}" dt="2023-01-11T16:39:45.855" v="2040"/>
          <ac:spMkLst>
            <pc:docMk/>
            <pc:sldMk cId="367682191" sldId="913"/>
            <ac:spMk id="12" creationId="{197B3D59-504C-C529-468F-0F991CCCE611}"/>
          </ac:spMkLst>
        </pc:spChg>
        <pc:spChg chg="add mod ord">
          <ac:chgData name="Chittaranjan Hens" userId="6fc03958433e8a43" providerId="LiveId" clId="{75957767-83AF-4818-9765-A8AD0ABF668C}" dt="2023-01-11T16:46:16.816" v="2462" actId="6549"/>
          <ac:spMkLst>
            <pc:docMk/>
            <pc:sldMk cId="367682191" sldId="913"/>
            <ac:spMk id="13" creationId="{66081775-054E-1AC8-44EB-2DDED3620DA0}"/>
          </ac:spMkLst>
        </pc:spChg>
        <pc:picChg chg="mod">
          <ac:chgData name="Chittaranjan Hens" userId="6fc03958433e8a43" providerId="LiveId" clId="{75957767-83AF-4818-9765-A8AD0ABF668C}" dt="2023-01-11T16:38:28.822" v="1967" actId="1076"/>
          <ac:picMkLst>
            <pc:docMk/>
            <pc:sldMk cId="367682191" sldId="913"/>
            <ac:picMk id="2" creationId="{61A5FA30-F6AB-753B-3EEC-E57661DE6B5D}"/>
          </ac:picMkLst>
        </pc:picChg>
        <pc:picChg chg="mod ord modCrop">
          <ac:chgData name="Chittaranjan Hens" userId="6fc03958433e8a43" providerId="LiveId" clId="{75957767-83AF-4818-9765-A8AD0ABF668C}" dt="2023-01-11T16:43:40.480" v="2327" actId="166"/>
          <ac:picMkLst>
            <pc:docMk/>
            <pc:sldMk cId="367682191" sldId="913"/>
            <ac:picMk id="9" creationId="{975F8E2A-6715-7F30-49E7-1A08169549D5}"/>
          </ac:picMkLst>
        </pc:picChg>
      </pc:sldChg>
      <pc:sldChg chg="addSp delSp modSp new mod">
        <pc:chgData name="Chittaranjan Hens" userId="6fc03958433e8a43" providerId="LiveId" clId="{75957767-83AF-4818-9765-A8AD0ABF668C}" dt="2023-01-11T16:41:42.812" v="2283" actId="21"/>
        <pc:sldMkLst>
          <pc:docMk/>
          <pc:sldMk cId="2447229631" sldId="914"/>
        </pc:sldMkLst>
        <pc:spChg chg="del mod">
          <ac:chgData name="Chittaranjan Hens" userId="6fc03958433e8a43" providerId="LiveId" clId="{75957767-83AF-4818-9765-A8AD0ABF668C}" dt="2023-01-11T16:41:42.812" v="2283" actId="21"/>
          <ac:spMkLst>
            <pc:docMk/>
            <pc:sldMk cId="2447229631" sldId="914"/>
            <ac:spMk id="3" creationId="{340DD971-5975-B855-CD4F-B7B58432FF90}"/>
          </ac:spMkLst>
        </pc:spChg>
        <pc:spChg chg="add mod">
          <ac:chgData name="Chittaranjan Hens" userId="6fc03958433e8a43" providerId="LiveId" clId="{75957767-83AF-4818-9765-A8AD0ABF668C}" dt="2023-01-11T16:41:42.812" v="2283" actId="21"/>
          <ac:spMkLst>
            <pc:docMk/>
            <pc:sldMk cId="2447229631" sldId="914"/>
            <ac:spMk id="6" creationId="{B82E86F6-5B26-727E-B7B4-96A146F2A636}"/>
          </ac:spMkLst>
        </pc:spChg>
      </pc:sldChg>
      <pc:sldChg chg="add del">
        <pc:chgData name="Chittaranjan Hens" userId="6fc03958433e8a43" providerId="LiveId" clId="{75957767-83AF-4818-9765-A8AD0ABF668C}" dt="2023-01-11T16:38:31.445" v="1969"/>
        <pc:sldMkLst>
          <pc:docMk/>
          <pc:sldMk cId="3337765619" sldId="914"/>
        </pc:sldMkLst>
      </pc:sldChg>
      <pc:sldChg chg="addSp modSp add mod">
        <pc:chgData name="Chittaranjan Hens" userId="6fc03958433e8a43" providerId="LiveId" clId="{75957767-83AF-4818-9765-A8AD0ABF668C}" dt="2023-01-11T16:52:03.960" v="2482" actId="1076"/>
        <pc:sldMkLst>
          <pc:docMk/>
          <pc:sldMk cId="2375273952" sldId="915"/>
        </pc:sldMkLst>
        <pc:spChg chg="mod">
          <ac:chgData name="Chittaranjan Hens" userId="6fc03958433e8a43" providerId="LiveId" clId="{75957767-83AF-4818-9765-A8AD0ABF668C}" dt="2023-01-11T16:52:03.960" v="2482" actId="1076"/>
          <ac:spMkLst>
            <pc:docMk/>
            <pc:sldMk cId="2375273952" sldId="915"/>
            <ac:spMk id="6" creationId="{59B3DB26-877D-CD57-722C-E1AA81343C9F}"/>
          </ac:spMkLst>
        </pc:spChg>
        <pc:picChg chg="add mod">
          <ac:chgData name="Chittaranjan Hens" userId="6fc03958433e8a43" providerId="LiveId" clId="{75957767-83AF-4818-9765-A8AD0ABF668C}" dt="2023-01-11T16:52:01.271" v="2481" actId="1076"/>
          <ac:picMkLst>
            <pc:docMk/>
            <pc:sldMk cId="2375273952" sldId="915"/>
            <ac:picMk id="4" creationId="{5F008112-9DC5-E618-649B-2AD23CF4ABB9}"/>
          </ac:picMkLst>
        </pc:picChg>
      </pc:sldChg>
      <pc:sldChg chg="add del">
        <pc:chgData name="Chittaranjan Hens" userId="6fc03958433e8a43" providerId="LiveId" clId="{75957767-83AF-4818-9765-A8AD0ABF668C}" dt="2023-01-11T16:40:23.134" v="2054"/>
        <pc:sldMkLst>
          <pc:docMk/>
          <pc:sldMk cId="3826042810" sldId="915"/>
        </pc:sldMkLst>
      </pc:sldChg>
    </pc:docChg>
  </pc:docChgLst>
  <pc:docChgLst>
    <pc:chgData name="Chittaranjan Hens" userId="6fc03958433e8a43" providerId="LiveId" clId="{401DE1B9-C626-4D74-A1F1-09683ABDD9F1}"/>
    <pc:docChg chg="custSel modSld">
      <pc:chgData name="Chittaranjan Hens" userId="6fc03958433e8a43" providerId="LiveId" clId="{401DE1B9-C626-4D74-A1F1-09683ABDD9F1}" dt="2023-01-18T19:53:54.972" v="353" actId="207"/>
      <pc:docMkLst>
        <pc:docMk/>
      </pc:docMkLst>
      <pc:sldChg chg="modSp mod">
        <pc:chgData name="Chittaranjan Hens" userId="6fc03958433e8a43" providerId="LiveId" clId="{401DE1B9-C626-4D74-A1F1-09683ABDD9F1}" dt="2023-01-18T19:53:54.972" v="353" actId="207"/>
        <pc:sldMkLst>
          <pc:docMk/>
          <pc:sldMk cId="2917271900" sldId="419"/>
        </pc:sldMkLst>
        <pc:spChg chg="mod">
          <ac:chgData name="Chittaranjan Hens" userId="6fc03958433e8a43" providerId="LiveId" clId="{401DE1B9-C626-4D74-A1F1-09683ABDD9F1}" dt="2023-01-18T19:53:54.972" v="353" actId="207"/>
          <ac:spMkLst>
            <pc:docMk/>
            <pc:sldMk cId="2917271900" sldId="419"/>
            <ac:spMk id="4" creationId="{384A810C-4EF3-6202-D30C-C6C1400F09E4}"/>
          </ac:spMkLst>
        </pc:spChg>
      </pc:sldChg>
    </pc:docChg>
  </pc:docChgLst>
  <pc:docChgLst>
    <pc:chgData name="Chittaranjan Hens" userId="6fc03958433e8a43" providerId="LiveId" clId="{2791953A-569C-4581-A5F2-161E885C8B9E}"/>
    <pc:docChg chg="undo custSel addSld delSld modSld sldOrd">
      <pc:chgData name="Chittaranjan Hens" userId="6fc03958433e8a43" providerId="LiveId" clId="{2791953A-569C-4581-A5F2-161E885C8B9E}" dt="2023-01-06T19:24:26.698" v="922" actId="404"/>
      <pc:docMkLst>
        <pc:docMk/>
      </pc:docMkLst>
      <pc:sldChg chg="addSp modSp mod">
        <pc:chgData name="Chittaranjan Hens" userId="6fc03958433e8a43" providerId="LiveId" clId="{2791953A-569C-4581-A5F2-161E885C8B9E}" dt="2023-01-04T11:34:41.008" v="266" actId="1076"/>
        <pc:sldMkLst>
          <pc:docMk/>
          <pc:sldMk cId="0" sldId="256"/>
        </pc:sldMkLst>
        <pc:spChg chg="add mod">
          <ac:chgData name="Chittaranjan Hens" userId="6fc03958433e8a43" providerId="LiveId" clId="{2791953A-569C-4581-A5F2-161E885C8B9E}" dt="2023-01-04T11:32:24.531" v="233" actId="404"/>
          <ac:spMkLst>
            <pc:docMk/>
            <pc:sldMk cId="0" sldId="256"/>
            <ac:spMk id="2" creationId="{DF806519-E65B-89A3-8224-B41E170FD3FF}"/>
          </ac:spMkLst>
        </pc:spChg>
        <pc:picChg chg="add mod ord">
          <ac:chgData name="Chittaranjan Hens" userId="6fc03958433e8a43" providerId="LiveId" clId="{2791953A-569C-4581-A5F2-161E885C8B9E}" dt="2023-01-04T11:34:41.008" v="266" actId="1076"/>
          <ac:picMkLst>
            <pc:docMk/>
            <pc:sldMk cId="0" sldId="256"/>
            <ac:picMk id="4" creationId="{96D3FBB0-D960-5A16-D10C-F9BA35E36E86}"/>
          </ac:picMkLst>
        </pc:picChg>
      </pc:sldChg>
      <pc:sldChg chg="addSp modSp del mod">
        <pc:chgData name="Chittaranjan Hens" userId="6fc03958433e8a43" providerId="LiveId" clId="{2791953A-569C-4581-A5F2-161E885C8B9E}" dt="2023-01-04T11:25:01.228" v="85" actId="47"/>
        <pc:sldMkLst>
          <pc:docMk/>
          <pc:sldMk cId="0" sldId="261"/>
        </pc:sldMkLst>
        <pc:spChg chg="mod">
          <ac:chgData name="Chittaranjan Hens" userId="6fc03958433e8a43" providerId="LiveId" clId="{2791953A-569C-4581-A5F2-161E885C8B9E}" dt="2023-01-04T11:24:54.981" v="84" actId="255"/>
          <ac:spMkLst>
            <pc:docMk/>
            <pc:sldMk cId="0" sldId="261"/>
            <ac:spMk id="3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1:23:17.937" v="76" actId="1076"/>
          <ac:spMkLst>
            <pc:docMk/>
            <pc:sldMk cId="0" sldId="261"/>
            <ac:spMk id="5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1:22:55.098" v="68" actId="1076"/>
          <ac:spMkLst>
            <pc:docMk/>
            <pc:sldMk cId="0" sldId="261"/>
            <ac:spMk id="6" creationId="{00000000-0000-0000-0000-000000000000}"/>
          </ac:spMkLst>
        </pc:spChg>
        <pc:picChg chg="add mod ord">
          <ac:chgData name="Chittaranjan Hens" userId="6fc03958433e8a43" providerId="LiveId" clId="{2791953A-569C-4581-A5F2-161E885C8B9E}" dt="2023-01-04T11:21:40.470" v="45" actId="167"/>
          <ac:picMkLst>
            <pc:docMk/>
            <pc:sldMk cId="0" sldId="261"/>
            <ac:picMk id="2" creationId="{8E2E03CC-A7F6-0CBD-8B2E-473D3290D223}"/>
          </ac:picMkLst>
        </pc:picChg>
        <pc:picChg chg="mod">
          <ac:chgData name="Chittaranjan Hens" userId="6fc03958433e8a43" providerId="LiveId" clId="{2791953A-569C-4581-A5F2-161E885C8B9E}" dt="2023-01-04T11:22:52.453" v="67" actId="1076"/>
          <ac:picMkLst>
            <pc:docMk/>
            <pc:sldMk cId="0" sldId="261"/>
            <ac:picMk id="1027" creationId="{00000000-0000-0000-0000-000000000000}"/>
          </ac:picMkLst>
        </pc:picChg>
      </pc:sldChg>
      <pc:sldChg chg="addSp delSp modSp mod">
        <pc:chgData name="Chittaranjan Hens" userId="6fc03958433e8a43" providerId="LiveId" clId="{2791953A-569C-4581-A5F2-161E885C8B9E}" dt="2023-01-04T11:34:20.327" v="265" actId="1076"/>
        <pc:sldMkLst>
          <pc:docMk/>
          <pc:sldMk cId="188632298" sldId="262"/>
        </pc:sldMkLst>
        <pc:spChg chg="mod">
          <ac:chgData name="Chittaranjan Hens" userId="6fc03958433e8a43" providerId="LiveId" clId="{2791953A-569C-4581-A5F2-161E885C8B9E}" dt="2023-01-04T11:28:10.670" v="159" actId="207"/>
          <ac:spMkLst>
            <pc:docMk/>
            <pc:sldMk cId="188632298" sldId="262"/>
            <ac:spMk id="3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1:34:20.327" v="265" actId="1076"/>
          <ac:spMkLst>
            <pc:docMk/>
            <pc:sldMk cId="188632298" sldId="262"/>
            <ac:spMk id="5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1:33:15.080" v="246" actId="14100"/>
          <ac:spMkLst>
            <pc:docMk/>
            <pc:sldMk cId="188632298" sldId="262"/>
            <ac:spMk id="8" creationId="{00000000-0000-0000-0000-000000000000}"/>
          </ac:spMkLst>
        </pc:spChg>
        <pc:picChg chg="add del mod ord">
          <ac:chgData name="Chittaranjan Hens" userId="6fc03958433e8a43" providerId="LiveId" clId="{2791953A-569C-4581-A5F2-161E885C8B9E}" dt="2023-01-04T11:33:03.139" v="243" actId="478"/>
          <ac:picMkLst>
            <pc:docMk/>
            <pc:sldMk cId="188632298" sldId="262"/>
            <ac:picMk id="2" creationId="{48C886EE-B692-B2DC-EE69-EEABF8A7870A}"/>
          </ac:picMkLst>
        </pc:picChg>
        <pc:picChg chg="mod">
          <ac:chgData name="Chittaranjan Hens" userId="6fc03958433e8a43" providerId="LiveId" clId="{2791953A-569C-4581-A5F2-161E885C8B9E}" dt="2023-01-04T11:30:31.260" v="197"/>
          <ac:picMkLst>
            <pc:docMk/>
            <pc:sldMk cId="188632298" sldId="262"/>
            <ac:picMk id="4" creationId="{00000000-0000-0000-0000-000000000000}"/>
          </ac:picMkLst>
        </pc:picChg>
        <pc:picChg chg="add mod ord">
          <ac:chgData name="Chittaranjan Hens" userId="6fc03958433e8a43" providerId="LiveId" clId="{2791953A-569C-4581-A5F2-161E885C8B9E}" dt="2023-01-04T11:33:11.267" v="245" actId="167"/>
          <ac:picMkLst>
            <pc:docMk/>
            <pc:sldMk cId="188632298" sldId="262"/>
            <ac:picMk id="7" creationId="{D445956C-1C88-59D7-7FD0-1359575FCC1F}"/>
          </ac:picMkLst>
        </pc:picChg>
      </pc:sldChg>
      <pc:sldChg chg="addSp delSp modSp mod">
        <pc:chgData name="Chittaranjan Hens" userId="6fc03958433e8a43" providerId="LiveId" clId="{2791953A-569C-4581-A5F2-161E885C8B9E}" dt="2023-01-04T11:32:59.552" v="242" actId="167"/>
        <pc:sldMkLst>
          <pc:docMk/>
          <pc:sldMk cId="3900047214" sldId="263"/>
        </pc:sldMkLst>
        <pc:spChg chg="mod">
          <ac:chgData name="Chittaranjan Hens" userId="6fc03958433e8a43" providerId="LiveId" clId="{2791953A-569C-4581-A5F2-161E885C8B9E}" dt="2023-01-04T11:29:41.040" v="192" actId="20577"/>
          <ac:spMkLst>
            <pc:docMk/>
            <pc:sldMk cId="3900047214" sldId="263"/>
            <ac:spMk id="3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1:27:07.131" v="124" actId="2711"/>
          <ac:spMkLst>
            <pc:docMk/>
            <pc:sldMk cId="3900047214" sldId="263"/>
            <ac:spMk id="7" creationId="{00000000-0000-0000-0000-000000000000}"/>
          </ac:spMkLst>
        </pc:spChg>
        <pc:spChg chg="del mod">
          <ac:chgData name="Chittaranjan Hens" userId="6fc03958433e8a43" providerId="LiveId" clId="{2791953A-569C-4581-A5F2-161E885C8B9E}" dt="2023-01-04T11:29:52.400" v="194" actId="478"/>
          <ac:spMkLst>
            <pc:docMk/>
            <pc:sldMk cId="3900047214" sldId="263"/>
            <ac:spMk id="10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1:28:45.702" v="176" actId="207"/>
          <ac:spMkLst>
            <pc:docMk/>
            <pc:sldMk cId="3900047214" sldId="263"/>
            <ac:spMk id="11" creationId="{00000000-0000-0000-0000-000000000000}"/>
          </ac:spMkLst>
        </pc:spChg>
        <pc:picChg chg="add del mod ord">
          <ac:chgData name="Chittaranjan Hens" userId="6fc03958433e8a43" providerId="LiveId" clId="{2791953A-569C-4581-A5F2-161E885C8B9E}" dt="2023-01-04T11:32:56.374" v="240" actId="478"/>
          <ac:picMkLst>
            <pc:docMk/>
            <pc:sldMk cId="3900047214" sldId="263"/>
            <ac:picMk id="2" creationId="{91363193-2895-5228-158E-D37DE1E822F1}"/>
          </ac:picMkLst>
        </pc:picChg>
        <pc:picChg chg="add mod ord">
          <ac:chgData name="Chittaranjan Hens" userId="6fc03958433e8a43" providerId="LiveId" clId="{2791953A-569C-4581-A5F2-161E885C8B9E}" dt="2023-01-04T11:32:59.552" v="242" actId="167"/>
          <ac:picMkLst>
            <pc:docMk/>
            <pc:sldMk cId="3900047214" sldId="263"/>
            <ac:picMk id="4" creationId="{81885428-14D3-495E-6867-A2F4B853B9E7}"/>
          </ac:picMkLst>
        </pc:picChg>
        <pc:picChg chg="del mod">
          <ac:chgData name="Chittaranjan Hens" userId="6fc03958433e8a43" providerId="LiveId" clId="{2791953A-569C-4581-A5F2-161E885C8B9E}" dt="2023-01-04T11:29:52.400" v="194" actId="478"/>
          <ac:picMkLst>
            <pc:docMk/>
            <pc:sldMk cId="3900047214" sldId="263"/>
            <ac:picMk id="9" creationId="{00000000-0000-0000-0000-000000000000}"/>
          </ac:picMkLst>
        </pc:picChg>
        <pc:picChg chg="mod">
          <ac:chgData name="Chittaranjan Hens" userId="6fc03958433e8a43" providerId="LiveId" clId="{2791953A-569C-4581-A5F2-161E885C8B9E}" dt="2023-01-04T11:29:37.648" v="191" actId="1076"/>
          <ac:picMkLst>
            <pc:docMk/>
            <pc:sldMk cId="3900047214" sldId="263"/>
            <ac:picMk id="1030" creationId="{00000000-0000-0000-0000-000000000000}"/>
          </ac:picMkLst>
        </pc:picChg>
      </pc:sldChg>
      <pc:sldChg chg="addSp delSp modSp del mod">
        <pc:chgData name="Chittaranjan Hens" userId="6fc03958433e8a43" providerId="LiveId" clId="{2791953A-569C-4581-A5F2-161E885C8B9E}" dt="2023-01-04T11:31:04.275" v="204" actId="47"/>
        <pc:sldMkLst>
          <pc:docMk/>
          <pc:sldMk cId="0" sldId="264"/>
        </pc:sldMkLst>
        <pc:spChg chg="mod">
          <ac:chgData name="Chittaranjan Hens" userId="6fc03958433e8a43" providerId="LiveId" clId="{2791953A-569C-4581-A5F2-161E885C8B9E}" dt="2023-01-04T11:25:24.584" v="91" actId="1076"/>
          <ac:spMkLst>
            <pc:docMk/>
            <pc:sldMk cId="0" sldId="264"/>
            <ac:spMk id="7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1:25:28.491" v="92" actId="1076"/>
          <ac:spMkLst>
            <pc:docMk/>
            <pc:sldMk cId="0" sldId="264"/>
            <ac:spMk id="10" creationId="{00000000-0000-0000-0000-000000000000}"/>
          </ac:spMkLst>
        </pc:spChg>
        <pc:picChg chg="add mod">
          <ac:chgData name="Chittaranjan Hens" userId="6fc03958433e8a43" providerId="LiveId" clId="{2791953A-569C-4581-A5F2-161E885C8B9E}" dt="2023-01-04T11:30:48.108" v="203" actId="1076"/>
          <ac:picMkLst>
            <pc:docMk/>
            <pc:sldMk cId="0" sldId="264"/>
            <ac:picMk id="2" creationId="{11A58788-1471-6121-3A36-CE2CB6990B0E}"/>
          </ac:picMkLst>
        </pc:picChg>
        <pc:picChg chg="del mod">
          <ac:chgData name="Chittaranjan Hens" userId="6fc03958433e8a43" providerId="LiveId" clId="{2791953A-569C-4581-A5F2-161E885C8B9E}" dt="2023-01-04T11:30:45.320" v="201" actId="478"/>
          <ac:picMkLst>
            <pc:docMk/>
            <pc:sldMk cId="0" sldId="264"/>
            <ac:picMk id="9" creationId="{00000000-0000-0000-0000-000000000000}"/>
          </ac:picMkLst>
        </pc:picChg>
        <pc:picChg chg="mod">
          <ac:chgData name="Chittaranjan Hens" userId="6fc03958433e8a43" providerId="LiveId" clId="{2791953A-569C-4581-A5F2-161E885C8B9E}" dt="2023-01-04T11:25:21.394" v="90" actId="1076"/>
          <ac:picMkLst>
            <pc:docMk/>
            <pc:sldMk cId="0" sldId="264"/>
            <ac:picMk id="1030" creationId="{00000000-0000-0000-0000-000000000000}"/>
          </ac:picMkLst>
        </pc:picChg>
      </pc:sldChg>
      <pc:sldChg chg="addSp modSp mod">
        <pc:chgData name="Chittaranjan Hens" userId="6fc03958433e8a43" providerId="LiveId" clId="{2791953A-569C-4581-A5F2-161E885C8B9E}" dt="2023-01-04T11:40:44.818" v="359" actId="1076"/>
        <pc:sldMkLst>
          <pc:docMk/>
          <pc:sldMk cId="3974928976" sldId="265"/>
        </pc:sldMkLst>
        <pc:spChg chg="mod">
          <ac:chgData name="Chittaranjan Hens" userId="6fc03958433e8a43" providerId="LiveId" clId="{2791953A-569C-4581-A5F2-161E885C8B9E}" dt="2023-01-04T11:40:37.567" v="356" actId="1076"/>
          <ac:spMkLst>
            <pc:docMk/>
            <pc:sldMk cId="3974928976" sldId="265"/>
            <ac:spMk id="9" creationId="{00000000-0000-0000-0000-000000000000}"/>
          </ac:spMkLst>
        </pc:spChg>
        <pc:picChg chg="add mod ord">
          <ac:chgData name="Chittaranjan Hens" userId="6fc03958433e8a43" providerId="LiveId" clId="{2791953A-569C-4581-A5F2-161E885C8B9E}" dt="2023-01-04T11:40:23.836" v="348" actId="167"/>
          <ac:picMkLst>
            <pc:docMk/>
            <pc:sldMk cId="3974928976" sldId="265"/>
            <ac:picMk id="2" creationId="{1B3C7E57-5E2F-E17A-9DFF-7E5787F2B78A}"/>
          </ac:picMkLst>
        </pc:picChg>
        <pc:picChg chg="mod">
          <ac:chgData name="Chittaranjan Hens" userId="6fc03958433e8a43" providerId="LiveId" clId="{2791953A-569C-4581-A5F2-161E885C8B9E}" dt="2023-01-04T11:40:43.191" v="358" actId="1076"/>
          <ac:picMkLst>
            <pc:docMk/>
            <pc:sldMk cId="3974928976" sldId="265"/>
            <ac:picMk id="2053" creationId="{00000000-0000-0000-0000-000000000000}"/>
          </ac:picMkLst>
        </pc:picChg>
        <pc:picChg chg="mod">
          <ac:chgData name="Chittaranjan Hens" userId="6fc03958433e8a43" providerId="LiveId" clId="{2791953A-569C-4581-A5F2-161E885C8B9E}" dt="2023-01-04T11:40:44.818" v="359" actId="1076"/>
          <ac:picMkLst>
            <pc:docMk/>
            <pc:sldMk cId="3974928976" sldId="265"/>
            <ac:picMk id="2054" creationId="{00000000-0000-0000-0000-000000000000}"/>
          </ac:picMkLst>
        </pc:picChg>
      </pc:sldChg>
      <pc:sldChg chg="addSp modSp mod">
        <pc:chgData name="Chittaranjan Hens" userId="6fc03958433e8a43" providerId="LiveId" clId="{2791953A-569C-4581-A5F2-161E885C8B9E}" dt="2023-01-04T11:35:50.690" v="290" actId="20577"/>
        <pc:sldMkLst>
          <pc:docMk/>
          <pc:sldMk cId="0" sldId="267"/>
        </pc:sldMkLst>
        <pc:spChg chg="mod">
          <ac:chgData name="Chittaranjan Hens" userId="6fc03958433e8a43" providerId="LiveId" clId="{2791953A-569C-4581-A5F2-161E885C8B9E}" dt="2023-01-04T11:35:08.270" v="278" actId="207"/>
          <ac:spMkLst>
            <pc:docMk/>
            <pc:sldMk cId="0" sldId="267"/>
            <ac:spMk id="2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1:35:50.690" v="290" actId="20577"/>
          <ac:spMkLst>
            <pc:docMk/>
            <pc:sldMk cId="0" sldId="267"/>
            <ac:spMk id="3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1:35:12.820" v="279" actId="1076"/>
          <ac:spMkLst>
            <pc:docMk/>
            <pc:sldMk cId="0" sldId="267"/>
            <ac:spMk id="11" creationId="{00000000-0000-0000-0000-000000000000}"/>
          </ac:spMkLst>
        </pc:spChg>
        <pc:picChg chg="add mod ord">
          <ac:chgData name="Chittaranjan Hens" userId="6fc03958433e8a43" providerId="LiveId" clId="{2791953A-569C-4581-A5F2-161E885C8B9E}" dt="2023-01-04T11:34:48.002" v="268" actId="167"/>
          <ac:picMkLst>
            <pc:docMk/>
            <pc:sldMk cId="0" sldId="267"/>
            <ac:picMk id="4" creationId="{BD912DC8-6C07-B323-87FF-BA6D5B187BFC}"/>
          </ac:picMkLst>
        </pc:picChg>
      </pc:sldChg>
      <pc:sldChg chg="addSp delSp modSp mod setBg">
        <pc:chgData name="Chittaranjan Hens" userId="6fc03958433e8a43" providerId="LiveId" clId="{2791953A-569C-4581-A5F2-161E885C8B9E}" dt="2023-01-04T11:32:18.740" v="231" actId="14100"/>
        <pc:sldMkLst>
          <pc:docMk/>
          <pc:sldMk cId="0" sldId="268"/>
        </pc:sldMkLst>
        <pc:spChg chg="mod">
          <ac:chgData name="Chittaranjan Hens" userId="6fc03958433e8a43" providerId="LiveId" clId="{2791953A-569C-4581-A5F2-161E885C8B9E}" dt="2023-01-04T11:31:55.945" v="228" actId="26606"/>
          <ac:spMkLst>
            <pc:docMk/>
            <pc:sldMk cId="0" sldId="268"/>
            <ac:spMk id="10" creationId="{00000000-0000-0000-0000-000000000000}"/>
          </ac:spMkLst>
        </pc:spChg>
        <pc:spChg chg="add del">
          <ac:chgData name="Chittaranjan Hens" userId="6fc03958433e8a43" providerId="LiveId" clId="{2791953A-569C-4581-A5F2-161E885C8B9E}" dt="2023-01-04T11:31:55.945" v="228" actId="26606"/>
          <ac:spMkLst>
            <pc:docMk/>
            <pc:sldMk cId="0" sldId="268"/>
            <ac:spMk id="4108" creationId="{E1750109-3B91-4506-B997-0CD8E35A1488}"/>
          </ac:spMkLst>
        </pc:spChg>
        <pc:spChg chg="add del">
          <ac:chgData name="Chittaranjan Hens" userId="6fc03958433e8a43" providerId="LiveId" clId="{2791953A-569C-4581-A5F2-161E885C8B9E}" dt="2023-01-04T11:31:55.945" v="228" actId="26606"/>
          <ac:spMkLst>
            <pc:docMk/>
            <pc:sldMk cId="0" sldId="268"/>
            <ac:spMk id="4110" creationId="{E72D8D1B-59F6-4FF3-8547-9BBB6129F2FA}"/>
          </ac:spMkLst>
        </pc:spChg>
        <pc:spChg chg="add del">
          <ac:chgData name="Chittaranjan Hens" userId="6fc03958433e8a43" providerId="LiveId" clId="{2791953A-569C-4581-A5F2-161E885C8B9E}" dt="2023-01-04T11:31:55.945" v="228" actId="26606"/>
          <ac:spMkLst>
            <pc:docMk/>
            <pc:sldMk cId="0" sldId="268"/>
            <ac:spMk id="4112" creationId="{8FC8C21F-9484-4A71-ABFA-6C10682FAC3E}"/>
          </ac:spMkLst>
        </pc:spChg>
        <pc:spChg chg="add del">
          <ac:chgData name="Chittaranjan Hens" userId="6fc03958433e8a43" providerId="LiveId" clId="{2791953A-569C-4581-A5F2-161E885C8B9E}" dt="2023-01-04T11:31:55.945" v="228" actId="26606"/>
          <ac:spMkLst>
            <pc:docMk/>
            <pc:sldMk cId="0" sldId="268"/>
            <ac:spMk id="4114" creationId="{2C444748-5A8D-4B53-89FE-42B455DFA2D1}"/>
          </ac:spMkLst>
        </pc:spChg>
        <pc:spChg chg="add del">
          <ac:chgData name="Chittaranjan Hens" userId="6fc03958433e8a43" providerId="LiveId" clId="{2791953A-569C-4581-A5F2-161E885C8B9E}" dt="2023-01-04T11:31:55.945" v="228" actId="26606"/>
          <ac:spMkLst>
            <pc:docMk/>
            <pc:sldMk cId="0" sldId="268"/>
            <ac:spMk id="4116" creationId="{14044C96-7CFD-44DB-A579-D77B0D37C681}"/>
          </ac:spMkLst>
        </pc:spChg>
        <pc:picChg chg="add mod ord">
          <ac:chgData name="Chittaranjan Hens" userId="6fc03958433e8a43" providerId="LiveId" clId="{2791953A-569C-4581-A5F2-161E885C8B9E}" dt="2023-01-04T11:31:55.945" v="228" actId="26606"/>
          <ac:picMkLst>
            <pc:docMk/>
            <pc:sldMk cId="0" sldId="268"/>
            <ac:picMk id="2" creationId="{3DB26314-56F3-829C-0995-91357DCDF889}"/>
          </ac:picMkLst>
        </pc:picChg>
        <pc:picChg chg="mod ord">
          <ac:chgData name="Chittaranjan Hens" userId="6fc03958433e8a43" providerId="LiveId" clId="{2791953A-569C-4581-A5F2-161E885C8B9E}" dt="2023-01-04T11:32:18.740" v="231" actId="14100"/>
          <ac:picMkLst>
            <pc:docMk/>
            <pc:sldMk cId="0" sldId="268"/>
            <ac:picMk id="4099" creationId="{00000000-0000-0000-0000-000000000000}"/>
          </ac:picMkLst>
        </pc:picChg>
        <pc:picChg chg="mod">
          <ac:chgData name="Chittaranjan Hens" userId="6fc03958433e8a43" providerId="LiveId" clId="{2791953A-569C-4581-A5F2-161E885C8B9E}" dt="2023-01-04T11:32:04.139" v="230" actId="14100"/>
          <ac:picMkLst>
            <pc:docMk/>
            <pc:sldMk cId="0" sldId="268"/>
            <ac:picMk id="4102" creationId="{00000000-0000-0000-0000-000000000000}"/>
          </ac:picMkLst>
        </pc:picChg>
        <pc:picChg chg="mod">
          <ac:chgData name="Chittaranjan Hens" userId="6fc03958433e8a43" providerId="LiveId" clId="{2791953A-569C-4581-A5F2-161E885C8B9E}" dt="2023-01-04T11:32:00.972" v="229" actId="14100"/>
          <ac:picMkLst>
            <pc:docMk/>
            <pc:sldMk cId="0" sldId="268"/>
            <ac:picMk id="4103" creationId="{00000000-0000-0000-0000-000000000000}"/>
          </ac:picMkLst>
        </pc:picChg>
      </pc:sldChg>
      <pc:sldChg chg="addSp delSp modSp mod">
        <pc:chgData name="Chittaranjan Hens" userId="6fc03958433e8a43" providerId="LiveId" clId="{2791953A-569C-4581-A5F2-161E885C8B9E}" dt="2023-01-06T19:23:32.950" v="918" actId="115"/>
        <pc:sldMkLst>
          <pc:docMk/>
          <pc:sldMk cId="0" sldId="270"/>
        </pc:sldMkLst>
        <pc:spChg chg="mod">
          <ac:chgData name="Chittaranjan Hens" userId="6fc03958433e8a43" providerId="LiveId" clId="{2791953A-569C-4581-A5F2-161E885C8B9E}" dt="2023-01-06T19:23:32.950" v="918" actId="115"/>
          <ac:spMkLst>
            <pc:docMk/>
            <pc:sldMk cId="0" sldId="270"/>
            <ac:spMk id="3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2:04:01.757" v="599" actId="1076"/>
          <ac:spMkLst>
            <pc:docMk/>
            <pc:sldMk cId="0" sldId="270"/>
            <ac:spMk id="4" creationId="{00000000-0000-0000-0000-000000000000}"/>
          </ac:spMkLst>
        </pc:spChg>
        <pc:spChg chg="add mod">
          <ac:chgData name="Chittaranjan Hens" userId="6fc03958433e8a43" providerId="LiveId" clId="{2791953A-569C-4581-A5F2-161E885C8B9E}" dt="2023-01-06T19:21:52.538" v="909" actId="114"/>
          <ac:spMkLst>
            <pc:docMk/>
            <pc:sldMk cId="0" sldId="270"/>
            <ac:spMk id="7" creationId="{04572715-AF3B-5963-89F9-7B7DF0DEFAA9}"/>
          </ac:spMkLst>
        </pc:spChg>
        <pc:picChg chg="add mod ord">
          <ac:chgData name="Chittaranjan Hens" userId="6fc03958433e8a43" providerId="LiveId" clId="{2791953A-569C-4581-A5F2-161E885C8B9E}" dt="2023-01-04T12:03:31.380" v="584" actId="1076"/>
          <ac:picMkLst>
            <pc:docMk/>
            <pc:sldMk cId="0" sldId="270"/>
            <ac:picMk id="2" creationId="{71E1503B-6615-B2AB-52C3-D115D8481BA8}"/>
          </ac:picMkLst>
        </pc:picChg>
        <pc:picChg chg="add mod">
          <ac:chgData name="Chittaranjan Hens" userId="6fc03958433e8a43" providerId="LiveId" clId="{2791953A-569C-4581-A5F2-161E885C8B9E}" dt="2023-01-06T11:51:31.633" v="880" actId="1076"/>
          <ac:picMkLst>
            <pc:docMk/>
            <pc:sldMk cId="0" sldId="270"/>
            <ac:picMk id="6" creationId="{213462ED-514F-6772-D8EC-79F3BCE7AD99}"/>
          </ac:picMkLst>
        </pc:picChg>
        <pc:picChg chg="del mod">
          <ac:chgData name="Chittaranjan Hens" userId="6fc03958433e8a43" providerId="LiveId" clId="{2791953A-569C-4581-A5F2-161E885C8B9E}" dt="2023-01-06T11:49:09.993" v="857" actId="478"/>
          <ac:picMkLst>
            <pc:docMk/>
            <pc:sldMk cId="0" sldId="270"/>
            <ac:picMk id="1027" creationId="{00000000-0000-0000-0000-000000000000}"/>
          </ac:picMkLst>
        </pc:picChg>
      </pc:sldChg>
      <pc:sldChg chg="addSp modSp del mod">
        <pc:chgData name="Chittaranjan Hens" userId="6fc03958433e8a43" providerId="LiveId" clId="{2791953A-569C-4581-A5F2-161E885C8B9E}" dt="2023-01-04T11:48:09.709" v="457" actId="47"/>
        <pc:sldMkLst>
          <pc:docMk/>
          <pc:sldMk cId="0" sldId="271"/>
        </pc:sldMkLst>
        <pc:spChg chg="add mod">
          <ac:chgData name="Chittaranjan Hens" userId="6fc03958433e8a43" providerId="LiveId" clId="{2791953A-569C-4581-A5F2-161E885C8B9E}" dt="2023-01-04T11:44:29.619" v="417" actId="20577"/>
          <ac:spMkLst>
            <pc:docMk/>
            <pc:sldMk cId="0" sldId="271"/>
            <ac:spMk id="4" creationId="{CCCA8A31-A425-805B-7E82-14BF6F08B0E6}"/>
          </ac:spMkLst>
        </pc:spChg>
        <pc:spChg chg="mod">
          <ac:chgData name="Chittaranjan Hens" userId="6fc03958433e8a43" providerId="LiveId" clId="{2791953A-569C-4581-A5F2-161E885C8B9E}" dt="2023-01-04T11:44:44.618" v="419" actId="6549"/>
          <ac:spMkLst>
            <pc:docMk/>
            <pc:sldMk cId="0" sldId="271"/>
            <ac:spMk id="7" creationId="{00000000-0000-0000-0000-000000000000}"/>
          </ac:spMkLst>
        </pc:spChg>
        <pc:picChg chg="add mod ord">
          <ac:chgData name="Chittaranjan Hens" userId="6fc03958433e8a43" providerId="LiveId" clId="{2791953A-569C-4581-A5F2-161E885C8B9E}" dt="2023-01-04T11:40:53.843" v="361" actId="167"/>
          <ac:picMkLst>
            <pc:docMk/>
            <pc:sldMk cId="0" sldId="271"/>
            <ac:picMk id="3" creationId="{9645F0C6-7614-4E94-CA73-EA70AF900FC6}"/>
          </ac:picMkLst>
        </pc:picChg>
      </pc:sldChg>
      <pc:sldChg chg="addSp modSp del mod">
        <pc:chgData name="Chittaranjan Hens" userId="6fc03958433e8a43" providerId="LiveId" clId="{2791953A-569C-4581-A5F2-161E885C8B9E}" dt="2023-01-04T11:54:17.451" v="503" actId="47"/>
        <pc:sldMkLst>
          <pc:docMk/>
          <pc:sldMk cId="0" sldId="272"/>
        </pc:sldMkLst>
        <pc:spChg chg="mod">
          <ac:chgData name="Chittaranjan Hens" userId="6fc03958433e8a43" providerId="LiveId" clId="{2791953A-569C-4581-A5F2-161E885C8B9E}" dt="2023-01-04T11:41:35.118" v="369" actId="1076"/>
          <ac:spMkLst>
            <pc:docMk/>
            <pc:sldMk cId="0" sldId="272"/>
            <ac:spMk id="7" creationId="{00000000-0000-0000-0000-000000000000}"/>
          </ac:spMkLst>
        </pc:spChg>
        <pc:picChg chg="add mod ord">
          <ac:chgData name="Chittaranjan Hens" userId="6fc03958433e8a43" providerId="LiveId" clId="{2791953A-569C-4581-A5F2-161E885C8B9E}" dt="2023-01-04T11:41:30.275" v="368" actId="167"/>
          <ac:picMkLst>
            <pc:docMk/>
            <pc:sldMk cId="0" sldId="272"/>
            <ac:picMk id="2" creationId="{5A91400E-15DA-A0A5-1F71-44BF11C9492A}"/>
          </ac:picMkLst>
        </pc:picChg>
        <pc:picChg chg="mod">
          <ac:chgData name="Chittaranjan Hens" userId="6fc03958433e8a43" providerId="LiveId" clId="{2791953A-569C-4581-A5F2-161E885C8B9E}" dt="2023-01-04T11:41:20.094" v="366" actId="1076"/>
          <ac:picMkLst>
            <pc:docMk/>
            <pc:sldMk cId="0" sldId="272"/>
            <ac:picMk id="3075" creationId="{00000000-0000-0000-0000-000000000000}"/>
          </ac:picMkLst>
        </pc:picChg>
      </pc:sldChg>
      <pc:sldChg chg="addSp modSp mod">
        <pc:chgData name="Chittaranjan Hens" userId="6fc03958433e8a43" providerId="LiveId" clId="{2791953A-569C-4581-A5F2-161E885C8B9E}" dt="2023-01-06T19:24:26.698" v="922" actId="404"/>
        <pc:sldMkLst>
          <pc:docMk/>
          <pc:sldMk cId="0" sldId="273"/>
        </pc:sldMkLst>
        <pc:spChg chg="mod">
          <ac:chgData name="Chittaranjan Hens" userId="6fc03958433e8a43" providerId="LiveId" clId="{2791953A-569C-4581-A5F2-161E885C8B9E}" dt="2023-01-04T12:10:25.655" v="686" actId="207"/>
          <ac:spMkLst>
            <pc:docMk/>
            <pc:sldMk cId="0" sldId="273"/>
            <ac:spMk id="2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6T19:24:26.698" v="922" actId="404"/>
          <ac:spMkLst>
            <pc:docMk/>
            <pc:sldMk cId="0" sldId="273"/>
            <ac:spMk id="3" creationId="{00000000-0000-0000-0000-000000000000}"/>
          </ac:spMkLst>
        </pc:spChg>
        <pc:picChg chg="add mod ord">
          <ac:chgData name="Chittaranjan Hens" userId="6fc03958433e8a43" providerId="LiveId" clId="{2791953A-569C-4581-A5F2-161E885C8B9E}" dt="2023-01-04T12:10:02.075" v="680" actId="207"/>
          <ac:picMkLst>
            <pc:docMk/>
            <pc:sldMk cId="0" sldId="273"/>
            <ac:picMk id="5" creationId="{C9F4D3A7-0764-C980-E44C-074F8B19A91D}"/>
          </ac:picMkLst>
        </pc:picChg>
      </pc:sldChg>
      <pc:sldChg chg="addSp delSp modSp mod ord">
        <pc:chgData name="Chittaranjan Hens" userId="6fc03958433e8a43" providerId="LiveId" clId="{2791953A-569C-4581-A5F2-161E885C8B9E}" dt="2023-01-06T19:15:32.238" v="893"/>
        <pc:sldMkLst>
          <pc:docMk/>
          <pc:sldMk cId="0" sldId="275"/>
        </pc:sldMkLst>
        <pc:spChg chg="mod">
          <ac:chgData name="Chittaranjan Hens" userId="6fc03958433e8a43" providerId="LiveId" clId="{2791953A-569C-4581-A5F2-161E885C8B9E}" dt="2023-01-04T12:02:26.143" v="557" actId="1076"/>
          <ac:spMkLst>
            <pc:docMk/>
            <pc:sldMk cId="0" sldId="275"/>
            <ac:spMk id="3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2:02:55.126" v="569" actId="207"/>
          <ac:spMkLst>
            <pc:docMk/>
            <pc:sldMk cId="0" sldId="275"/>
            <ac:spMk id="8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2:02:28.641" v="558" actId="1076"/>
          <ac:spMkLst>
            <pc:docMk/>
            <pc:sldMk cId="0" sldId="275"/>
            <ac:spMk id="10" creationId="{00000000-0000-0000-0000-000000000000}"/>
          </ac:spMkLst>
        </pc:spChg>
        <pc:picChg chg="add mod ord">
          <ac:chgData name="Chittaranjan Hens" userId="6fc03958433e8a43" providerId="LiveId" clId="{2791953A-569C-4581-A5F2-161E885C8B9E}" dt="2023-01-04T12:02:36.383" v="560" actId="1440"/>
          <ac:picMkLst>
            <pc:docMk/>
            <pc:sldMk cId="0" sldId="275"/>
            <ac:picMk id="2" creationId="{C854D08E-2B90-E834-212E-A51A9DFBEF5D}"/>
          </ac:picMkLst>
        </pc:picChg>
        <pc:cxnChg chg="add del mod">
          <ac:chgData name="Chittaranjan Hens" userId="6fc03958433e8a43" providerId="LiveId" clId="{2791953A-569C-4581-A5F2-161E885C8B9E}" dt="2023-01-04T12:02:33.082" v="559" actId="1076"/>
          <ac:cxnSpMkLst>
            <pc:docMk/>
            <pc:sldMk cId="0" sldId="275"/>
            <ac:cxnSpMk id="5" creationId="{00000000-0000-0000-0000-000000000000}"/>
          </ac:cxnSpMkLst>
        </pc:cxnChg>
      </pc:sldChg>
      <pc:sldChg chg="addSp delSp modSp mod">
        <pc:chgData name="Chittaranjan Hens" userId="6fc03958433e8a43" providerId="LiveId" clId="{2791953A-569C-4581-A5F2-161E885C8B9E}" dt="2023-01-06T11:41:44.793" v="851"/>
        <pc:sldMkLst>
          <pc:docMk/>
          <pc:sldMk cId="0" sldId="276"/>
        </pc:sldMkLst>
        <pc:spChg chg="add mod">
          <ac:chgData name="Chittaranjan Hens" userId="6fc03958433e8a43" providerId="LiveId" clId="{2791953A-569C-4581-A5F2-161E885C8B9E}" dt="2023-01-04T12:17:29.618" v="844" actId="20577"/>
          <ac:spMkLst>
            <pc:docMk/>
            <pc:sldMk cId="0" sldId="276"/>
            <ac:spMk id="3" creationId="{11B13B69-AD84-EF38-A278-672F5A03502C}"/>
          </ac:spMkLst>
        </pc:spChg>
        <pc:spChg chg="del">
          <ac:chgData name="Chittaranjan Hens" userId="6fc03958433e8a43" providerId="LiveId" clId="{2791953A-569C-4581-A5F2-161E885C8B9E}" dt="2023-01-04T12:17:22.284" v="826" actId="478"/>
          <ac:spMkLst>
            <pc:docMk/>
            <pc:sldMk cId="0" sldId="276"/>
            <ac:spMk id="4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2:17:35.668" v="845" actId="1076"/>
          <ac:spMkLst>
            <pc:docMk/>
            <pc:sldMk cId="0" sldId="276"/>
            <ac:spMk id="5" creationId="{00000000-0000-0000-0000-000000000000}"/>
          </ac:spMkLst>
        </pc:spChg>
        <pc:picChg chg="add mod ord">
          <ac:chgData name="Chittaranjan Hens" userId="6fc03958433e8a43" providerId="LiveId" clId="{2791953A-569C-4581-A5F2-161E885C8B9E}" dt="2023-01-04T12:17:06.447" v="824" actId="167"/>
          <ac:picMkLst>
            <pc:docMk/>
            <pc:sldMk cId="0" sldId="276"/>
            <ac:picMk id="2" creationId="{5959D435-A427-1D1F-B994-56978A5DC80E}"/>
          </ac:picMkLst>
        </pc:picChg>
        <pc:picChg chg="mod">
          <ac:chgData name="Chittaranjan Hens" userId="6fc03958433e8a43" providerId="LiveId" clId="{2791953A-569C-4581-A5F2-161E885C8B9E}" dt="2023-01-06T11:41:44.793" v="851"/>
          <ac:picMkLst>
            <pc:docMk/>
            <pc:sldMk cId="0" sldId="276"/>
            <ac:picMk id="6" creationId="{00000000-0000-0000-0000-000000000000}"/>
          </ac:picMkLst>
        </pc:picChg>
      </pc:sldChg>
      <pc:sldChg chg="addSp delSp modSp del mod">
        <pc:chgData name="Chittaranjan Hens" userId="6fc03958433e8a43" providerId="LiveId" clId="{2791953A-569C-4581-A5F2-161E885C8B9E}" dt="2023-01-04T12:08:12.537" v="668" actId="47"/>
        <pc:sldMkLst>
          <pc:docMk/>
          <pc:sldMk cId="0" sldId="277"/>
        </pc:sldMkLst>
        <pc:spChg chg="add mod">
          <ac:chgData name="Chittaranjan Hens" userId="6fc03958433e8a43" providerId="LiveId" clId="{2791953A-569C-4581-A5F2-161E885C8B9E}" dt="2023-01-04T12:08:10.296" v="667" actId="478"/>
          <ac:spMkLst>
            <pc:docMk/>
            <pc:sldMk cId="0" sldId="277"/>
            <ac:spMk id="3" creationId="{046AF252-EA31-425D-9BA8-C450284D3C17}"/>
          </ac:spMkLst>
        </pc:spChg>
        <pc:spChg chg="del">
          <ac:chgData name="Chittaranjan Hens" userId="6fc03958433e8a43" providerId="LiveId" clId="{2791953A-569C-4581-A5F2-161E885C8B9E}" dt="2023-01-04T12:08:10.296" v="667" actId="478"/>
          <ac:spMkLst>
            <pc:docMk/>
            <pc:sldMk cId="0" sldId="277"/>
            <ac:spMk id="4" creationId="{00000000-0000-0000-0000-000000000000}"/>
          </ac:spMkLst>
        </pc:spChg>
        <pc:spChg chg="add mod">
          <ac:chgData name="Chittaranjan Hens" userId="6fc03958433e8a43" providerId="LiveId" clId="{2791953A-569C-4581-A5F2-161E885C8B9E}" dt="2023-01-04T12:08:10.296" v="667" actId="478"/>
          <ac:spMkLst>
            <pc:docMk/>
            <pc:sldMk cId="0" sldId="277"/>
            <ac:spMk id="7" creationId="{4C0B7D59-24A4-F301-0B5D-0189A12AA817}"/>
          </ac:spMkLst>
        </pc:spChg>
        <pc:spChg chg="del mod">
          <ac:chgData name="Chittaranjan Hens" userId="6fc03958433e8a43" providerId="LiveId" clId="{2791953A-569C-4581-A5F2-161E885C8B9E}" dt="2023-01-04T12:08:10.296" v="667" actId="478"/>
          <ac:spMkLst>
            <pc:docMk/>
            <pc:sldMk cId="0" sldId="277"/>
            <ac:spMk id="5123" creationId="{00000000-0000-0000-0000-000000000000}"/>
          </ac:spMkLst>
        </pc:spChg>
      </pc:sldChg>
      <pc:sldChg chg="addSp modSp mod">
        <pc:chgData name="Chittaranjan Hens" userId="6fc03958433e8a43" providerId="LiveId" clId="{2791953A-569C-4581-A5F2-161E885C8B9E}" dt="2023-01-04T12:06:46.379" v="638" actId="207"/>
        <pc:sldMkLst>
          <pc:docMk/>
          <pc:sldMk cId="0" sldId="279"/>
        </pc:sldMkLst>
        <pc:spChg chg="mod">
          <ac:chgData name="Chittaranjan Hens" userId="6fc03958433e8a43" providerId="LiveId" clId="{2791953A-569C-4581-A5F2-161E885C8B9E}" dt="2023-01-04T12:06:46.379" v="638" actId="207"/>
          <ac:spMkLst>
            <pc:docMk/>
            <pc:sldMk cId="0" sldId="279"/>
            <ac:spMk id="3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2:04:43.382" v="610" actId="1076"/>
          <ac:spMkLst>
            <pc:docMk/>
            <pc:sldMk cId="0" sldId="279"/>
            <ac:spMk id="4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2:04:48.892" v="612" actId="1076"/>
          <ac:spMkLst>
            <pc:docMk/>
            <pc:sldMk cId="0" sldId="279"/>
            <ac:spMk id="6" creationId="{00000000-0000-0000-0000-000000000000}"/>
          </ac:spMkLst>
        </pc:spChg>
        <pc:picChg chg="add mod ord">
          <ac:chgData name="Chittaranjan Hens" userId="6fc03958433e8a43" providerId="LiveId" clId="{2791953A-569C-4581-A5F2-161E885C8B9E}" dt="2023-01-04T12:06:41.243" v="637" actId="167"/>
          <ac:picMkLst>
            <pc:docMk/>
            <pc:sldMk cId="0" sldId="279"/>
            <ac:picMk id="2" creationId="{F3B5EE51-3108-68A3-A8E9-00060A63D3C5}"/>
          </ac:picMkLst>
        </pc:picChg>
        <pc:picChg chg="mod">
          <ac:chgData name="Chittaranjan Hens" userId="6fc03958433e8a43" providerId="LiveId" clId="{2791953A-569C-4581-A5F2-161E885C8B9E}" dt="2023-01-04T12:04:45.973" v="611" actId="1076"/>
          <ac:picMkLst>
            <pc:docMk/>
            <pc:sldMk cId="0" sldId="279"/>
            <ac:picMk id="2052" creationId="{00000000-0000-0000-0000-000000000000}"/>
          </ac:picMkLst>
        </pc:picChg>
      </pc:sldChg>
      <pc:sldChg chg="addSp delSp modSp mod">
        <pc:chgData name="Chittaranjan Hens" userId="6fc03958433e8a43" providerId="LiveId" clId="{2791953A-569C-4581-A5F2-161E885C8B9E}" dt="2023-01-06T11:42:05.233" v="853"/>
        <pc:sldMkLst>
          <pc:docMk/>
          <pc:sldMk cId="0" sldId="281"/>
        </pc:sldMkLst>
        <pc:spChg chg="add mod">
          <ac:chgData name="Chittaranjan Hens" userId="6fc03958433e8a43" providerId="LiveId" clId="{2791953A-569C-4581-A5F2-161E885C8B9E}" dt="2023-01-04T12:15:32.721" v="792" actId="478"/>
          <ac:spMkLst>
            <pc:docMk/>
            <pc:sldMk cId="0" sldId="281"/>
            <ac:spMk id="4" creationId="{CFCC2F65-6269-B41B-FF9B-190DF34C113A}"/>
          </ac:spMkLst>
        </pc:spChg>
        <pc:spChg chg="add mod">
          <ac:chgData name="Chittaranjan Hens" userId="6fc03958433e8a43" providerId="LiveId" clId="{2791953A-569C-4581-A5F2-161E885C8B9E}" dt="2023-01-04T12:15:51.014" v="795"/>
          <ac:spMkLst>
            <pc:docMk/>
            <pc:sldMk cId="0" sldId="281"/>
            <ac:spMk id="6" creationId="{49F3A15C-851F-0ECF-DF1E-7D8A693094EA}"/>
          </ac:spMkLst>
        </pc:spChg>
        <pc:spChg chg="del mod">
          <ac:chgData name="Chittaranjan Hens" userId="6fc03958433e8a43" providerId="LiveId" clId="{2791953A-569C-4581-A5F2-161E885C8B9E}" dt="2023-01-04T12:15:32.721" v="792" actId="478"/>
          <ac:spMkLst>
            <pc:docMk/>
            <pc:sldMk cId="0" sldId="281"/>
            <ac:spMk id="48130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2:15:14.056" v="785" actId="1076"/>
          <ac:spMkLst>
            <pc:docMk/>
            <pc:sldMk cId="0" sldId="281"/>
            <ac:spMk id="48131" creationId="{00000000-0000-0000-0000-000000000000}"/>
          </ac:spMkLst>
        </pc:spChg>
        <pc:picChg chg="add del mod ord">
          <ac:chgData name="Chittaranjan Hens" userId="6fc03958433e8a43" providerId="LiveId" clId="{2791953A-569C-4581-A5F2-161E885C8B9E}" dt="2023-01-04T12:15:22.216" v="788" actId="478"/>
          <ac:picMkLst>
            <pc:docMk/>
            <pc:sldMk cId="0" sldId="281"/>
            <ac:picMk id="2" creationId="{BEFBC75A-C382-CD42-7191-409555BF3744}"/>
          </ac:picMkLst>
        </pc:picChg>
        <pc:picChg chg="mod">
          <ac:chgData name="Chittaranjan Hens" userId="6fc03958433e8a43" providerId="LiveId" clId="{2791953A-569C-4581-A5F2-161E885C8B9E}" dt="2023-01-06T11:42:05.233" v="853"/>
          <ac:picMkLst>
            <pc:docMk/>
            <pc:sldMk cId="0" sldId="281"/>
            <ac:picMk id="48132" creationId="{00000000-0000-0000-0000-000000000000}"/>
          </ac:picMkLst>
        </pc:picChg>
      </pc:sldChg>
      <pc:sldChg chg="addSp delSp modSp mod setBg setClrOvrMap">
        <pc:chgData name="Chittaranjan Hens" userId="6fc03958433e8a43" providerId="LiveId" clId="{2791953A-569C-4581-A5F2-161E885C8B9E}" dt="2023-01-04T12:14:46.635" v="778" actId="27636"/>
        <pc:sldMkLst>
          <pc:docMk/>
          <pc:sldMk cId="0" sldId="282"/>
        </pc:sldMkLst>
        <pc:spChg chg="mod">
          <ac:chgData name="Chittaranjan Hens" userId="6fc03958433e8a43" providerId="LiveId" clId="{2791953A-569C-4581-A5F2-161E885C8B9E}" dt="2023-01-04T12:12:40.330" v="725" actId="26606"/>
          <ac:spMkLst>
            <pc:docMk/>
            <pc:sldMk cId="0" sldId="282"/>
            <ac:spMk id="5" creationId="{00000000-0000-0000-0000-000000000000}"/>
          </ac:spMkLst>
        </pc:spChg>
        <pc:spChg chg="mod ord">
          <ac:chgData name="Chittaranjan Hens" userId="6fc03958433e8a43" providerId="LiveId" clId="{2791953A-569C-4581-A5F2-161E885C8B9E}" dt="2023-01-04T12:12:40.330" v="725" actId="26606"/>
          <ac:spMkLst>
            <pc:docMk/>
            <pc:sldMk cId="0" sldId="282"/>
            <ac:spMk id="6" creationId="{00000000-0000-0000-0000-000000000000}"/>
          </ac:spMkLst>
        </pc:spChg>
        <pc:spChg chg="mod ord">
          <ac:chgData name="Chittaranjan Hens" userId="6fc03958433e8a43" providerId="LiveId" clId="{2791953A-569C-4581-A5F2-161E885C8B9E}" dt="2023-01-04T12:14:46.635" v="778" actId="27636"/>
          <ac:spMkLst>
            <pc:docMk/>
            <pc:sldMk cId="0" sldId="282"/>
            <ac:spMk id="13315" creationId="{00000000-0000-0000-0000-000000000000}"/>
          </ac:spMkLst>
        </pc:spChg>
        <pc:spChg chg="add del">
          <ac:chgData name="Chittaranjan Hens" userId="6fc03958433e8a43" providerId="LiveId" clId="{2791953A-569C-4581-A5F2-161E885C8B9E}" dt="2023-01-04T12:12:35.065" v="721" actId="26606"/>
          <ac:spMkLst>
            <pc:docMk/>
            <pc:sldMk cId="0" sldId="282"/>
            <ac:spMk id="13318" creationId="{352BEC0E-22F8-46D0-9632-375DB541B06C}"/>
          </ac:spMkLst>
        </pc:spChg>
        <pc:spChg chg="add del">
          <ac:chgData name="Chittaranjan Hens" userId="6fc03958433e8a43" providerId="LiveId" clId="{2791953A-569C-4581-A5F2-161E885C8B9E}" dt="2023-01-04T12:12:35.065" v="721" actId="26606"/>
          <ac:spMkLst>
            <pc:docMk/>
            <pc:sldMk cId="0" sldId="282"/>
            <ac:spMk id="13319" creationId="{3FCFB1DE-0B7E-48CC-BA90-B2AB0889F9D6}"/>
          </ac:spMkLst>
        </pc:spChg>
        <pc:spChg chg="add del">
          <ac:chgData name="Chittaranjan Hens" userId="6fc03958433e8a43" providerId="LiveId" clId="{2791953A-569C-4581-A5F2-161E885C8B9E}" dt="2023-01-04T12:12:27.875" v="719" actId="26606"/>
          <ac:spMkLst>
            <pc:docMk/>
            <pc:sldMk cId="0" sldId="282"/>
            <ac:spMk id="13321" creationId="{1DCD4319-21CA-4165-A08D-D1E05DC378D3}"/>
          </ac:spMkLst>
        </pc:spChg>
        <pc:spChg chg="add del">
          <ac:chgData name="Chittaranjan Hens" userId="6fc03958433e8a43" providerId="LiveId" clId="{2791953A-569C-4581-A5F2-161E885C8B9E}" dt="2023-01-04T12:12:37.747" v="723" actId="26606"/>
          <ac:spMkLst>
            <pc:docMk/>
            <pc:sldMk cId="0" sldId="282"/>
            <ac:spMk id="13322" creationId="{68A4132F-DEC6-4332-A00C-A11AD4519B6C}"/>
          </ac:spMkLst>
        </pc:spChg>
        <pc:spChg chg="add del">
          <ac:chgData name="Chittaranjan Hens" userId="6fc03958433e8a43" providerId="LiveId" clId="{2791953A-569C-4581-A5F2-161E885C8B9E}" dt="2023-01-04T12:12:27.875" v="719" actId="26606"/>
          <ac:spMkLst>
            <pc:docMk/>
            <pc:sldMk cId="0" sldId="282"/>
            <ac:spMk id="13323" creationId="{3CD1EA40-7116-4FCB-9369-70F29FAA91EC}"/>
          </ac:spMkLst>
        </pc:spChg>
        <pc:spChg chg="add del">
          <ac:chgData name="Chittaranjan Hens" userId="6fc03958433e8a43" providerId="LiveId" clId="{2791953A-569C-4581-A5F2-161E885C8B9E}" dt="2023-01-04T12:12:37.747" v="723" actId="26606"/>
          <ac:spMkLst>
            <pc:docMk/>
            <pc:sldMk cId="0" sldId="282"/>
            <ac:spMk id="13324" creationId="{9B38642C-62C4-4E31-A5D3-BB1DD8CA3942}"/>
          </ac:spMkLst>
        </pc:spChg>
        <pc:spChg chg="add del">
          <ac:chgData name="Chittaranjan Hens" userId="6fc03958433e8a43" providerId="LiveId" clId="{2791953A-569C-4581-A5F2-161E885C8B9E}" dt="2023-01-04T12:12:27.875" v="719" actId="26606"/>
          <ac:spMkLst>
            <pc:docMk/>
            <pc:sldMk cId="0" sldId="282"/>
            <ac:spMk id="13325" creationId="{BF647E38-F93D-4661-8D77-CE13EEB65B5A}"/>
          </ac:spMkLst>
        </pc:spChg>
        <pc:spChg chg="add del">
          <ac:chgData name="Chittaranjan Hens" userId="6fc03958433e8a43" providerId="LiveId" clId="{2791953A-569C-4581-A5F2-161E885C8B9E}" dt="2023-01-04T12:12:37.747" v="723" actId="26606"/>
          <ac:spMkLst>
            <pc:docMk/>
            <pc:sldMk cId="0" sldId="282"/>
            <ac:spMk id="13326" creationId="{A9F66240-8C38-4069-A5C9-2D3FCD97EDAD}"/>
          </ac:spMkLst>
        </pc:spChg>
        <pc:spChg chg="add del">
          <ac:chgData name="Chittaranjan Hens" userId="6fc03958433e8a43" providerId="LiveId" clId="{2791953A-569C-4581-A5F2-161E885C8B9E}" dt="2023-01-04T12:12:40.330" v="725" actId="26606"/>
          <ac:spMkLst>
            <pc:docMk/>
            <pc:sldMk cId="0" sldId="282"/>
            <ac:spMk id="13348" creationId="{1DCD4319-21CA-4165-A08D-D1E05DC378D3}"/>
          </ac:spMkLst>
        </pc:spChg>
        <pc:spChg chg="add del">
          <ac:chgData name="Chittaranjan Hens" userId="6fc03958433e8a43" providerId="LiveId" clId="{2791953A-569C-4581-A5F2-161E885C8B9E}" dt="2023-01-04T12:12:27.875" v="719" actId="26606"/>
          <ac:spMkLst>
            <pc:docMk/>
            <pc:sldMk cId="0" sldId="282"/>
            <ac:spMk id="13349" creationId="{D6C80E47-971C-437F-B030-191115B01D68}"/>
          </ac:spMkLst>
        </pc:spChg>
        <pc:spChg chg="add del">
          <ac:chgData name="Chittaranjan Hens" userId="6fc03958433e8a43" providerId="LiveId" clId="{2791953A-569C-4581-A5F2-161E885C8B9E}" dt="2023-01-04T12:12:40.330" v="725" actId="26606"/>
          <ac:spMkLst>
            <pc:docMk/>
            <pc:sldMk cId="0" sldId="282"/>
            <ac:spMk id="13350" creationId="{3CD1EA40-7116-4FCB-9369-70F29FAA91EC}"/>
          </ac:spMkLst>
        </pc:spChg>
        <pc:spChg chg="add del">
          <ac:chgData name="Chittaranjan Hens" userId="6fc03958433e8a43" providerId="LiveId" clId="{2791953A-569C-4581-A5F2-161E885C8B9E}" dt="2023-01-04T12:12:40.330" v="725" actId="26606"/>
          <ac:spMkLst>
            <pc:docMk/>
            <pc:sldMk cId="0" sldId="282"/>
            <ac:spMk id="13351" creationId="{BF647E38-F93D-4661-8D77-CE13EEB65B5A}"/>
          </ac:spMkLst>
        </pc:spChg>
        <pc:spChg chg="add del">
          <ac:chgData name="Chittaranjan Hens" userId="6fc03958433e8a43" providerId="LiveId" clId="{2791953A-569C-4581-A5F2-161E885C8B9E}" dt="2023-01-04T12:12:40.330" v="725" actId="26606"/>
          <ac:spMkLst>
            <pc:docMk/>
            <pc:sldMk cId="0" sldId="282"/>
            <ac:spMk id="13353" creationId="{D6C80E47-971C-437F-B030-191115B01D68}"/>
          </ac:spMkLst>
        </pc:spChg>
        <pc:grpChg chg="add del">
          <ac:chgData name="Chittaranjan Hens" userId="6fc03958433e8a43" providerId="LiveId" clId="{2791953A-569C-4581-A5F2-161E885C8B9E}" dt="2023-01-04T12:12:27.875" v="719" actId="26606"/>
          <ac:grpSpMkLst>
            <pc:docMk/>
            <pc:sldMk cId="0" sldId="282"/>
            <ac:grpSpMk id="13327" creationId="{71669B06-C46A-44F5-8C95-4AA9C87956A9}"/>
          </ac:grpSpMkLst>
        </pc:grpChg>
        <pc:grpChg chg="add del">
          <ac:chgData name="Chittaranjan Hens" userId="6fc03958433e8a43" providerId="LiveId" clId="{2791953A-569C-4581-A5F2-161E885C8B9E}" dt="2023-01-04T12:12:40.330" v="725" actId="26606"/>
          <ac:grpSpMkLst>
            <pc:docMk/>
            <pc:sldMk cId="0" sldId="282"/>
            <ac:grpSpMk id="13352" creationId="{71669B06-C46A-44F5-8C95-4AA9C87956A9}"/>
          </ac:grpSpMkLst>
        </pc:grpChg>
        <pc:picChg chg="add mod ord">
          <ac:chgData name="Chittaranjan Hens" userId="6fc03958433e8a43" providerId="LiveId" clId="{2791953A-569C-4581-A5F2-161E885C8B9E}" dt="2023-01-04T12:12:40.330" v="725" actId="26606"/>
          <ac:picMkLst>
            <pc:docMk/>
            <pc:sldMk cId="0" sldId="282"/>
            <ac:picMk id="2" creationId="{5A4B4CAA-ADDE-B317-FA5F-731B8F7FF214}"/>
          </ac:picMkLst>
        </pc:picChg>
        <pc:picChg chg="del mod ord">
          <ac:chgData name="Chittaranjan Hens" userId="6fc03958433e8a43" providerId="LiveId" clId="{2791953A-569C-4581-A5F2-161E885C8B9E}" dt="2023-01-04T12:12:54.891" v="727" actId="478"/>
          <ac:picMkLst>
            <pc:docMk/>
            <pc:sldMk cId="0" sldId="282"/>
            <ac:picMk id="13316" creationId="{00000000-0000-0000-0000-000000000000}"/>
          </ac:picMkLst>
        </pc:picChg>
      </pc:sldChg>
      <pc:sldChg chg="addSp delSp modSp mod">
        <pc:chgData name="Chittaranjan Hens" userId="6fc03958433e8a43" providerId="LiveId" clId="{2791953A-569C-4581-A5F2-161E885C8B9E}" dt="2023-01-06T11:41:56.494" v="852"/>
        <pc:sldMkLst>
          <pc:docMk/>
          <pc:sldMk cId="0" sldId="284"/>
        </pc:sldMkLst>
        <pc:spChg chg="add del mod">
          <ac:chgData name="Chittaranjan Hens" userId="6fc03958433e8a43" providerId="LiveId" clId="{2791953A-569C-4581-A5F2-161E885C8B9E}" dt="2023-01-04T12:16:00.538" v="797" actId="21"/>
          <ac:spMkLst>
            <pc:docMk/>
            <pc:sldMk cId="0" sldId="284"/>
            <ac:spMk id="2" creationId="{268D3D38-F282-D1FA-E86E-76D218404760}"/>
          </ac:spMkLst>
        </pc:spChg>
        <pc:spChg chg="add del mod">
          <ac:chgData name="Chittaranjan Hens" userId="6fc03958433e8a43" providerId="LiveId" clId="{2791953A-569C-4581-A5F2-161E885C8B9E}" dt="2023-01-04T12:16:08.489" v="799" actId="478"/>
          <ac:spMkLst>
            <pc:docMk/>
            <pc:sldMk cId="0" sldId="284"/>
            <ac:spMk id="4" creationId="{1E2996BE-2108-9FE8-429B-E635C02E38F0}"/>
          </ac:spMkLst>
        </pc:spChg>
        <pc:spChg chg="add mod">
          <ac:chgData name="Chittaranjan Hens" userId="6fc03958433e8a43" providerId="LiveId" clId="{2791953A-569C-4581-A5F2-161E885C8B9E}" dt="2023-01-04T12:16:13.810" v="809" actId="20577"/>
          <ac:spMkLst>
            <pc:docMk/>
            <pc:sldMk cId="0" sldId="284"/>
            <ac:spMk id="5" creationId="{271FF043-BBB3-7059-EAB3-8D3E89EBD9C5}"/>
          </ac:spMkLst>
        </pc:spChg>
        <pc:spChg chg="add del mod">
          <ac:chgData name="Chittaranjan Hens" userId="6fc03958433e8a43" providerId="LiveId" clId="{2791953A-569C-4581-A5F2-161E885C8B9E}" dt="2023-01-04T12:16:33.851" v="814"/>
          <ac:spMkLst>
            <pc:docMk/>
            <pc:sldMk cId="0" sldId="284"/>
            <ac:spMk id="7" creationId="{FA363758-670B-AE09-4864-3A8B7EE0D62F}"/>
          </ac:spMkLst>
        </pc:spChg>
        <pc:spChg chg="del">
          <ac:chgData name="Chittaranjan Hens" userId="6fc03958433e8a43" providerId="LiveId" clId="{2791953A-569C-4581-A5F2-161E885C8B9E}" dt="2023-01-04T12:16:05.668" v="798" actId="478"/>
          <ac:spMkLst>
            <pc:docMk/>
            <pc:sldMk cId="0" sldId="284"/>
            <ac:spMk id="15362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6T11:40:58.562" v="847" actId="2711"/>
          <ac:spMkLst>
            <pc:docMk/>
            <pc:sldMk cId="0" sldId="284"/>
            <ac:spMk id="15363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6T11:41:04.860" v="848" actId="2711"/>
          <ac:spMkLst>
            <pc:docMk/>
            <pc:sldMk cId="0" sldId="284"/>
            <ac:spMk id="15364" creationId="{00000000-0000-0000-0000-000000000000}"/>
          </ac:spMkLst>
        </pc:spChg>
        <pc:picChg chg="add mod ord">
          <ac:chgData name="Chittaranjan Hens" userId="6fc03958433e8a43" providerId="LiveId" clId="{2791953A-569C-4581-A5F2-161E885C8B9E}" dt="2023-01-04T12:16:46.780" v="817" actId="14100"/>
          <ac:picMkLst>
            <pc:docMk/>
            <pc:sldMk cId="0" sldId="284"/>
            <ac:picMk id="8" creationId="{ABEC2F79-E640-E915-EDA5-1E6D6C9FB304}"/>
          </ac:picMkLst>
        </pc:picChg>
        <pc:picChg chg="mod">
          <ac:chgData name="Chittaranjan Hens" userId="6fc03958433e8a43" providerId="LiveId" clId="{2791953A-569C-4581-A5F2-161E885C8B9E}" dt="2023-01-06T11:41:56.494" v="852"/>
          <ac:picMkLst>
            <pc:docMk/>
            <pc:sldMk cId="0" sldId="284"/>
            <ac:picMk id="15365" creationId="{00000000-0000-0000-0000-000000000000}"/>
          </ac:picMkLst>
        </pc:picChg>
      </pc:sldChg>
      <pc:sldChg chg="addSp delSp modSp mod">
        <pc:chgData name="Chittaranjan Hens" userId="6fc03958433e8a43" providerId="LiveId" clId="{2791953A-569C-4581-A5F2-161E885C8B9E}" dt="2023-01-04T12:15:42.435" v="794" actId="20577"/>
        <pc:sldMkLst>
          <pc:docMk/>
          <pc:sldMk cId="0" sldId="286"/>
        </pc:sldMkLst>
        <pc:spChg chg="add del mod">
          <ac:chgData name="Chittaranjan Hens" userId="6fc03958433e8a43" providerId="LiveId" clId="{2791953A-569C-4581-A5F2-161E885C8B9E}" dt="2023-01-04T12:13:49.258" v="738" actId="478"/>
          <ac:spMkLst>
            <pc:docMk/>
            <pc:sldMk cId="0" sldId="286"/>
            <ac:spMk id="3" creationId="{3937CA74-0043-57DE-29C9-DB9BC7BC78C6}"/>
          </ac:spMkLst>
        </pc:spChg>
        <pc:spChg chg="add mod">
          <ac:chgData name="Chittaranjan Hens" userId="6fc03958433e8a43" providerId="LiveId" clId="{2791953A-569C-4581-A5F2-161E885C8B9E}" dt="2023-01-04T12:15:42.435" v="794" actId="20577"/>
          <ac:spMkLst>
            <pc:docMk/>
            <pc:sldMk cId="0" sldId="286"/>
            <ac:spMk id="5" creationId="{2C9ED826-5140-D8E8-7825-99A5A347917E}"/>
          </ac:spMkLst>
        </pc:spChg>
        <pc:spChg chg="del">
          <ac:chgData name="Chittaranjan Hens" userId="6fc03958433e8a43" providerId="LiveId" clId="{2791953A-569C-4581-A5F2-161E885C8B9E}" dt="2023-01-04T12:13:45.760" v="736" actId="478"/>
          <ac:spMkLst>
            <pc:docMk/>
            <pc:sldMk cId="0" sldId="286"/>
            <ac:spMk id="14338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2:14:10.357" v="766" actId="207"/>
          <ac:spMkLst>
            <pc:docMk/>
            <pc:sldMk cId="0" sldId="286"/>
            <ac:spMk id="14339" creationId="{00000000-0000-0000-0000-000000000000}"/>
          </ac:spMkLst>
        </pc:spChg>
        <pc:picChg chg="add mod ord">
          <ac:chgData name="Chittaranjan Hens" userId="6fc03958433e8a43" providerId="LiveId" clId="{2791953A-569C-4581-A5F2-161E885C8B9E}" dt="2023-01-04T12:14:20.876" v="768" actId="167"/>
          <ac:picMkLst>
            <pc:docMk/>
            <pc:sldMk cId="0" sldId="286"/>
            <ac:picMk id="6" creationId="{82A56068-F125-3E13-7492-8527DB65A7FE}"/>
          </ac:picMkLst>
        </pc:picChg>
      </pc:sldChg>
      <pc:sldChg chg="del">
        <pc:chgData name="Chittaranjan Hens" userId="6fc03958433e8a43" providerId="LiveId" clId="{2791953A-569C-4581-A5F2-161E885C8B9E}" dt="2023-01-04T07:14:23.897" v="0" actId="47"/>
        <pc:sldMkLst>
          <pc:docMk/>
          <pc:sldMk cId="2818536561" sldId="287"/>
        </pc:sldMkLst>
        <pc:spChg chg="del">
          <ac:chgData name="Chittaranjan Hens" userId="6fc03958433e8a43" providerId="LiveId" clId="{2791953A-569C-4581-A5F2-161E885C8B9E}" dt="2023-01-04T11:17:06.258" v="4" actId="478"/>
          <ac:spMkLst>
            <pc:docMk/>
            <pc:sldMk cId="2818536561" sldId="287"/>
            <ac:spMk id="3" creationId="{7C315467-5619-75DF-885F-788F35E03FFA}"/>
          </ac:spMkLst>
        </pc:spChg>
        <pc:spChg chg="add mod">
          <ac:chgData name="Chittaranjan Hens" userId="6fc03958433e8a43" providerId="LiveId" clId="{2791953A-569C-4581-A5F2-161E885C8B9E}" dt="2023-01-04T11:17:50.219" v="17" actId="404"/>
          <ac:spMkLst>
            <pc:docMk/>
            <pc:sldMk cId="2818536561" sldId="287"/>
            <ac:spMk id="4" creationId="{7C5F0D91-F484-67FF-9BC3-F2A658D32838}"/>
          </ac:spMkLst>
        </pc:spChg>
        <pc:spChg chg="add del mod">
          <ac:chgData name="Chittaranjan Hens" userId="6fc03958433e8a43" providerId="LiveId" clId="{2791953A-569C-4581-A5F2-161E885C8B9E}" dt="2023-01-04T11:17:55.952" v="18" actId="478"/>
          <ac:spMkLst>
            <pc:docMk/>
            <pc:sldMk cId="2818536561" sldId="287"/>
            <ac:spMk id="5" creationId="{987D9C80-BDC2-7215-083F-07C3409F3359}"/>
          </ac:spMkLst>
        </pc:spChg>
        <pc:spChg chg="del">
          <ac:chgData name="Chittaranjan Hens" userId="6fc03958433e8a43" providerId="LiveId" clId="{2791953A-569C-4581-A5F2-161E885C8B9E}" dt="2023-01-04T11:17:01.801" v="3"/>
          <ac:spMkLst>
            <pc:docMk/>
            <pc:sldMk cId="2818536561" sldId="287"/>
            <ac:spMk id="15" creationId="{8651CFA9-6065-4243-AC48-858E359780B1}"/>
          </ac:spMkLst>
        </pc:spChg>
        <pc:spChg chg="del">
          <ac:chgData name="Chittaranjan Hens" userId="6fc03958433e8a43" providerId="LiveId" clId="{2791953A-569C-4581-A5F2-161E885C8B9E}" dt="2023-01-04T11:17:01.801" v="3"/>
          <ac:spMkLst>
            <pc:docMk/>
            <pc:sldMk cId="2818536561" sldId="287"/>
            <ac:spMk id="17" creationId="{37962AE0-6A1C-4B76-9D52-10E5E6D7D3BB}"/>
          </ac:spMkLst>
        </pc:spChg>
        <pc:spChg chg="del">
          <ac:chgData name="Chittaranjan Hens" userId="6fc03958433e8a43" providerId="LiveId" clId="{2791953A-569C-4581-A5F2-161E885C8B9E}" dt="2023-01-04T11:17:01.801" v="3"/>
          <ac:spMkLst>
            <pc:docMk/>
            <pc:sldMk cId="2818536561" sldId="287"/>
            <ac:spMk id="19" creationId="{16E12301-1C96-4D15-9838-D5B894B22365}"/>
          </ac:spMkLst>
        </pc:spChg>
        <pc:grpChg chg="del">
          <ac:chgData name="Chittaranjan Hens" userId="6fc03958433e8a43" providerId="LiveId" clId="{2791953A-569C-4581-A5F2-161E885C8B9E}" dt="2023-01-04T11:17:01.801" v="3"/>
          <ac:grpSpMkLst>
            <pc:docMk/>
            <pc:sldMk cId="2818536561" sldId="287"/>
            <ac:grpSpMk id="39" creationId="{D7A5FD75-4B35-4162-9304-569491255811}"/>
          </ac:grpSpMkLst>
        </pc:grpChg>
        <pc:grpChg chg="del">
          <ac:chgData name="Chittaranjan Hens" userId="6fc03958433e8a43" providerId="LiveId" clId="{2791953A-569C-4581-A5F2-161E885C8B9E}" dt="2023-01-04T11:17:01.801" v="3"/>
          <ac:grpSpMkLst>
            <pc:docMk/>
            <pc:sldMk cId="2818536561" sldId="287"/>
            <ac:grpSpMk id="44" creationId="{34676384-D846-461C-B8F3-BDB849B4A408}"/>
          </ac:grpSpMkLst>
        </pc:grpChg>
        <pc:picChg chg="del mod">
          <ac:chgData name="Chittaranjan Hens" userId="6fc03958433e8a43" providerId="LiveId" clId="{2791953A-569C-4581-A5F2-161E885C8B9E}" dt="2023-01-04T11:33:40.001" v="253" actId="478"/>
          <ac:picMkLst>
            <pc:docMk/>
            <pc:sldMk cId="2818536561" sldId="287"/>
            <ac:picMk id="2" creationId="{7A203178-FCD0-FE85-57F7-D010564135A5}"/>
          </ac:picMkLst>
        </pc:picChg>
        <pc:picChg chg="add mod">
          <ac:chgData name="Chittaranjan Hens" userId="6fc03958433e8a43" providerId="LiveId" clId="{2791953A-569C-4581-A5F2-161E885C8B9E}" dt="2023-01-04T11:17:23.925" v="7" actId="1076"/>
          <ac:picMkLst>
            <pc:docMk/>
            <pc:sldMk cId="2818536561" sldId="287"/>
            <ac:picMk id="6" creationId="{9F4EC22D-4EA5-1F42-D2A4-377FFEB43CAB}"/>
          </ac:picMkLst>
        </pc:picChg>
        <pc:picChg chg="add mod">
          <ac:chgData name="Chittaranjan Hens" userId="6fc03958433e8a43" providerId="LiveId" clId="{2791953A-569C-4581-A5F2-161E885C8B9E}" dt="2023-01-04T11:17:23.925" v="7" actId="1076"/>
          <ac:picMkLst>
            <pc:docMk/>
            <pc:sldMk cId="2818536561" sldId="287"/>
            <ac:picMk id="7" creationId="{3CA558C9-F988-D1C3-D2C9-940F555ED430}"/>
          </ac:picMkLst>
        </pc:picChg>
        <pc:picChg chg="add mod">
          <ac:chgData name="Chittaranjan Hens" userId="6fc03958433e8a43" providerId="LiveId" clId="{2791953A-569C-4581-A5F2-161E885C8B9E}" dt="2023-01-04T11:33:49.836" v="256" actId="14100"/>
          <ac:picMkLst>
            <pc:docMk/>
            <pc:sldMk cId="2818536561" sldId="287"/>
            <ac:picMk id="8" creationId="{C6B9171F-C170-1D2C-4F97-A40B590E243F}"/>
          </ac:picMkLst>
        </pc:picChg>
        <pc:picChg chg="add mod">
          <ac:chgData name="Chittaranjan Hens" userId="6fc03958433e8a43" providerId="LiveId" clId="{2791953A-569C-4581-A5F2-161E885C8B9E}" dt="2023-01-04T11:17:23.925" v="7" actId="1076"/>
          <ac:picMkLst>
            <pc:docMk/>
            <pc:sldMk cId="2818536561" sldId="287"/>
            <ac:picMk id="9" creationId="{FBD688D2-A23B-449C-5AAC-59E8E9CF7113}"/>
          </ac:picMkLst>
        </pc:picChg>
        <pc:picChg chg="add mod ord">
          <ac:chgData name="Chittaranjan Hens" userId="6fc03958433e8a43" providerId="LiveId" clId="{2791953A-569C-4581-A5F2-161E885C8B9E}" dt="2023-01-04T11:33:43.322" v="255" actId="167"/>
          <ac:picMkLst>
            <pc:docMk/>
            <pc:sldMk cId="2818536561" sldId="287"/>
            <ac:picMk id="10" creationId="{4CED25B2-E3B4-057C-A82B-7A94B234189F}"/>
          </ac:picMkLst>
        </pc:picChg>
      </pc:sldChg>
      <pc:sldChg chg="addSp delSp modSp mod">
        <pc:chgData name="Chittaranjan Hens" userId="6fc03958433e8a43" providerId="LiveId" clId="{2791953A-569C-4581-A5F2-161E885C8B9E}" dt="2023-01-04T11:33:28.670" v="249" actId="167"/>
        <pc:sldMkLst>
          <pc:docMk/>
          <pc:sldMk cId="0" sldId="288"/>
        </pc:sldMkLst>
        <pc:spChg chg="mod">
          <ac:chgData name="Chittaranjan Hens" userId="6fc03958433e8a43" providerId="LiveId" clId="{2791953A-569C-4581-A5F2-161E885C8B9E}" dt="2023-01-04T11:22:20.182" v="56" actId="1076"/>
          <ac:spMkLst>
            <pc:docMk/>
            <pc:sldMk cId="0" sldId="288"/>
            <ac:spMk id="5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1:27:48.394" v="148" actId="404"/>
          <ac:spMkLst>
            <pc:docMk/>
            <pc:sldMk cId="0" sldId="288"/>
            <ac:spMk id="8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1:27:52.247" v="153" actId="404"/>
          <ac:spMkLst>
            <pc:docMk/>
            <pc:sldMk cId="0" sldId="288"/>
            <ac:spMk id="9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1:27:56.229" v="158" actId="404"/>
          <ac:spMkLst>
            <pc:docMk/>
            <pc:sldMk cId="0" sldId="288"/>
            <ac:spMk id="10" creationId="{00000000-0000-0000-0000-000000000000}"/>
          </ac:spMkLst>
        </pc:spChg>
        <pc:picChg chg="add del mod ord">
          <ac:chgData name="Chittaranjan Hens" userId="6fc03958433e8a43" providerId="LiveId" clId="{2791953A-569C-4581-A5F2-161E885C8B9E}" dt="2023-01-04T11:33:25.583" v="247" actId="478"/>
          <ac:picMkLst>
            <pc:docMk/>
            <pc:sldMk cId="0" sldId="288"/>
            <ac:picMk id="2" creationId="{713E9092-C779-1F2F-EB6D-263361162DCE}"/>
          </ac:picMkLst>
        </pc:picChg>
        <pc:picChg chg="add mod ord">
          <ac:chgData name="Chittaranjan Hens" userId="6fc03958433e8a43" providerId="LiveId" clId="{2791953A-569C-4581-A5F2-161E885C8B9E}" dt="2023-01-04T11:33:28.670" v="249" actId="167"/>
          <ac:picMkLst>
            <pc:docMk/>
            <pc:sldMk cId="0" sldId="288"/>
            <ac:picMk id="3" creationId="{775A2016-3182-F278-9082-E8FEF795F66C}"/>
          </ac:picMkLst>
        </pc:picChg>
        <pc:picChg chg="mod">
          <ac:chgData name="Chittaranjan Hens" userId="6fc03958433e8a43" providerId="LiveId" clId="{2791953A-569C-4581-A5F2-161E885C8B9E}" dt="2023-01-04T11:19:51.988" v="42" actId="14100"/>
          <ac:picMkLst>
            <pc:docMk/>
            <pc:sldMk cId="0" sldId="288"/>
            <ac:picMk id="1026" creationId="{00000000-0000-0000-0000-000000000000}"/>
          </ac:picMkLst>
        </pc:picChg>
      </pc:sldChg>
      <pc:sldChg chg="del">
        <pc:chgData name="Chittaranjan Hens" userId="6fc03958433e8a43" providerId="LiveId" clId="{2791953A-569C-4581-A5F2-161E885C8B9E}" dt="2023-01-04T11:19:56.165" v="43" actId="47"/>
        <pc:sldMkLst>
          <pc:docMk/>
          <pc:sldMk cId="0" sldId="289"/>
        </pc:sldMkLst>
      </pc:sldChg>
      <pc:sldChg chg="addSp modSp mod">
        <pc:chgData name="Chittaranjan Hens" userId="6fc03958433e8a43" providerId="LiveId" clId="{2791953A-569C-4581-A5F2-161E885C8B9E}" dt="2023-01-04T12:07:14.454" v="645" actId="1076"/>
        <pc:sldMkLst>
          <pc:docMk/>
          <pc:sldMk cId="0" sldId="290"/>
        </pc:sldMkLst>
        <pc:spChg chg="mod">
          <ac:chgData name="Chittaranjan Hens" userId="6fc03958433e8a43" providerId="LiveId" clId="{2791953A-569C-4581-A5F2-161E885C8B9E}" dt="2023-01-04T12:06:29.811" v="633" actId="1076"/>
          <ac:spMkLst>
            <pc:docMk/>
            <pc:sldMk cId="0" sldId="290"/>
            <ac:spMk id="7" creationId="{00000000-0000-0000-0000-000000000000}"/>
          </ac:spMkLst>
        </pc:spChg>
        <pc:picChg chg="add mod ord">
          <ac:chgData name="Chittaranjan Hens" userId="6fc03958433e8a43" providerId="LiveId" clId="{2791953A-569C-4581-A5F2-161E885C8B9E}" dt="2023-01-04T12:07:11.138" v="644" actId="167"/>
          <ac:picMkLst>
            <pc:docMk/>
            <pc:sldMk cId="0" sldId="290"/>
            <ac:picMk id="2" creationId="{BDB9D41E-0A5C-CDDC-199C-8F3A90AFF1A8}"/>
          </ac:picMkLst>
        </pc:picChg>
        <pc:picChg chg="mod">
          <ac:chgData name="Chittaranjan Hens" userId="6fc03958433e8a43" providerId="LiveId" clId="{2791953A-569C-4581-A5F2-161E885C8B9E}" dt="2023-01-04T12:07:14.454" v="645" actId="1076"/>
          <ac:picMkLst>
            <pc:docMk/>
            <pc:sldMk cId="0" sldId="290"/>
            <ac:picMk id="2051" creationId="{00000000-0000-0000-0000-000000000000}"/>
          </ac:picMkLst>
        </pc:picChg>
      </pc:sldChg>
      <pc:sldChg chg="addSp modSp mod">
        <pc:chgData name="Chittaranjan Hens" userId="6fc03958433e8a43" providerId="LiveId" clId="{2791953A-569C-4581-A5F2-161E885C8B9E}" dt="2023-01-04T12:08:34.253" v="676" actId="207"/>
        <pc:sldMkLst>
          <pc:docMk/>
          <pc:sldMk cId="0" sldId="291"/>
        </pc:sldMkLst>
        <pc:spChg chg="mod">
          <ac:chgData name="Chittaranjan Hens" userId="6fc03958433e8a43" providerId="LiveId" clId="{2791953A-569C-4581-A5F2-161E885C8B9E}" dt="2023-01-04T12:07:38.989" v="662" actId="1076"/>
          <ac:spMkLst>
            <pc:docMk/>
            <pc:sldMk cId="0" sldId="291"/>
            <ac:spMk id="6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2:08:34.253" v="676" actId="207"/>
          <ac:spMkLst>
            <pc:docMk/>
            <pc:sldMk cId="0" sldId="291"/>
            <ac:spMk id="7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2:08:29.987" v="674" actId="14100"/>
          <ac:spMkLst>
            <pc:docMk/>
            <pc:sldMk cId="0" sldId="291"/>
            <ac:spMk id="8" creationId="{00000000-0000-0000-0000-000000000000}"/>
          </ac:spMkLst>
        </pc:spChg>
        <pc:picChg chg="add mod ord">
          <ac:chgData name="Chittaranjan Hens" userId="6fc03958433e8a43" providerId="LiveId" clId="{2791953A-569C-4581-A5F2-161E885C8B9E}" dt="2023-01-04T12:07:48.079" v="664" actId="167"/>
          <ac:picMkLst>
            <pc:docMk/>
            <pc:sldMk cId="0" sldId="291"/>
            <ac:picMk id="2" creationId="{BFD4621E-D1C9-771E-F04A-6CFEF7469318}"/>
          </ac:picMkLst>
        </pc:picChg>
        <pc:picChg chg="mod">
          <ac:chgData name="Chittaranjan Hens" userId="6fc03958433e8a43" providerId="LiveId" clId="{2791953A-569C-4581-A5F2-161E885C8B9E}" dt="2023-01-04T12:07:52.069" v="665" actId="1076"/>
          <ac:picMkLst>
            <pc:docMk/>
            <pc:sldMk cId="0" sldId="291"/>
            <ac:picMk id="2051" creationId="{00000000-0000-0000-0000-000000000000}"/>
          </ac:picMkLst>
        </pc:picChg>
      </pc:sldChg>
      <pc:sldChg chg="del">
        <pc:chgData name="Chittaranjan Hens" userId="6fc03958433e8a43" providerId="LiveId" clId="{2791953A-569C-4581-A5F2-161E885C8B9E}" dt="2023-01-04T12:07:59.861" v="666" actId="47"/>
        <pc:sldMkLst>
          <pc:docMk/>
          <pc:sldMk cId="0" sldId="292"/>
        </pc:sldMkLst>
      </pc:sldChg>
      <pc:sldChg chg="modSp del mod">
        <pc:chgData name="Chittaranjan Hens" userId="6fc03958433e8a43" providerId="LiveId" clId="{2791953A-569C-4581-A5F2-161E885C8B9E}" dt="2023-01-04T12:06:16.551" v="625" actId="47"/>
        <pc:sldMkLst>
          <pc:docMk/>
          <pc:sldMk cId="0" sldId="293"/>
        </pc:sldMkLst>
        <pc:spChg chg="mod">
          <ac:chgData name="Chittaranjan Hens" userId="6fc03958433e8a43" providerId="LiveId" clId="{2791953A-569C-4581-A5F2-161E885C8B9E}" dt="2023-01-04T12:05:43.540" v="614" actId="27636"/>
          <ac:spMkLst>
            <pc:docMk/>
            <pc:sldMk cId="0" sldId="293"/>
            <ac:spMk id="3" creationId="{00000000-0000-0000-0000-000000000000}"/>
          </ac:spMkLst>
        </pc:spChg>
      </pc:sldChg>
      <pc:sldChg chg="addSp modSp mod">
        <pc:chgData name="Chittaranjan Hens" userId="6fc03958433e8a43" providerId="LiveId" clId="{2791953A-569C-4581-A5F2-161E885C8B9E}" dt="2023-01-06T11:42:31.972" v="856"/>
        <pc:sldMkLst>
          <pc:docMk/>
          <pc:sldMk cId="0" sldId="296"/>
        </pc:sldMkLst>
        <pc:spChg chg="mod">
          <ac:chgData name="Chittaranjan Hens" userId="6fc03958433e8a43" providerId="LiveId" clId="{2791953A-569C-4581-A5F2-161E885C8B9E}" dt="2023-01-04T12:10:59.036" v="698" actId="207"/>
          <ac:spMkLst>
            <pc:docMk/>
            <pc:sldMk cId="0" sldId="296"/>
            <ac:spMk id="2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2:10:52.541" v="694" actId="404"/>
          <ac:spMkLst>
            <pc:docMk/>
            <pc:sldMk cId="0" sldId="296"/>
            <ac:spMk id="3" creationId="{00000000-0000-0000-0000-000000000000}"/>
          </ac:spMkLst>
        </pc:spChg>
        <pc:picChg chg="add mod ord">
          <ac:chgData name="Chittaranjan Hens" userId="6fc03958433e8a43" providerId="LiveId" clId="{2791953A-569C-4581-A5F2-161E885C8B9E}" dt="2023-01-04T12:10:34.205" v="688" actId="167"/>
          <ac:picMkLst>
            <pc:docMk/>
            <pc:sldMk cId="0" sldId="296"/>
            <ac:picMk id="4" creationId="{E2B973DA-5A33-5289-3921-695B470BD878}"/>
          </ac:picMkLst>
        </pc:picChg>
        <pc:picChg chg="mod">
          <ac:chgData name="Chittaranjan Hens" userId="6fc03958433e8a43" providerId="LiveId" clId="{2791953A-569C-4581-A5F2-161E885C8B9E}" dt="2023-01-06T11:42:31.972" v="856"/>
          <ac:picMkLst>
            <pc:docMk/>
            <pc:sldMk cId="0" sldId="296"/>
            <ac:picMk id="2051" creationId="{00000000-0000-0000-0000-000000000000}"/>
          </ac:picMkLst>
        </pc:picChg>
      </pc:sldChg>
      <pc:sldChg chg="addSp modSp mod">
        <pc:chgData name="Chittaranjan Hens" userId="6fc03958433e8a43" providerId="LiveId" clId="{2791953A-569C-4581-A5F2-161E885C8B9E}" dt="2023-01-04T11:19:40.911" v="41" actId="14100"/>
        <pc:sldMkLst>
          <pc:docMk/>
          <pc:sldMk cId="0" sldId="299"/>
        </pc:sldMkLst>
        <pc:spChg chg="mod">
          <ac:chgData name="Chittaranjan Hens" userId="6fc03958433e8a43" providerId="LiveId" clId="{2791953A-569C-4581-A5F2-161E885C8B9E}" dt="2023-01-04T11:19:36.384" v="40" actId="1076"/>
          <ac:spMkLst>
            <pc:docMk/>
            <pc:sldMk cId="0" sldId="299"/>
            <ac:spMk id="5" creationId="{00000000-0000-0000-0000-000000000000}"/>
          </ac:spMkLst>
        </pc:spChg>
        <pc:picChg chg="add mod ord">
          <ac:chgData name="Chittaranjan Hens" userId="6fc03958433e8a43" providerId="LiveId" clId="{2791953A-569C-4581-A5F2-161E885C8B9E}" dt="2023-01-04T11:19:40.911" v="41" actId="14100"/>
          <ac:picMkLst>
            <pc:docMk/>
            <pc:sldMk cId="0" sldId="299"/>
            <ac:picMk id="2" creationId="{9BB13743-CC5F-8137-EF3B-D006170EB59A}"/>
          </ac:picMkLst>
        </pc:picChg>
      </pc:sldChg>
      <pc:sldChg chg="addSp delSp modSp mod">
        <pc:chgData name="Chittaranjan Hens" userId="6fc03958433e8a43" providerId="LiveId" clId="{2791953A-569C-4581-A5F2-161E885C8B9E}" dt="2023-01-04T11:33:36.645" v="252" actId="167"/>
        <pc:sldMkLst>
          <pc:docMk/>
          <pc:sldMk cId="2921571346" sldId="300"/>
        </pc:sldMkLst>
        <pc:spChg chg="mod">
          <ac:chgData name="Chittaranjan Hens" userId="6fc03958433e8a43" providerId="LiveId" clId="{2791953A-569C-4581-A5F2-161E885C8B9E}" dt="2023-01-04T11:18:53.423" v="29" actId="207"/>
          <ac:spMkLst>
            <pc:docMk/>
            <pc:sldMk cId="2921571346" sldId="300"/>
            <ac:spMk id="3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1:18:39.707" v="25" actId="207"/>
          <ac:spMkLst>
            <pc:docMk/>
            <pc:sldMk cId="2921571346" sldId="300"/>
            <ac:spMk id="4" creationId="{00000000-0000-0000-0000-000000000000}"/>
          </ac:spMkLst>
        </pc:spChg>
        <pc:picChg chg="add del mod ord">
          <ac:chgData name="Chittaranjan Hens" userId="6fc03958433e8a43" providerId="LiveId" clId="{2791953A-569C-4581-A5F2-161E885C8B9E}" dt="2023-01-04T11:33:33.672" v="250" actId="478"/>
          <ac:picMkLst>
            <pc:docMk/>
            <pc:sldMk cId="2921571346" sldId="300"/>
            <ac:picMk id="2" creationId="{5600A86A-12DF-0DE0-17FC-0070F109FFBB}"/>
          </ac:picMkLst>
        </pc:picChg>
        <pc:picChg chg="add mod ord">
          <ac:chgData name="Chittaranjan Hens" userId="6fc03958433e8a43" providerId="LiveId" clId="{2791953A-569C-4581-A5F2-161E885C8B9E}" dt="2023-01-04T11:33:36.645" v="252" actId="167"/>
          <ac:picMkLst>
            <pc:docMk/>
            <pc:sldMk cId="2921571346" sldId="300"/>
            <ac:picMk id="6" creationId="{EDA815FD-3F9A-A99B-E55C-582D711CCE7A}"/>
          </ac:picMkLst>
        </pc:picChg>
      </pc:sldChg>
      <pc:sldChg chg="del">
        <pc:chgData name="Chittaranjan Hens" userId="6fc03958433e8a43" providerId="LiveId" clId="{2791953A-569C-4581-A5F2-161E885C8B9E}" dt="2023-01-04T11:24:01.419" v="78" actId="47"/>
        <pc:sldMkLst>
          <pc:docMk/>
          <pc:sldMk cId="4054060114" sldId="301"/>
        </pc:sldMkLst>
      </pc:sldChg>
      <pc:sldChg chg="addSp modSp mod">
        <pc:chgData name="Chittaranjan Hens" userId="6fc03958433e8a43" providerId="LiveId" clId="{2791953A-569C-4581-A5F2-161E885C8B9E}" dt="2023-01-06T19:17:45.879" v="907" actId="1076"/>
        <pc:sldMkLst>
          <pc:docMk/>
          <pc:sldMk cId="487592479" sldId="303"/>
        </pc:sldMkLst>
        <pc:spChg chg="mod">
          <ac:chgData name="Chittaranjan Hens" userId="6fc03958433e8a43" providerId="LiveId" clId="{2791953A-569C-4581-A5F2-161E885C8B9E}" dt="2023-01-04T11:38:45.137" v="332" actId="207"/>
          <ac:spMkLst>
            <pc:docMk/>
            <pc:sldMk cId="487592479" sldId="303"/>
            <ac:spMk id="32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1:38:45.137" v="332" actId="207"/>
          <ac:spMkLst>
            <pc:docMk/>
            <pc:sldMk cId="487592479" sldId="303"/>
            <ac:spMk id="33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1:38:45.137" v="332" actId="207"/>
          <ac:spMkLst>
            <pc:docMk/>
            <pc:sldMk cId="487592479" sldId="303"/>
            <ac:spMk id="34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1:38:45.137" v="332" actId="207"/>
          <ac:spMkLst>
            <pc:docMk/>
            <pc:sldMk cId="487592479" sldId="303"/>
            <ac:spMk id="35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1:38:45.137" v="332" actId="207"/>
          <ac:spMkLst>
            <pc:docMk/>
            <pc:sldMk cId="487592479" sldId="303"/>
            <ac:spMk id="36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1:38:45.137" v="332" actId="207"/>
          <ac:spMkLst>
            <pc:docMk/>
            <pc:sldMk cId="487592479" sldId="303"/>
            <ac:spMk id="37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1:38:45.137" v="332" actId="207"/>
          <ac:spMkLst>
            <pc:docMk/>
            <pc:sldMk cId="487592479" sldId="303"/>
            <ac:spMk id="40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1:38:45.137" v="332" actId="207"/>
          <ac:spMkLst>
            <pc:docMk/>
            <pc:sldMk cId="487592479" sldId="303"/>
            <ac:spMk id="55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1:38:45.137" v="332" actId="207"/>
          <ac:spMkLst>
            <pc:docMk/>
            <pc:sldMk cId="487592479" sldId="303"/>
            <ac:spMk id="65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1:39:40.884" v="345" actId="207"/>
          <ac:spMkLst>
            <pc:docMk/>
            <pc:sldMk cId="487592479" sldId="303"/>
            <ac:spMk id="103" creationId="{00000000-0000-0000-0000-000000000000}"/>
          </ac:spMkLst>
        </pc:spChg>
        <pc:grpChg chg="add mod">
          <ac:chgData name="Chittaranjan Hens" userId="6fc03958433e8a43" providerId="LiveId" clId="{2791953A-569C-4581-A5F2-161E885C8B9E}" dt="2023-01-04T11:39:23.625" v="337" actId="14100"/>
          <ac:grpSpMkLst>
            <pc:docMk/>
            <pc:sldMk cId="487592479" sldId="303"/>
            <ac:grpSpMk id="11" creationId="{15B0FF6C-BB88-9D57-E27C-34E5220D494A}"/>
          </ac:grpSpMkLst>
        </pc:grpChg>
        <pc:picChg chg="add mod ord">
          <ac:chgData name="Chittaranjan Hens" userId="6fc03958433e8a43" providerId="LiveId" clId="{2791953A-569C-4581-A5F2-161E885C8B9E}" dt="2023-01-06T19:17:45.879" v="907" actId="1076"/>
          <ac:picMkLst>
            <pc:docMk/>
            <pc:sldMk cId="487592479" sldId="303"/>
            <ac:picMk id="12" creationId="{5D1D07EE-C768-3340-E69B-B7864FE5180A}"/>
          </ac:picMkLst>
        </pc:picChg>
        <pc:picChg chg="mod">
          <ac:chgData name="Chittaranjan Hens" userId="6fc03958433e8a43" providerId="LiveId" clId="{2791953A-569C-4581-A5F2-161E885C8B9E}" dt="2023-01-04T11:39:16.653" v="335" actId="1076"/>
          <ac:picMkLst>
            <pc:docMk/>
            <pc:sldMk cId="487592479" sldId="303"/>
            <ac:picMk id="2054" creationId="{00000000-0000-0000-0000-000000000000}"/>
          </ac:picMkLst>
        </pc:picChg>
        <pc:cxnChg chg="mod">
          <ac:chgData name="Chittaranjan Hens" userId="6fc03958433e8a43" providerId="LiveId" clId="{2791953A-569C-4581-A5F2-161E885C8B9E}" dt="2023-01-06T19:17:33.460" v="906" actId="1076"/>
          <ac:cxnSpMkLst>
            <pc:docMk/>
            <pc:sldMk cId="487592479" sldId="303"/>
            <ac:cxnSpMk id="25" creationId="{00000000-0000-0000-0000-000000000000}"/>
          </ac:cxnSpMkLst>
        </pc:cxnChg>
        <pc:cxnChg chg="mod">
          <ac:chgData name="Chittaranjan Hens" userId="6fc03958433e8a43" providerId="LiveId" clId="{2791953A-569C-4581-A5F2-161E885C8B9E}" dt="2023-01-04T11:38:45.137" v="332" actId="207"/>
          <ac:cxnSpMkLst>
            <pc:docMk/>
            <pc:sldMk cId="487592479" sldId="303"/>
            <ac:cxnSpMk id="26" creationId="{00000000-0000-0000-0000-000000000000}"/>
          </ac:cxnSpMkLst>
        </pc:cxnChg>
        <pc:cxnChg chg="mod">
          <ac:chgData name="Chittaranjan Hens" userId="6fc03958433e8a43" providerId="LiveId" clId="{2791953A-569C-4581-A5F2-161E885C8B9E}" dt="2023-01-06T19:17:33.460" v="906" actId="1076"/>
          <ac:cxnSpMkLst>
            <pc:docMk/>
            <pc:sldMk cId="487592479" sldId="303"/>
            <ac:cxnSpMk id="27" creationId="{00000000-0000-0000-0000-000000000000}"/>
          </ac:cxnSpMkLst>
        </pc:cxnChg>
        <pc:cxnChg chg="mod">
          <ac:chgData name="Chittaranjan Hens" userId="6fc03958433e8a43" providerId="LiveId" clId="{2791953A-569C-4581-A5F2-161E885C8B9E}" dt="2023-01-04T11:38:45.137" v="332" actId="207"/>
          <ac:cxnSpMkLst>
            <pc:docMk/>
            <pc:sldMk cId="487592479" sldId="303"/>
            <ac:cxnSpMk id="28" creationId="{00000000-0000-0000-0000-000000000000}"/>
          </ac:cxnSpMkLst>
        </pc:cxnChg>
        <pc:cxnChg chg="mod">
          <ac:chgData name="Chittaranjan Hens" userId="6fc03958433e8a43" providerId="LiveId" clId="{2791953A-569C-4581-A5F2-161E885C8B9E}" dt="2023-01-04T11:38:45.137" v="332" actId="207"/>
          <ac:cxnSpMkLst>
            <pc:docMk/>
            <pc:sldMk cId="487592479" sldId="303"/>
            <ac:cxnSpMk id="29" creationId="{00000000-0000-0000-0000-000000000000}"/>
          </ac:cxnSpMkLst>
        </pc:cxnChg>
        <pc:cxnChg chg="mod">
          <ac:chgData name="Chittaranjan Hens" userId="6fc03958433e8a43" providerId="LiveId" clId="{2791953A-569C-4581-A5F2-161E885C8B9E}" dt="2023-01-04T11:38:45.137" v="332" actId="207"/>
          <ac:cxnSpMkLst>
            <pc:docMk/>
            <pc:sldMk cId="487592479" sldId="303"/>
            <ac:cxnSpMk id="30" creationId="{00000000-0000-0000-0000-000000000000}"/>
          </ac:cxnSpMkLst>
        </pc:cxnChg>
        <pc:cxnChg chg="mod">
          <ac:chgData name="Chittaranjan Hens" userId="6fc03958433e8a43" providerId="LiveId" clId="{2791953A-569C-4581-A5F2-161E885C8B9E}" dt="2023-01-04T11:38:45.137" v="332" actId="207"/>
          <ac:cxnSpMkLst>
            <pc:docMk/>
            <pc:sldMk cId="487592479" sldId="303"/>
            <ac:cxnSpMk id="41" creationId="{00000000-0000-0000-0000-000000000000}"/>
          </ac:cxnSpMkLst>
        </pc:cxnChg>
        <pc:cxnChg chg="mod">
          <ac:chgData name="Chittaranjan Hens" userId="6fc03958433e8a43" providerId="LiveId" clId="{2791953A-569C-4581-A5F2-161E885C8B9E}" dt="2023-01-04T11:38:45.137" v="332" actId="207"/>
          <ac:cxnSpMkLst>
            <pc:docMk/>
            <pc:sldMk cId="487592479" sldId="303"/>
            <ac:cxnSpMk id="56" creationId="{00000000-0000-0000-0000-000000000000}"/>
          </ac:cxnSpMkLst>
        </pc:cxnChg>
        <pc:cxnChg chg="mod">
          <ac:chgData name="Chittaranjan Hens" userId="6fc03958433e8a43" providerId="LiveId" clId="{2791953A-569C-4581-A5F2-161E885C8B9E}" dt="2023-01-04T11:38:45.137" v="332" actId="207"/>
          <ac:cxnSpMkLst>
            <pc:docMk/>
            <pc:sldMk cId="487592479" sldId="303"/>
            <ac:cxnSpMk id="66" creationId="{00000000-0000-0000-0000-000000000000}"/>
          </ac:cxnSpMkLst>
        </pc:cxnChg>
        <pc:cxnChg chg="mod">
          <ac:chgData name="Chittaranjan Hens" userId="6fc03958433e8a43" providerId="LiveId" clId="{2791953A-569C-4581-A5F2-161E885C8B9E}" dt="2023-01-04T11:38:45.137" v="332" actId="207"/>
          <ac:cxnSpMkLst>
            <pc:docMk/>
            <pc:sldMk cId="487592479" sldId="303"/>
            <ac:cxnSpMk id="67" creationId="{00000000-0000-0000-0000-000000000000}"/>
          </ac:cxnSpMkLst>
        </pc:cxnChg>
        <pc:cxnChg chg="mod">
          <ac:chgData name="Chittaranjan Hens" userId="6fc03958433e8a43" providerId="LiveId" clId="{2791953A-569C-4581-A5F2-161E885C8B9E}" dt="2023-01-04T11:38:45.137" v="332" actId="207"/>
          <ac:cxnSpMkLst>
            <pc:docMk/>
            <pc:sldMk cId="487592479" sldId="303"/>
            <ac:cxnSpMk id="72" creationId="{00000000-0000-0000-0000-000000000000}"/>
          </ac:cxnSpMkLst>
        </pc:cxnChg>
        <pc:cxnChg chg="mod">
          <ac:chgData name="Chittaranjan Hens" userId="6fc03958433e8a43" providerId="LiveId" clId="{2791953A-569C-4581-A5F2-161E885C8B9E}" dt="2023-01-04T11:38:45.137" v="332" actId="207"/>
          <ac:cxnSpMkLst>
            <pc:docMk/>
            <pc:sldMk cId="487592479" sldId="303"/>
            <ac:cxnSpMk id="73" creationId="{00000000-0000-0000-0000-000000000000}"/>
          </ac:cxnSpMkLst>
        </pc:cxnChg>
      </pc:sldChg>
      <pc:sldChg chg="del">
        <pc:chgData name="Chittaranjan Hens" userId="6fc03958433e8a43" providerId="LiveId" clId="{2791953A-569C-4581-A5F2-161E885C8B9E}" dt="2023-01-04T11:39:53.576" v="346" actId="47"/>
        <pc:sldMkLst>
          <pc:docMk/>
          <pc:sldMk cId="1857979792" sldId="304"/>
        </pc:sldMkLst>
      </pc:sldChg>
      <pc:sldChg chg="addSp delSp modSp add mod">
        <pc:chgData name="Chittaranjan Hens" userId="6fc03958433e8a43" providerId="LiveId" clId="{2791953A-569C-4581-A5F2-161E885C8B9E}" dt="2023-01-04T11:32:51.513" v="239" actId="167"/>
        <pc:sldMkLst>
          <pc:docMk/>
          <pc:sldMk cId="1215094286" sldId="305"/>
        </pc:sldMkLst>
        <pc:picChg chg="del">
          <ac:chgData name="Chittaranjan Hens" userId="6fc03958433e8a43" providerId="LiveId" clId="{2791953A-569C-4581-A5F2-161E885C8B9E}" dt="2023-01-04T11:32:48.247" v="237" actId="478"/>
          <ac:picMkLst>
            <pc:docMk/>
            <pc:sldMk cId="1215094286" sldId="305"/>
            <ac:picMk id="2" creationId="{91363193-2895-5228-158E-D37DE1E822F1}"/>
          </ac:picMkLst>
        </pc:picChg>
        <pc:picChg chg="add mod">
          <ac:chgData name="Chittaranjan Hens" userId="6fc03958433e8a43" providerId="LiveId" clId="{2791953A-569C-4581-A5F2-161E885C8B9E}" dt="2023-01-04T11:30:42.659" v="200" actId="1076"/>
          <ac:picMkLst>
            <pc:docMk/>
            <pc:sldMk cId="1215094286" sldId="305"/>
            <ac:picMk id="4" creationId="{591ADEB6-7708-3AF7-6E77-A3D734FDC114}"/>
          </ac:picMkLst>
        </pc:picChg>
        <pc:picChg chg="add mod ord">
          <ac:chgData name="Chittaranjan Hens" userId="6fc03958433e8a43" providerId="LiveId" clId="{2791953A-569C-4581-A5F2-161E885C8B9E}" dt="2023-01-04T11:32:51.513" v="239" actId="167"/>
          <ac:picMkLst>
            <pc:docMk/>
            <pc:sldMk cId="1215094286" sldId="305"/>
            <ac:picMk id="5" creationId="{992A4840-3449-8503-B633-CFB1BD594371}"/>
          </ac:picMkLst>
        </pc:picChg>
        <pc:picChg chg="del mod">
          <ac:chgData name="Chittaranjan Hens" userId="6fc03958433e8a43" providerId="LiveId" clId="{2791953A-569C-4581-A5F2-161E885C8B9E}" dt="2023-01-04T11:30:39.690" v="198" actId="478"/>
          <ac:picMkLst>
            <pc:docMk/>
            <pc:sldMk cId="1215094286" sldId="305"/>
            <ac:picMk id="9" creationId="{00000000-0000-0000-0000-000000000000}"/>
          </ac:picMkLst>
        </pc:picChg>
      </pc:sldChg>
      <pc:sldChg chg="delSp add del mod">
        <pc:chgData name="Chittaranjan Hens" userId="6fc03958433e8a43" providerId="LiveId" clId="{2791953A-569C-4581-A5F2-161E885C8B9E}" dt="2023-01-04T11:54:13.314" v="502" actId="47"/>
        <pc:sldMkLst>
          <pc:docMk/>
          <pc:sldMk cId="2255428759" sldId="306"/>
        </pc:sldMkLst>
        <pc:spChg chg="del">
          <ac:chgData name="Chittaranjan Hens" userId="6fc03958433e8a43" providerId="LiveId" clId="{2791953A-569C-4581-A5F2-161E885C8B9E}" dt="2023-01-04T11:54:10.977" v="501" actId="478"/>
          <ac:spMkLst>
            <pc:docMk/>
            <pc:sldMk cId="2255428759" sldId="306"/>
            <ac:spMk id="7" creationId="{00000000-0000-0000-0000-000000000000}"/>
          </ac:spMkLst>
        </pc:spChg>
      </pc:sldChg>
      <pc:sldChg chg="addSp delSp modSp add del mod ord">
        <pc:chgData name="Chittaranjan Hens" userId="6fc03958433e8a43" providerId="LiveId" clId="{2791953A-569C-4581-A5F2-161E885C8B9E}" dt="2023-01-04T11:50:21.117" v="480" actId="47"/>
        <pc:sldMkLst>
          <pc:docMk/>
          <pc:sldMk cId="1289911896" sldId="307"/>
        </pc:sldMkLst>
        <pc:spChg chg="mod">
          <ac:chgData name="Chittaranjan Hens" userId="6fc03958433e8a43" providerId="LiveId" clId="{2791953A-569C-4581-A5F2-161E885C8B9E}" dt="2023-01-04T11:49:13.007" v="467" actId="20577"/>
          <ac:spMkLst>
            <pc:docMk/>
            <pc:sldMk cId="1289911896" sldId="307"/>
            <ac:spMk id="7" creationId="{00000000-0000-0000-0000-000000000000}"/>
          </ac:spMkLst>
        </pc:spChg>
        <pc:spChg chg="add del">
          <ac:chgData name="Chittaranjan Hens" userId="6fc03958433e8a43" providerId="LiveId" clId="{2791953A-569C-4581-A5F2-161E885C8B9E}" dt="2023-01-04T11:45:33.796" v="430" actId="22"/>
          <ac:spMkLst>
            <pc:docMk/>
            <pc:sldMk cId="1289911896" sldId="307"/>
            <ac:spMk id="9" creationId="{B9EF2447-F849-0421-C7C6-E7E635C35219}"/>
          </ac:spMkLst>
        </pc:spChg>
        <pc:spChg chg="add mod">
          <ac:chgData name="Chittaranjan Hens" userId="6fc03958433e8a43" providerId="LiveId" clId="{2791953A-569C-4581-A5F2-161E885C8B9E}" dt="2023-01-04T11:49:19.010" v="468" actId="20577"/>
          <ac:spMkLst>
            <pc:docMk/>
            <pc:sldMk cId="1289911896" sldId="307"/>
            <ac:spMk id="12" creationId="{4C653E79-0A46-588F-60E6-A350327114CC}"/>
          </ac:spMkLst>
        </pc:spChg>
        <pc:grpChg chg="mod">
          <ac:chgData name="Chittaranjan Hens" userId="6fc03958433e8a43" providerId="LiveId" clId="{2791953A-569C-4581-A5F2-161E885C8B9E}" dt="2023-01-04T11:48:45.409" v="465"/>
          <ac:grpSpMkLst>
            <pc:docMk/>
            <pc:sldMk cId="1289911896" sldId="307"/>
            <ac:grpSpMk id="16" creationId="{E52DB92F-10F9-D9F8-3695-1E1A99E0AB66}"/>
          </ac:grpSpMkLst>
        </pc:grpChg>
        <pc:picChg chg="mod">
          <ac:chgData name="Chittaranjan Hens" userId="6fc03958433e8a43" providerId="LiveId" clId="{2791953A-569C-4581-A5F2-161E885C8B9E}" dt="2023-01-04T11:46:05.645" v="444" actId="1076"/>
          <ac:picMkLst>
            <pc:docMk/>
            <pc:sldMk cId="1289911896" sldId="307"/>
            <ac:picMk id="3" creationId="{9645F0C6-7614-4E94-CA73-EA70AF900FC6}"/>
          </ac:picMkLst>
        </pc:picChg>
        <pc:picChg chg="add mod">
          <ac:chgData name="Chittaranjan Hens" userId="6fc03958433e8a43" providerId="LiveId" clId="{2791953A-569C-4581-A5F2-161E885C8B9E}" dt="2023-01-04T11:45:23.062" v="428" actId="1076"/>
          <ac:picMkLst>
            <pc:docMk/>
            <pc:sldMk cId="1289911896" sldId="307"/>
            <ac:picMk id="5" creationId="{71171681-20A5-D7EB-CA30-71ADFCE220F6}"/>
          </ac:picMkLst>
        </pc:picChg>
        <pc:inkChg chg="add del">
          <ac:chgData name="Chittaranjan Hens" userId="6fc03958433e8a43" providerId="LiveId" clId="{2791953A-569C-4581-A5F2-161E885C8B9E}" dt="2023-01-04T11:47:05.126" v="449" actId="9405"/>
          <ac:inkMkLst>
            <pc:docMk/>
            <pc:sldMk cId="1289911896" sldId="307"/>
            <ac:inkMk id="13" creationId="{A3A0BFEC-928A-6B5F-0697-5D9134C7794D}"/>
          </ac:inkMkLst>
        </pc:inkChg>
        <pc:inkChg chg="add mod">
          <ac:chgData name="Chittaranjan Hens" userId="6fc03958433e8a43" providerId="LiveId" clId="{2791953A-569C-4581-A5F2-161E885C8B9E}" dt="2023-01-04T11:48:45.409" v="465"/>
          <ac:inkMkLst>
            <pc:docMk/>
            <pc:sldMk cId="1289911896" sldId="307"/>
            <ac:inkMk id="14" creationId="{D6064D8D-1E98-7D9B-3846-6E6FA63CF31C}"/>
          </ac:inkMkLst>
        </pc:inkChg>
        <pc:inkChg chg="add del mod">
          <ac:chgData name="Chittaranjan Hens" userId="6fc03958433e8a43" providerId="LiveId" clId="{2791953A-569C-4581-A5F2-161E885C8B9E}" dt="2023-01-04T11:48:45.409" v="465"/>
          <ac:inkMkLst>
            <pc:docMk/>
            <pc:sldMk cId="1289911896" sldId="307"/>
            <ac:inkMk id="15" creationId="{F975D7D0-5FDB-FD79-E6BC-CA56A70C587B}"/>
          </ac:inkMkLst>
        </pc:inkChg>
        <pc:inkChg chg="add del">
          <ac:chgData name="Chittaranjan Hens" userId="6fc03958433e8a43" providerId="LiveId" clId="{2791953A-569C-4581-A5F2-161E885C8B9E}" dt="2023-01-04T11:48:44.927" v="463" actId="9405"/>
          <ac:inkMkLst>
            <pc:docMk/>
            <pc:sldMk cId="1289911896" sldId="307"/>
            <ac:inkMk id="17" creationId="{83EA0B84-5625-1A64-2DF9-F58702FFE016}"/>
          </ac:inkMkLst>
        </pc:inkChg>
      </pc:sldChg>
      <pc:sldChg chg="addSp delSp modSp add mod">
        <pc:chgData name="Chittaranjan Hens" userId="6fc03958433e8a43" providerId="LiveId" clId="{2791953A-569C-4581-A5F2-161E885C8B9E}" dt="2023-01-06T19:16:16.342" v="905" actId="1035"/>
        <pc:sldMkLst>
          <pc:docMk/>
          <pc:sldMk cId="1774685152" sldId="308"/>
        </pc:sldMkLst>
        <pc:spChg chg="mod">
          <ac:chgData name="Chittaranjan Hens" userId="6fc03958433e8a43" providerId="LiveId" clId="{2791953A-569C-4581-A5F2-161E885C8B9E}" dt="2023-01-04T11:47:13.484" v="452" actId="6549"/>
          <ac:spMkLst>
            <pc:docMk/>
            <pc:sldMk cId="1774685152" sldId="308"/>
            <ac:spMk id="7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6T19:16:16.342" v="905" actId="1035"/>
          <ac:spMkLst>
            <pc:docMk/>
            <pc:sldMk cId="1774685152" sldId="308"/>
            <ac:spMk id="12" creationId="{4C653E79-0A46-588F-60E6-A350327114CC}"/>
          </ac:spMkLst>
        </pc:spChg>
        <pc:picChg chg="mod">
          <ac:chgData name="Chittaranjan Hens" userId="6fc03958433e8a43" providerId="LiveId" clId="{2791953A-569C-4581-A5F2-161E885C8B9E}" dt="2023-01-06T19:16:08.888" v="900" actId="1035"/>
          <ac:picMkLst>
            <pc:docMk/>
            <pc:sldMk cId="1774685152" sldId="308"/>
            <ac:picMk id="5" creationId="{71171681-20A5-D7EB-CA30-71ADFCE220F6}"/>
          </ac:picMkLst>
        </pc:picChg>
        <pc:inkChg chg="add del">
          <ac:chgData name="Chittaranjan Hens" userId="6fc03958433e8a43" providerId="LiveId" clId="{2791953A-569C-4581-A5F2-161E885C8B9E}" dt="2023-01-04T11:47:39.317" v="454" actId="9405"/>
          <ac:inkMkLst>
            <pc:docMk/>
            <pc:sldMk cId="1774685152" sldId="308"/>
            <ac:inkMk id="8" creationId="{F50288C0-EA66-1095-9902-EA055151469B}"/>
          </ac:inkMkLst>
        </pc:inkChg>
      </pc:sldChg>
      <pc:sldChg chg="add del">
        <pc:chgData name="Chittaranjan Hens" userId="6fc03958433e8a43" providerId="LiveId" clId="{2791953A-569C-4581-A5F2-161E885C8B9E}" dt="2023-01-04T11:47:06.090" v="451"/>
        <pc:sldMkLst>
          <pc:docMk/>
          <pc:sldMk cId="201687505" sldId="309"/>
        </pc:sldMkLst>
      </pc:sldChg>
      <pc:sldChg chg="modSp add mod">
        <pc:chgData name="Chittaranjan Hens" userId="6fc03958433e8a43" providerId="LiveId" clId="{2791953A-569C-4581-A5F2-161E885C8B9E}" dt="2023-01-04T12:01:43.244" v="549" actId="255"/>
        <pc:sldMkLst>
          <pc:docMk/>
          <pc:sldMk cId="2842745309" sldId="309"/>
        </pc:sldMkLst>
        <pc:spChg chg="mod">
          <ac:chgData name="Chittaranjan Hens" userId="6fc03958433e8a43" providerId="LiveId" clId="{2791953A-569C-4581-A5F2-161E885C8B9E}" dt="2023-01-04T11:51:28.553" v="483" actId="20577"/>
          <ac:spMkLst>
            <pc:docMk/>
            <pc:sldMk cId="2842745309" sldId="309"/>
            <ac:spMk id="7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4T12:01:43.244" v="549" actId="255"/>
          <ac:spMkLst>
            <pc:docMk/>
            <pc:sldMk cId="2842745309" sldId="309"/>
            <ac:spMk id="12" creationId="{4C653E79-0A46-588F-60E6-A350327114CC}"/>
          </ac:spMkLst>
        </pc:spChg>
      </pc:sldChg>
      <pc:sldChg chg="modSp add mod">
        <pc:chgData name="Chittaranjan Hens" userId="6fc03958433e8a43" providerId="LiveId" clId="{2791953A-569C-4581-A5F2-161E885C8B9E}" dt="2023-01-06T19:13:55.313" v="889" actId="114"/>
        <pc:sldMkLst>
          <pc:docMk/>
          <pc:sldMk cId="3511049692" sldId="310"/>
        </pc:sldMkLst>
        <pc:spChg chg="mod">
          <ac:chgData name="Chittaranjan Hens" userId="6fc03958433e8a43" providerId="LiveId" clId="{2791953A-569C-4581-A5F2-161E885C8B9E}" dt="2023-01-04T11:53:15.796" v="500" actId="20577"/>
          <ac:spMkLst>
            <pc:docMk/>
            <pc:sldMk cId="3511049692" sldId="310"/>
            <ac:spMk id="7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6T19:13:55.313" v="889" actId="114"/>
          <ac:spMkLst>
            <pc:docMk/>
            <pc:sldMk cId="3511049692" sldId="310"/>
            <ac:spMk id="12" creationId="{4C653E79-0A46-588F-60E6-A350327114CC}"/>
          </ac:spMkLst>
        </pc:spChg>
      </pc:sldChg>
      <pc:sldChg chg="addSp modSp add mod">
        <pc:chgData name="Chittaranjan Hens" userId="6fc03958433e8a43" providerId="LiveId" clId="{2791953A-569C-4581-A5F2-161E885C8B9E}" dt="2023-01-04T12:07:07.274" v="642" actId="1076"/>
        <pc:sldMkLst>
          <pc:docMk/>
          <pc:sldMk cId="2467800466" sldId="311"/>
        </pc:sldMkLst>
        <pc:spChg chg="mod">
          <ac:chgData name="Chittaranjan Hens" userId="6fc03958433e8a43" providerId="LiveId" clId="{2791953A-569C-4581-A5F2-161E885C8B9E}" dt="2023-01-04T12:07:01.650" v="641" actId="207"/>
          <ac:spMkLst>
            <pc:docMk/>
            <pc:sldMk cId="2467800466" sldId="311"/>
            <ac:spMk id="3" creationId="{00000000-0000-0000-0000-000000000000}"/>
          </ac:spMkLst>
        </pc:spChg>
        <pc:spChg chg="add mod">
          <ac:chgData name="Chittaranjan Hens" userId="6fc03958433e8a43" providerId="LiveId" clId="{2791953A-569C-4581-A5F2-161E885C8B9E}" dt="2023-01-04T12:07:07.274" v="642" actId="1076"/>
          <ac:spMkLst>
            <pc:docMk/>
            <pc:sldMk cId="2467800466" sldId="311"/>
            <ac:spMk id="5" creationId="{87477302-CE83-B596-BA3E-0DBB70B95405}"/>
          </ac:spMkLst>
        </pc:spChg>
        <pc:picChg chg="add mod ord">
          <ac:chgData name="Chittaranjan Hens" userId="6fc03958433e8a43" providerId="LiveId" clId="{2791953A-569C-4581-A5F2-161E885C8B9E}" dt="2023-01-04T12:06:57.991" v="640" actId="167"/>
          <ac:picMkLst>
            <pc:docMk/>
            <pc:sldMk cId="2467800466" sldId="311"/>
            <ac:picMk id="8" creationId="{F87D5EDA-44E2-70D2-8BA2-F104E3ACC849}"/>
          </ac:picMkLst>
        </pc:picChg>
      </pc:sldChg>
      <pc:sldChg chg="modSp add">
        <pc:chgData name="Chittaranjan Hens" userId="6fc03958433e8a43" providerId="LiveId" clId="{2791953A-569C-4581-A5F2-161E885C8B9E}" dt="2023-01-06T11:42:11.178" v="854"/>
        <pc:sldMkLst>
          <pc:docMk/>
          <pc:sldMk cId="2834121229" sldId="312"/>
        </pc:sldMkLst>
        <pc:picChg chg="mod">
          <ac:chgData name="Chittaranjan Hens" userId="6fc03958433e8a43" providerId="LiveId" clId="{2791953A-569C-4581-A5F2-161E885C8B9E}" dt="2023-01-06T11:42:11.178" v="854"/>
          <ac:picMkLst>
            <pc:docMk/>
            <pc:sldMk cId="2834121229" sldId="312"/>
            <ac:picMk id="13316" creationId="{00000000-0000-0000-0000-000000000000}"/>
          </ac:picMkLst>
        </pc:picChg>
      </pc:sldChg>
      <pc:sldChg chg="addSp delSp modSp add mod">
        <pc:chgData name="Chittaranjan Hens" userId="6fc03958433e8a43" providerId="LiveId" clId="{2791953A-569C-4581-A5F2-161E885C8B9E}" dt="2023-01-06T11:52:48.028" v="885" actId="207"/>
        <pc:sldMkLst>
          <pc:docMk/>
          <pc:sldMk cId="424708431" sldId="313"/>
        </pc:sldMkLst>
        <pc:spChg chg="del">
          <ac:chgData name="Chittaranjan Hens" userId="6fc03958433e8a43" providerId="LiveId" clId="{2791953A-569C-4581-A5F2-161E885C8B9E}" dt="2023-01-06T11:49:25.652" v="861" actId="478"/>
          <ac:spMkLst>
            <pc:docMk/>
            <pc:sldMk cId="424708431" sldId="313"/>
            <ac:spMk id="3" creationId="{00000000-0000-0000-0000-000000000000}"/>
          </ac:spMkLst>
        </pc:spChg>
        <pc:spChg chg="add mod">
          <ac:chgData name="Chittaranjan Hens" userId="6fc03958433e8a43" providerId="LiveId" clId="{2791953A-569C-4581-A5F2-161E885C8B9E}" dt="2023-01-06T11:49:25.652" v="861" actId="478"/>
          <ac:spMkLst>
            <pc:docMk/>
            <pc:sldMk cId="424708431" sldId="313"/>
            <ac:spMk id="7" creationId="{F992FD75-4A1A-9089-1D96-9453C1C417E8}"/>
          </ac:spMkLst>
        </pc:spChg>
        <pc:spChg chg="mod">
          <ac:chgData name="Chittaranjan Hens" userId="6fc03958433e8a43" providerId="LiveId" clId="{2791953A-569C-4581-A5F2-161E885C8B9E}" dt="2023-01-06T11:50:16.988" v="871"/>
          <ac:spMkLst>
            <pc:docMk/>
            <pc:sldMk cId="424708431" sldId="313"/>
            <ac:spMk id="10" creationId="{772BAA8A-61FB-90E5-5738-3E98301E6A4E}"/>
          </ac:spMkLst>
        </pc:spChg>
        <pc:spChg chg="mod">
          <ac:chgData name="Chittaranjan Hens" userId="6fc03958433e8a43" providerId="LiveId" clId="{2791953A-569C-4581-A5F2-161E885C8B9E}" dt="2023-01-06T11:50:16.988" v="871"/>
          <ac:spMkLst>
            <pc:docMk/>
            <pc:sldMk cId="424708431" sldId="313"/>
            <ac:spMk id="11" creationId="{7666768E-91FD-DD2A-B8C0-195E65C7D7D1}"/>
          </ac:spMkLst>
        </pc:spChg>
        <pc:spChg chg="mod">
          <ac:chgData name="Chittaranjan Hens" userId="6fc03958433e8a43" providerId="LiveId" clId="{2791953A-569C-4581-A5F2-161E885C8B9E}" dt="2023-01-06T11:50:16.988" v="871"/>
          <ac:spMkLst>
            <pc:docMk/>
            <pc:sldMk cId="424708431" sldId="313"/>
            <ac:spMk id="14" creationId="{57C5794C-DD6B-8BD4-5F62-9761EF501346}"/>
          </ac:spMkLst>
        </pc:spChg>
        <pc:spChg chg="mod">
          <ac:chgData name="Chittaranjan Hens" userId="6fc03958433e8a43" providerId="LiveId" clId="{2791953A-569C-4581-A5F2-161E885C8B9E}" dt="2023-01-06T11:50:16.988" v="871"/>
          <ac:spMkLst>
            <pc:docMk/>
            <pc:sldMk cId="424708431" sldId="313"/>
            <ac:spMk id="15" creationId="{50B0F139-A0B5-67F3-D74D-8926B4C5D47D}"/>
          </ac:spMkLst>
        </pc:spChg>
        <pc:spChg chg="mod">
          <ac:chgData name="Chittaranjan Hens" userId="6fc03958433e8a43" providerId="LiveId" clId="{2791953A-569C-4581-A5F2-161E885C8B9E}" dt="2023-01-06T11:50:16.988" v="871"/>
          <ac:spMkLst>
            <pc:docMk/>
            <pc:sldMk cId="424708431" sldId="313"/>
            <ac:spMk id="16" creationId="{CAA2E0FA-EC03-0195-D300-92E5103928A4}"/>
          </ac:spMkLst>
        </pc:spChg>
        <pc:spChg chg="mod">
          <ac:chgData name="Chittaranjan Hens" userId="6fc03958433e8a43" providerId="LiveId" clId="{2791953A-569C-4581-A5F2-161E885C8B9E}" dt="2023-01-06T11:50:16.988" v="871"/>
          <ac:spMkLst>
            <pc:docMk/>
            <pc:sldMk cId="424708431" sldId="313"/>
            <ac:spMk id="17" creationId="{A1488194-1515-EC13-2C96-4D17DD12DEB5}"/>
          </ac:spMkLst>
        </pc:spChg>
        <pc:spChg chg="mod">
          <ac:chgData name="Chittaranjan Hens" userId="6fc03958433e8a43" providerId="LiveId" clId="{2791953A-569C-4581-A5F2-161E885C8B9E}" dt="2023-01-06T11:50:16.988" v="871"/>
          <ac:spMkLst>
            <pc:docMk/>
            <pc:sldMk cId="424708431" sldId="313"/>
            <ac:spMk id="20" creationId="{7693858C-9A9C-215A-9C69-869B88F8C543}"/>
          </ac:spMkLst>
        </pc:spChg>
        <pc:spChg chg="mod">
          <ac:chgData name="Chittaranjan Hens" userId="6fc03958433e8a43" providerId="LiveId" clId="{2791953A-569C-4581-A5F2-161E885C8B9E}" dt="2023-01-06T11:50:16.988" v="871"/>
          <ac:spMkLst>
            <pc:docMk/>
            <pc:sldMk cId="424708431" sldId="313"/>
            <ac:spMk id="24" creationId="{E833B567-DE04-74D7-ED09-30D9B43A45E9}"/>
          </ac:spMkLst>
        </pc:spChg>
        <pc:spChg chg="mod">
          <ac:chgData name="Chittaranjan Hens" userId="6fc03958433e8a43" providerId="LiveId" clId="{2791953A-569C-4581-A5F2-161E885C8B9E}" dt="2023-01-06T11:50:16.988" v="871"/>
          <ac:spMkLst>
            <pc:docMk/>
            <pc:sldMk cId="424708431" sldId="313"/>
            <ac:spMk id="25" creationId="{651D1BBE-00A7-8630-5869-29966D868ABC}"/>
          </ac:spMkLst>
        </pc:spChg>
        <pc:spChg chg="mod">
          <ac:chgData name="Chittaranjan Hens" userId="6fc03958433e8a43" providerId="LiveId" clId="{2791953A-569C-4581-A5F2-161E885C8B9E}" dt="2023-01-06T11:50:16.988" v="871"/>
          <ac:spMkLst>
            <pc:docMk/>
            <pc:sldMk cId="424708431" sldId="313"/>
            <ac:spMk id="28" creationId="{5FAC80C5-BB00-BC05-AA7F-54758114ED8E}"/>
          </ac:spMkLst>
        </pc:spChg>
        <pc:spChg chg="mod">
          <ac:chgData name="Chittaranjan Hens" userId="6fc03958433e8a43" providerId="LiveId" clId="{2791953A-569C-4581-A5F2-161E885C8B9E}" dt="2023-01-06T11:50:16.988" v="871"/>
          <ac:spMkLst>
            <pc:docMk/>
            <pc:sldMk cId="424708431" sldId="313"/>
            <ac:spMk id="29" creationId="{0D9066B3-B60E-1F14-E7C9-FCB4B2FCA8B2}"/>
          </ac:spMkLst>
        </pc:spChg>
        <pc:spChg chg="mod">
          <ac:chgData name="Chittaranjan Hens" userId="6fc03958433e8a43" providerId="LiveId" clId="{2791953A-569C-4581-A5F2-161E885C8B9E}" dt="2023-01-06T11:50:16.988" v="871"/>
          <ac:spMkLst>
            <pc:docMk/>
            <pc:sldMk cId="424708431" sldId="313"/>
            <ac:spMk id="30" creationId="{7CA813C0-2C3E-B831-EC4C-FD2C14412ED6}"/>
          </ac:spMkLst>
        </pc:spChg>
        <pc:spChg chg="mod">
          <ac:chgData name="Chittaranjan Hens" userId="6fc03958433e8a43" providerId="LiveId" clId="{2791953A-569C-4581-A5F2-161E885C8B9E}" dt="2023-01-06T11:50:16.988" v="871"/>
          <ac:spMkLst>
            <pc:docMk/>
            <pc:sldMk cId="424708431" sldId="313"/>
            <ac:spMk id="31" creationId="{759A1819-4B28-3F7E-509F-311E12F36D57}"/>
          </ac:spMkLst>
        </pc:spChg>
        <pc:spChg chg="mod">
          <ac:chgData name="Chittaranjan Hens" userId="6fc03958433e8a43" providerId="LiveId" clId="{2791953A-569C-4581-A5F2-161E885C8B9E}" dt="2023-01-06T11:50:16.988" v="871"/>
          <ac:spMkLst>
            <pc:docMk/>
            <pc:sldMk cId="424708431" sldId="313"/>
            <ac:spMk id="34" creationId="{03C1EEDC-C02B-392D-19AE-2723CCC0ED62}"/>
          </ac:spMkLst>
        </pc:spChg>
        <pc:spChg chg="add mod">
          <ac:chgData name="Chittaranjan Hens" userId="6fc03958433e8a43" providerId="LiveId" clId="{2791953A-569C-4581-A5F2-161E885C8B9E}" dt="2023-01-06T11:52:44.210" v="884" actId="207"/>
          <ac:spMkLst>
            <pc:docMk/>
            <pc:sldMk cId="424708431" sldId="313"/>
            <ac:spMk id="36" creationId="{27FBBAD5-756F-AE35-1D94-01B688748091}"/>
          </ac:spMkLst>
        </pc:spChg>
        <pc:spChg chg="add mod">
          <ac:chgData name="Chittaranjan Hens" userId="6fc03958433e8a43" providerId="LiveId" clId="{2791953A-569C-4581-A5F2-161E885C8B9E}" dt="2023-01-06T11:52:38.177" v="883" actId="207"/>
          <ac:spMkLst>
            <pc:docMk/>
            <pc:sldMk cId="424708431" sldId="313"/>
            <ac:spMk id="37" creationId="{DDC1E9A8-B6D7-A50A-A453-12C81B90679C}"/>
          </ac:spMkLst>
        </pc:spChg>
        <pc:spChg chg="add mod">
          <ac:chgData name="Chittaranjan Hens" userId="6fc03958433e8a43" providerId="LiveId" clId="{2791953A-569C-4581-A5F2-161E885C8B9E}" dt="2023-01-06T11:52:48.028" v="885" actId="207"/>
          <ac:spMkLst>
            <pc:docMk/>
            <pc:sldMk cId="424708431" sldId="313"/>
            <ac:spMk id="38" creationId="{0CF1EEFA-7248-B2CE-D2B0-C167A94ACCF6}"/>
          </ac:spMkLst>
        </pc:spChg>
        <pc:spChg chg="add mod">
          <ac:chgData name="Chittaranjan Hens" userId="6fc03958433e8a43" providerId="LiveId" clId="{2791953A-569C-4581-A5F2-161E885C8B9E}" dt="2023-01-06T11:52:48.028" v="885" actId="207"/>
          <ac:spMkLst>
            <pc:docMk/>
            <pc:sldMk cId="424708431" sldId="313"/>
            <ac:spMk id="39" creationId="{2F177D6F-933F-FBA8-A1AC-B8905F41CD5B}"/>
          </ac:spMkLst>
        </pc:spChg>
        <pc:spChg chg="add mod">
          <ac:chgData name="Chittaranjan Hens" userId="6fc03958433e8a43" providerId="LiveId" clId="{2791953A-569C-4581-A5F2-161E885C8B9E}" dt="2023-01-06T11:50:16.988" v="871"/>
          <ac:spMkLst>
            <pc:docMk/>
            <pc:sldMk cId="424708431" sldId="313"/>
            <ac:spMk id="40" creationId="{D4F4C210-AB9B-D9E6-24BE-FEE017039247}"/>
          </ac:spMkLst>
        </pc:spChg>
        <pc:grpChg chg="add mod">
          <ac:chgData name="Chittaranjan Hens" userId="6fc03958433e8a43" providerId="LiveId" clId="{2791953A-569C-4581-A5F2-161E885C8B9E}" dt="2023-01-06T11:50:16.988" v="871"/>
          <ac:grpSpMkLst>
            <pc:docMk/>
            <pc:sldMk cId="424708431" sldId="313"/>
            <ac:grpSpMk id="8" creationId="{F0DAABB3-9089-6F1E-1A53-3953CAC52752}"/>
          </ac:grpSpMkLst>
        </pc:grpChg>
        <pc:grpChg chg="mod">
          <ac:chgData name="Chittaranjan Hens" userId="6fc03958433e8a43" providerId="LiveId" clId="{2791953A-569C-4581-A5F2-161E885C8B9E}" dt="2023-01-06T11:50:16.988" v="871"/>
          <ac:grpSpMkLst>
            <pc:docMk/>
            <pc:sldMk cId="424708431" sldId="313"/>
            <ac:grpSpMk id="9" creationId="{BE269DA2-3FC3-1FBE-92AE-17B322A60437}"/>
          </ac:grpSpMkLst>
        </pc:grpChg>
        <pc:grpChg chg="add mod">
          <ac:chgData name="Chittaranjan Hens" userId="6fc03958433e8a43" providerId="LiveId" clId="{2791953A-569C-4581-A5F2-161E885C8B9E}" dt="2023-01-06T11:50:16.988" v="871"/>
          <ac:grpSpMkLst>
            <pc:docMk/>
            <pc:sldMk cId="424708431" sldId="313"/>
            <ac:grpSpMk id="22" creationId="{25B2B9C0-D494-FCF0-562C-B2068A80ED42}"/>
          </ac:grpSpMkLst>
        </pc:grpChg>
        <pc:grpChg chg="mod">
          <ac:chgData name="Chittaranjan Hens" userId="6fc03958433e8a43" providerId="LiveId" clId="{2791953A-569C-4581-A5F2-161E885C8B9E}" dt="2023-01-06T11:50:16.988" v="871"/>
          <ac:grpSpMkLst>
            <pc:docMk/>
            <pc:sldMk cId="424708431" sldId="313"/>
            <ac:grpSpMk id="23" creationId="{39636CB3-9120-88FF-11D7-86E926AA6E20}"/>
          </ac:grpSpMkLst>
        </pc:grpChg>
        <pc:picChg chg="mod">
          <ac:chgData name="Chittaranjan Hens" userId="6fc03958433e8a43" providerId="LiveId" clId="{2791953A-569C-4581-A5F2-161E885C8B9E}" dt="2023-01-06T11:50:50.098" v="873"/>
          <ac:picMkLst>
            <pc:docMk/>
            <pc:sldMk cId="424708431" sldId="313"/>
            <ac:picMk id="2" creationId="{71E1503B-6615-B2AB-52C3-D115D8481BA8}"/>
          </ac:picMkLst>
        </pc:picChg>
        <pc:cxnChg chg="mod">
          <ac:chgData name="Chittaranjan Hens" userId="6fc03958433e8a43" providerId="LiveId" clId="{2791953A-569C-4581-A5F2-161E885C8B9E}" dt="2023-01-06T11:50:16.988" v="871"/>
          <ac:cxnSpMkLst>
            <pc:docMk/>
            <pc:sldMk cId="424708431" sldId="313"/>
            <ac:cxnSpMk id="12" creationId="{0C2045BF-59C8-9DE4-1B42-20278BE1C7BF}"/>
          </ac:cxnSpMkLst>
        </pc:cxnChg>
        <pc:cxnChg chg="mod">
          <ac:chgData name="Chittaranjan Hens" userId="6fc03958433e8a43" providerId="LiveId" clId="{2791953A-569C-4581-A5F2-161E885C8B9E}" dt="2023-01-06T11:50:16.988" v="871"/>
          <ac:cxnSpMkLst>
            <pc:docMk/>
            <pc:sldMk cId="424708431" sldId="313"/>
            <ac:cxnSpMk id="13" creationId="{7A0022C7-DDDF-74DB-B409-AC67C5281101}"/>
          </ac:cxnSpMkLst>
        </pc:cxnChg>
        <pc:cxnChg chg="mod">
          <ac:chgData name="Chittaranjan Hens" userId="6fc03958433e8a43" providerId="LiveId" clId="{2791953A-569C-4581-A5F2-161E885C8B9E}" dt="2023-01-06T11:50:16.988" v="871"/>
          <ac:cxnSpMkLst>
            <pc:docMk/>
            <pc:sldMk cId="424708431" sldId="313"/>
            <ac:cxnSpMk id="18" creationId="{1475FE84-628C-E24A-BBE0-98FD16D28555}"/>
          </ac:cxnSpMkLst>
        </pc:cxnChg>
        <pc:cxnChg chg="mod">
          <ac:chgData name="Chittaranjan Hens" userId="6fc03958433e8a43" providerId="LiveId" clId="{2791953A-569C-4581-A5F2-161E885C8B9E}" dt="2023-01-06T11:50:16.988" v="871"/>
          <ac:cxnSpMkLst>
            <pc:docMk/>
            <pc:sldMk cId="424708431" sldId="313"/>
            <ac:cxnSpMk id="19" creationId="{C085B2D4-CCF5-E0CE-6EAD-3A84C825AC5E}"/>
          </ac:cxnSpMkLst>
        </pc:cxnChg>
        <pc:cxnChg chg="mod">
          <ac:chgData name="Chittaranjan Hens" userId="6fc03958433e8a43" providerId="LiveId" clId="{2791953A-569C-4581-A5F2-161E885C8B9E}" dt="2023-01-06T11:50:16.988" v="871"/>
          <ac:cxnSpMkLst>
            <pc:docMk/>
            <pc:sldMk cId="424708431" sldId="313"/>
            <ac:cxnSpMk id="21" creationId="{74101670-D7FC-CE6B-35FC-0CD147535667}"/>
          </ac:cxnSpMkLst>
        </pc:cxnChg>
        <pc:cxnChg chg="mod">
          <ac:chgData name="Chittaranjan Hens" userId="6fc03958433e8a43" providerId="LiveId" clId="{2791953A-569C-4581-A5F2-161E885C8B9E}" dt="2023-01-06T11:50:16.988" v="871"/>
          <ac:cxnSpMkLst>
            <pc:docMk/>
            <pc:sldMk cId="424708431" sldId="313"/>
            <ac:cxnSpMk id="26" creationId="{BF936C98-C8B9-0B0E-1657-B588668F6359}"/>
          </ac:cxnSpMkLst>
        </pc:cxnChg>
        <pc:cxnChg chg="mod">
          <ac:chgData name="Chittaranjan Hens" userId="6fc03958433e8a43" providerId="LiveId" clId="{2791953A-569C-4581-A5F2-161E885C8B9E}" dt="2023-01-06T11:50:16.988" v="871"/>
          <ac:cxnSpMkLst>
            <pc:docMk/>
            <pc:sldMk cId="424708431" sldId="313"/>
            <ac:cxnSpMk id="27" creationId="{4B7F21CB-2E77-AD9A-0189-DDE26C66EB8A}"/>
          </ac:cxnSpMkLst>
        </pc:cxnChg>
        <pc:cxnChg chg="mod">
          <ac:chgData name="Chittaranjan Hens" userId="6fc03958433e8a43" providerId="LiveId" clId="{2791953A-569C-4581-A5F2-161E885C8B9E}" dt="2023-01-06T11:50:16.988" v="871"/>
          <ac:cxnSpMkLst>
            <pc:docMk/>
            <pc:sldMk cId="424708431" sldId="313"/>
            <ac:cxnSpMk id="32" creationId="{60C23356-78B6-EE0D-D690-EA642001B808}"/>
          </ac:cxnSpMkLst>
        </pc:cxnChg>
        <pc:cxnChg chg="mod">
          <ac:chgData name="Chittaranjan Hens" userId="6fc03958433e8a43" providerId="LiveId" clId="{2791953A-569C-4581-A5F2-161E885C8B9E}" dt="2023-01-06T11:50:16.988" v="871"/>
          <ac:cxnSpMkLst>
            <pc:docMk/>
            <pc:sldMk cId="424708431" sldId="313"/>
            <ac:cxnSpMk id="33" creationId="{16D0EE75-955C-C01C-FB1A-F760B39D09CC}"/>
          </ac:cxnSpMkLst>
        </pc:cxnChg>
        <pc:cxnChg chg="mod">
          <ac:chgData name="Chittaranjan Hens" userId="6fc03958433e8a43" providerId="LiveId" clId="{2791953A-569C-4581-A5F2-161E885C8B9E}" dt="2023-01-06T11:50:16.988" v="871"/>
          <ac:cxnSpMkLst>
            <pc:docMk/>
            <pc:sldMk cId="424708431" sldId="313"/>
            <ac:cxnSpMk id="35" creationId="{1395C4DA-A9E9-05A1-20A8-4B4F6F60ED3E}"/>
          </ac:cxnSpMkLst>
        </pc:cxnChg>
      </pc:sldChg>
      <pc:sldChg chg="new del">
        <pc:chgData name="Chittaranjan Hens" userId="6fc03958433e8a43" providerId="LiveId" clId="{2791953A-569C-4581-A5F2-161E885C8B9E}" dt="2023-01-06T18:55:24.014" v="887" actId="47"/>
        <pc:sldMkLst>
          <pc:docMk/>
          <pc:sldMk cId="3268312356" sldId="314"/>
        </pc:sldMkLst>
      </pc:sldChg>
      <pc:sldChg chg="delSp modSp add del mod">
        <pc:chgData name="Chittaranjan Hens" userId="6fc03958433e8a43" providerId="LiveId" clId="{2791953A-569C-4581-A5F2-161E885C8B9E}" dt="2023-01-06T11:50:53.774" v="874" actId="47"/>
        <pc:sldMkLst>
          <pc:docMk/>
          <pc:sldMk cId="2151154974" sldId="405"/>
        </pc:sldMkLst>
        <pc:spChg chg="mod">
          <ac:chgData name="Chittaranjan Hens" userId="6fc03958433e8a43" providerId="LiveId" clId="{2791953A-569C-4581-A5F2-161E885C8B9E}" dt="2023-01-06T11:50:03.346" v="869" actId="1076"/>
          <ac:spMkLst>
            <pc:docMk/>
            <pc:sldMk cId="2151154974" sldId="405"/>
            <ac:spMk id="34" creationId="{00000000-0000-0000-0000-000000000000}"/>
          </ac:spMkLst>
        </pc:spChg>
        <pc:spChg chg="mod">
          <ac:chgData name="Chittaranjan Hens" userId="6fc03958433e8a43" providerId="LiveId" clId="{2791953A-569C-4581-A5F2-161E885C8B9E}" dt="2023-01-06T11:49:59.973" v="868" actId="255"/>
          <ac:spMkLst>
            <pc:docMk/>
            <pc:sldMk cId="2151154974" sldId="405"/>
            <ac:spMk id="35" creationId="{00000000-0000-0000-0000-000000000000}"/>
          </ac:spMkLst>
        </pc:spChg>
        <pc:spChg chg="del">
          <ac:chgData name="Chittaranjan Hens" userId="6fc03958433e8a43" providerId="LiveId" clId="{2791953A-569C-4581-A5F2-161E885C8B9E}" dt="2023-01-06T11:50:06.236" v="870" actId="478"/>
          <ac:spMkLst>
            <pc:docMk/>
            <pc:sldMk cId="2151154974" sldId="405"/>
            <ac:spMk id="45" creationId="{00000000-0000-0000-0000-000000000000}"/>
          </ac:spMkLst>
        </pc:spChg>
      </pc:sldChg>
    </pc:docChg>
  </pc:docChgLst>
  <pc:docChgLst>
    <pc:chgData name="Chittaranjan Hens" userId="6fc03958433e8a43" providerId="LiveId" clId="{C6221B33-79FB-4B50-A831-D28020F24C2A}"/>
    <pc:docChg chg="custSel addSld modSld">
      <pc:chgData name="Chittaranjan Hens" userId="6fc03958433e8a43" providerId="LiveId" clId="{C6221B33-79FB-4B50-A831-D28020F24C2A}" dt="2023-01-13T04:19:41.335" v="207" actId="1036"/>
      <pc:docMkLst>
        <pc:docMk/>
      </pc:docMkLst>
      <pc:sldChg chg="modSp mod">
        <pc:chgData name="Chittaranjan Hens" userId="6fc03958433e8a43" providerId="LiveId" clId="{C6221B33-79FB-4B50-A831-D28020F24C2A}" dt="2023-01-12T05:18:34.276" v="17" actId="20577"/>
        <pc:sldMkLst>
          <pc:docMk/>
          <pc:sldMk cId="0" sldId="267"/>
        </pc:sldMkLst>
        <pc:spChg chg="mod">
          <ac:chgData name="Chittaranjan Hens" userId="6fc03958433e8a43" providerId="LiveId" clId="{C6221B33-79FB-4B50-A831-D28020F24C2A}" dt="2023-01-12T05:18:34.276" v="17" actId="20577"/>
          <ac:spMkLst>
            <pc:docMk/>
            <pc:sldMk cId="0" sldId="267"/>
            <ac:spMk id="2" creationId="{00000000-0000-0000-0000-000000000000}"/>
          </ac:spMkLst>
        </pc:spChg>
      </pc:sldChg>
      <pc:sldChg chg="modSp mod">
        <pc:chgData name="Chittaranjan Hens" userId="6fc03958433e8a43" providerId="LiveId" clId="{C6221B33-79FB-4B50-A831-D28020F24C2A}" dt="2023-01-13T04:19:41.335" v="207" actId="1036"/>
        <pc:sldMkLst>
          <pc:docMk/>
          <pc:sldMk cId="2818536561" sldId="287"/>
        </pc:sldMkLst>
        <pc:picChg chg="mod">
          <ac:chgData name="Chittaranjan Hens" userId="6fc03958433e8a43" providerId="LiveId" clId="{C6221B33-79FB-4B50-A831-D28020F24C2A}" dt="2023-01-13T04:19:41.335" v="207" actId="1036"/>
          <ac:picMkLst>
            <pc:docMk/>
            <pc:sldMk cId="2818536561" sldId="287"/>
            <ac:picMk id="10" creationId="{4CED25B2-E3B4-057C-A82B-7A94B234189F}"/>
          </ac:picMkLst>
        </pc:picChg>
      </pc:sldChg>
      <pc:sldChg chg="modNotesTx">
        <pc:chgData name="Chittaranjan Hens" userId="6fc03958433e8a43" providerId="LiveId" clId="{C6221B33-79FB-4B50-A831-D28020F24C2A}" dt="2023-01-12T05:25:00.779" v="175" actId="6549"/>
        <pc:sldMkLst>
          <pc:docMk/>
          <pc:sldMk cId="262259578" sldId="305"/>
        </pc:sldMkLst>
      </pc:sldChg>
      <pc:sldChg chg="modSp mod">
        <pc:chgData name="Chittaranjan Hens" userId="6fc03958433e8a43" providerId="LiveId" clId="{C6221B33-79FB-4B50-A831-D28020F24C2A}" dt="2023-01-12T05:21:44.656" v="124" actId="27636"/>
        <pc:sldMkLst>
          <pc:docMk/>
          <pc:sldMk cId="970906092" sldId="348"/>
        </pc:sldMkLst>
        <pc:spChg chg="mod">
          <ac:chgData name="Chittaranjan Hens" userId="6fc03958433e8a43" providerId="LiveId" clId="{C6221B33-79FB-4B50-A831-D28020F24C2A}" dt="2023-01-12T05:21:44.656" v="124" actId="27636"/>
          <ac:spMkLst>
            <pc:docMk/>
            <pc:sldMk cId="970906092" sldId="348"/>
            <ac:spMk id="10" creationId="{00000000-0000-0000-0000-000000000000}"/>
          </ac:spMkLst>
        </pc:spChg>
      </pc:sldChg>
      <pc:sldChg chg="modSp mod">
        <pc:chgData name="Chittaranjan Hens" userId="6fc03958433e8a43" providerId="LiveId" clId="{C6221B33-79FB-4B50-A831-D28020F24C2A}" dt="2023-01-12T05:21:38.347" v="120" actId="27636"/>
        <pc:sldMkLst>
          <pc:docMk/>
          <pc:sldMk cId="1354525531" sldId="350"/>
        </pc:sldMkLst>
        <pc:spChg chg="mod">
          <ac:chgData name="Chittaranjan Hens" userId="6fc03958433e8a43" providerId="LiveId" clId="{C6221B33-79FB-4B50-A831-D28020F24C2A}" dt="2023-01-12T05:21:38.347" v="120" actId="27636"/>
          <ac:spMkLst>
            <pc:docMk/>
            <pc:sldMk cId="1354525531" sldId="350"/>
            <ac:spMk id="10" creationId="{00000000-0000-0000-0000-000000000000}"/>
          </ac:spMkLst>
        </pc:spChg>
      </pc:sldChg>
      <pc:sldChg chg="modNotesTx">
        <pc:chgData name="Chittaranjan Hens" userId="6fc03958433e8a43" providerId="LiveId" clId="{C6221B33-79FB-4B50-A831-D28020F24C2A}" dt="2023-01-12T05:24:53.851" v="174" actId="6549"/>
        <pc:sldMkLst>
          <pc:docMk/>
          <pc:sldMk cId="1570563579" sldId="401"/>
        </pc:sldMkLst>
      </pc:sldChg>
      <pc:sldChg chg="modNotesTx">
        <pc:chgData name="Chittaranjan Hens" userId="6fc03958433e8a43" providerId="LiveId" clId="{C6221B33-79FB-4B50-A831-D28020F24C2A}" dt="2023-01-12T05:24:45.917" v="173" actId="6549"/>
        <pc:sldMkLst>
          <pc:docMk/>
          <pc:sldMk cId="886110204" sldId="402"/>
        </pc:sldMkLst>
      </pc:sldChg>
      <pc:sldChg chg="modNotesTx">
        <pc:chgData name="Chittaranjan Hens" userId="6fc03958433e8a43" providerId="LiveId" clId="{C6221B33-79FB-4B50-A831-D28020F24C2A}" dt="2023-01-12T05:24:39.010" v="172" actId="6549"/>
        <pc:sldMkLst>
          <pc:docMk/>
          <pc:sldMk cId="2639648117" sldId="403"/>
        </pc:sldMkLst>
      </pc:sldChg>
      <pc:sldChg chg="modNotesTx">
        <pc:chgData name="Chittaranjan Hens" userId="6fc03958433e8a43" providerId="LiveId" clId="{C6221B33-79FB-4B50-A831-D28020F24C2A}" dt="2023-01-12T05:26:04.881" v="183" actId="6549"/>
        <pc:sldMkLst>
          <pc:docMk/>
          <pc:sldMk cId="2934902804" sldId="404"/>
        </pc:sldMkLst>
      </pc:sldChg>
      <pc:sldChg chg="modNotesTx">
        <pc:chgData name="Chittaranjan Hens" userId="6fc03958433e8a43" providerId="LiveId" clId="{C6221B33-79FB-4B50-A831-D28020F24C2A}" dt="2023-01-12T05:26:09.736" v="184" actId="6549"/>
        <pc:sldMkLst>
          <pc:docMk/>
          <pc:sldMk cId="3575649972" sldId="405"/>
        </pc:sldMkLst>
      </pc:sldChg>
      <pc:sldChg chg="addSp delSp modSp mod">
        <pc:chgData name="Chittaranjan Hens" userId="6fc03958433e8a43" providerId="LiveId" clId="{C6221B33-79FB-4B50-A831-D28020F24C2A}" dt="2023-01-12T05:21:59.866" v="126" actId="403"/>
        <pc:sldMkLst>
          <pc:docMk/>
          <pc:sldMk cId="2023451463" sldId="407"/>
        </pc:sldMkLst>
        <pc:spChg chg="add mod">
          <ac:chgData name="Chittaranjan Hens" userId="6fc03958433e8a43" providerId="LiveId" clId="{C6221B33-79FB-4B50-A831-D28020F24C2A}" dt="2023-01-12T05:21:59.866" v="126" actId="403"/>
          <ac:spMkLst>
            <pc:docMk/>
            <pc:sldMk cId="2023451463" sldId="407"/>
            <ac:spMk id="4" creationId="{FCAA71F4-15B0-3001-D70D-CB15E2953C77}"/>
          </ac:spMkLst>
        </pc:spChg>
        <pc:spChg chg="del">
          <ac:chgData name="Chittaranjan Hens" userId="6fc03958433e8a43" providerId="LiveId" clId="{C6221B33-79FB-4B50-A831-D28020F24C2A}" dt="2023-01-12T05:19:27.080" v="34" actId="478"/>
          <ac:spMkLst>
            <pc:docMk/>
            <pc:sldMk cId="2023451463" sldId="407"/>
            <ac:spMk id="6" creationId="{CF8627FB-5831-749C-F248-201ABF1F4DD1}"/>
          </ac:spMkLst>
        </pc:spChg>
      </pc:sldChg>
      <pc:sldChg chg="addSp delSp modSp mod modNotesTx">
        <pc:chgData name="Chittaranjan Hens" userId="6fc03958433e8a43" providerId="LiveId" clId="{C6221B33-79FB-4B50-A831-D28020F24C2A}" dt="2023-01-12T05:25:11.397" v="176" actId="6549"/>
        <pc:sldMkLst>
          <pc:docMk/>
          <pc:sldMk cId="1511349444" sldId="408"/>
        </pc:sldMkLst>
        <pc:spChg chg="mod">
          <ac:chgData name="Chittaranjan Hens" userId="6fc03958433e8a43" providerId="LiveId" clId="{C6221B33-79FB-4B50-A831-D28020F24C2A}" dt="2023-01-12T05:22:22.116" v="144" actId="20577"/>
          <ac:spMkLst>
            <pc:docMk/>
            <pc:sldMk cId="1511349444" sldId="408"/>
            <ac:spMk id="3" creationId="{77AFFB7B-7359-7A6D-781F-D28C47D5A4BD}"/>
          </ac:spMkLst>
        </pc:spChg>
        <pc:spChg chg="del">
          <ac:chgData name="Chittaranjan Hens" userId="6fc03958433e8a43" providerId="LiveId" clId="{C6221B33-79FB-4B50-A831-D28020F24C2A}" dt="2023-01-12T05:20:05.254" v="37" actId="478"/>
          <ac:spMkLst>
            <pc:docMk/>
            <pc:sldMk cId="1511349444" sldId="408"/>
            <ac:spMk id="4" creationId="{384A810C-4EF3-6202-D30C-C6C1400F09E4}"/>
          </ac:spMkLst>
        </pc:spChg>
        <pc:spChg chg="add mod">
          <ac:chgData name="Chittaranjan Hens" userId="6fc03958433e8a43" providerId="LiveId" clId="{C6221B33-79FB-4B50-A831-D28020F24C2A}" dt="2023-01-12T05:22:13.142" v="128" actId="403"/>
          <ac:spMkLst>
            <pc:docMk/>
            <pc:sldMk cId="1511349444" sldId="408"/>
            <ac:spMk id="5" creationId="{AA0984BB-48DB-F8BF-8254-9099DC43BE51}"/>
          </ac:spMkLst>
        </pc:spChg>
      </pc:sldChg>
      <pc:sldChg chg="addSp delSp modSp mod modNotesTx">
        <pc:chgData name="Chittaranjan Hens" userId="6fc03958433e8a43" providerId="LiveId" clId="{C6221B33-79FB-4B50-A831-D28020F24C2A}" dt="2023-01-12T05:25:20.956" v="177" actId="6549"/>
        <pc:sldMkLst>
          <pc:docMk/>
          <pc:sldMk cId="749861628" sldId="409"/>
        </pc:sldMkLst>
        <pc:spChg chg="mod">
          <ac:chgData name="Chittaranjan Hens" userId="6fc03958433e8a43" providerId="LiveId" clId="{C6221B33-79FB-4B50-A831-D28020F24C2A}" dt="2023-01-12T05:23:15.345" v="160" actId="20577"/>
          <ac:spMkLst>
            <pc:docMk/>
            <pc:sldMk cId="749861628" sldId="409"/>
            <ac:spMk id="3" creationId="{77AFFB7B-7359-7A6D-781F-D28C47D5A4BD}"/>
          </ac:spMkLst>
        </pc:spChg>
        <pc:spChg chg="add mod">
          <ac:chgData name="Chittaranjan Hens" userId="6fc03958433e8a43" providerId="LiveId" clId="{C6221B33-79FB-4B50-A831-D28020F24C2A}" dt="2023-01-12T05:22:42.386" v="147" actId="1076"/>
          <ac:spMkLst>
            <pc:docMk/>
            <pc:sldMk cId="749861628" sldId="409"/>
            <ac:spMk id="4" creationId="{FA28C974-EA10-4471-8AE3-C9A5EB3EE20E}"/>
          </ac:spMkLst>
        </pc:spChg>
        <pc:spChg chg="mod">
          <ac:chgData name="Chittaranjan Hens" userId="6fc03958433e8a43" providerId="LiveId" clId="{C6221B33-79FB-4B50-A831-D28020F24C2A}" dt="2023-01-12T05:23:29.699" v="169" actId="1035"/>
          <ac:spMkLst>
            <pc:docMk/>
            <pc:sldMk cId="749861628" sldId="409"/>
            <ac:spMk id="22" creationId="{EC8690C2-E1C9-BAF7-B04F-3784220E3FA1}"/>
          </ac:spMkLst>
        </pc:spChg>
        <pc:spChg chg="del">
          <ac:chgData name="Chittaranjan Hens" userId="6fc03958433e8a43" providerId="LiveId" clId="{C6221B33-79FB-4B50-A831-D28020F24C2A}" dt="2023-01-12T05:22:29.676" v="145" actId="478"/>
          <ac:spMkLst>
            <pc:docMk/>
            <pc:sldMk cId="749861628" sldId="409"/>
            <ac:spMk id="25" creationId="{8B5EFA7A-F126-C286-C286-CB2BDB020495}"/>
          </ac:spMkLst>
        </pc:spChg>
      </pc:sldChg>
      <pc:sldChg chg="modSp mod modNotesTx">
        <pc:chgData name="Chittaranjan Hens" userId="6fc03958433e8a43" providerId="LiveId" clId="{C6221B33-79FB-4B50-A831-D28020F24C2A}" dt="2023-01-12T05:29:57.680" v="190" actId="255"/>
        <pc:sldMkLst>
          <pc:docMk/>
          <pc:sldMk cId="1793905522" sldId="410"/>
        </pc:sldMkLst>
        <pc:spChg chg="mod">
          <ac:chgData name="Chittaranjan Hens" userId="6fc03958433e8a43" providerId="LiveId" clId="{C6221B33-79FB-4B50-A831-D28020F24C2A}" dt="2023-01-12T05:29:57.680" v="190" actId="255"/>
          <ac:spMkLst>
            <pc:docMk/>
            <pc:sldMk cId="1793905522" sldId="410"/>
            <ac:spMk id="4" creationId="{384A810C-4EF3-6202-D30C-C6C1400F09E4}"/>
          </ac:spMkLst>
        </pc:spChg>
      </pc:sldChg>
      <pc:sldChg chg="addSp delSp modSp mod modNotesTx">
        <pc:chgData name="Chittaranjan Hens" userId="6fc03958433e8a43" providerId="LiveId" clId="{C6221B33-79FB-4B50-A831-D28020F24C2A}" dt="2023-01-12T05:29:38.888" v="187" actId="14100"/>
        <pc:sldMkLst>
          <pc:docMk/>
          <pc:sldMk cId="3097714748" sldId="411"/>
        </pc:sldMkLst>
        <pc:spChg chg="del">
          <ac:chgData name="Chittaranjan Hens" userId="6fc03958433e8a43" providerId="LiveId" clId="{C6221B33-79FB-4B50-A831-D28020F24C2A}" dt="2023-01-12T05:29:34.600" v="185" actId="478"/>
          <ac:spMkLst>
            <pc:docMk/>
            <pc:sldMk cId="3097714748" sldId="411"/>
            <ac:spMk id="4" creationId="{384A810C-4EF3-6202-D30C-C6C1400F09E4}"/>
          </ac:spMkLst>
        </pc:spChg>
        <pc:spChg chg="add mod">
          <ac:chgData name="Chittaranjan Hens" userId="6fc03958433e8a43" providerId="LiveId" clId="{C6221B33-79FB-4B50-A831-D28020F24C2A}" dt="2023-01-12T05:29:38.888" v="187" actId="14100"/>
          <ac:spMkLst>
            <pc:docMk/>
            <pc:sldMk cId="3097714748" sldId="411"/>
            <ac:spMk id="5" creationId="{50A21578-E0A5-5DFC-B0E1-1BD01784892E}"/>
          </ac:spMkLst>
        </pc:spChg>
      </pc:sldChg>
      <pc:sldChg chg="modSp mod modNotesTx">
        <pc:chgData name="Chittaranjan Hens" userId="6fc03958433e8a43" providerId="LiveId" clId="{C6221B33-79FB-4B50-A831-D28020F24C2A}" dt="2023-01-12T05:30:05.351" v="195" actId="403"/>
        <pc:sldMkLst>
          <pc:docMk/>
          <pc:sldMk cId="2107108130" sldId="412"/>
        </pc:sldMkLst>
        <pc:spChg chg="mod">
          <ac:chgData name="Chittaranjan Hens" userId="6fc03958433e8a43" providerId="LiveId" clId="{C6221B33-79FB-4B50-A831-D28020F24C2A}" dt="2023-01-12T05:30:05.351" v="195" actId="403"/>
          <ac:spMkLst>
            <pc:docMk/>
            <pc:sldMk cId="2107108130" sldId="412"/>
            <ac:spMk id="4" creationId="{384A810C-4EF3-6202-D30C-C6C1400F09E4}"/>
          </ac:spMkLst>
        </pc:spChg>
      </pc:sldChg>
      <pc:sldChg chg="modSp mod modNotesTx">
        <pc:chgData name="Chittaranjan Hens" userId="6fc03958433e8a43" providerId="LiveId" clId="{C6221B33-79FB-4B50-A831-D28020F24C2A}" dt="2023-01-12T05:30:26.405" v="204" actId="403"/>
        <pc:sldMkLst>
          <pc:docMk/>
          <pc:sldMk cId="894495771" sldId="413"/>
        </pc:sldMkLst>
        <pc:spChg chg="mod">
          <ac:chgData name="Chittaranjan Hens" userId="6fc03958433e8a43" providerId="LiveId" clId="{C6221B33-79FB-4B50-A831-D28020F24C2A}" dt="2023-01-12T05:30:26.405" v="204" actId="403"/>
          <ac:spMkLst>
            <pc:docMk/>
            <pc:sldMk cId="894495771" sldId="413"/>
            <ac:spMk id="4" creationId="{384A810C-4EF3-6202-D30C-C6C1400F09E4}"/>
          </ac:spMkLst>
        </pc:spChg>
      </pc:sldChg>
      <pc:sldChg chg="modNotesTx">
        <pc:chgData name="Chittaranjan Hens" userId="6fc03958433e8a43" providerId="LiveId" clId="{C6221B33-79FB-4B50-A831-D28020F24C2A}" dt="2023-01-12T05:24:29.949" v="171" actId="6549"/>
        <pc:sldMkLst>
          <pc:docMk/>
          <pc:sldMk cId="182902104" sldId="414"/>
        </pc:sldMkLst>
      </pc:sldChg>
      <pc:sldChg chg="addSp delSp modSp mod modNotesTx">
        <pc:chgData name="Chittaranjan Hens" userId="6fc03958433e8a43" providerId="LiveId" clId="{C6221B33-79FB-4B50-A831-D28020F24C2A}" dt="2023-01-12T05:30:46.650" v="206"/>
        <pc:sldMkLst>
          <pc:docMk/>
          <pc:sldMk cId="3486740064" sldId="916"/>
        </pc:sldMkLst>
        <pc:spChg chg="add mod">
          <ac:chgData name="Chittaranjan Hens" userId="6fc03958433e8a43" providerId="LiveId" clId="{C6221B33-79FB-4B50-A831-D28020F24C2A}" dt="2023-01-12T05:30:46.650" v="206"/>
          <ac:spMkLst>
            <pc:docMk/>
            <pc:sldMk cId="3486740064" sldId="916"/>
            <ac:spMk id="3" creationId="{E81A79F5-76DD-DCD2-4B3C-A4322268AE48}"/>
          </ac:spMkLst>
        </pc:spChg>
        <pc:spChg chg="del">
          <ac:chgData name="Chittaranjan Hens" userId="6fc03958433e8a43" providerId="LiveId" clId="{C6221B33-79FB-4B50-A831-D28020F24C2A}" dt="2023-01-12T05:30:45.691" v="205" actId="478"/>
          <ac:spMkLst>
            <pc:docMk/>
            <pc:sldMk cId="3486740064" sldId="916"/>
            <ac:spMk id="4" creationId="{384A810C-4EF3-6202-D30C-C6C1400F09E4}"/>
          </ac:spMkLst>
        </pc:spChg>
      </pc:sldChg>
      <pc:sldChg chg="modSp add mod">
        <pc:chgData name="Chittaranjan Hens" userId="6fc03958433e8a43" providerId="LiveId" clId="{C6221B33-79FB-4B50-A831-D28020F24C2A}" dt="2023-01-12T05:22:06.269" v="127" actId="403"/>
        <pc:sldMkLst>
          <pc:docMk/>
          <pc:sldMk cId="3818220782" sldId="917"/>
        </pc:sldMkLst>
        <pc:spChg chg="mod">
          <ac:chgData name="Chittaranjan Hens" userId="6fc03958433e8a43" providerId="LiveId" clId="{C6221B33-79FB-4B50-A831-D28020F24C2A}" dt="2023-01-12T05:22:06.269" v="127" actId="403"/>
          <ac:spMkLst>
            <pc:docMk/>
            <pc:sldMk cId="3818220782" sldId="917"/>
            <ac:spMk id="2" creationId="{00000000-0000-0000-0000-000000000000}"/>
          </ac:spMkLst>
        </pc:spChg>
        <pc:spChg chg="mod">
          <ac:chgData name="Chittaranjan Hens" userId="6fc03958433e8a43" providerId="LiveId" clId="{C6221B33-79FB-4B50-A831-D28020F24C2A}" dt="2023-01-12T05:19:13.452" v="33" actId="6549"/>
          <ac:spMkLst>
            <pc:docMk/>
            <pc:sldMk cId="3818220782" sldId="917"/>
            <ac:spMk id="3" creationId="{00000000-0000-0000-0000-000000000000}"/>
          </ac:spMkLst>
        </pc:spChg>
      </pc:sldChg>
    </pc:docChg>
  </pc:docChgLst>
  <pc:docChgLst>
    <pc:chgData name="Chittaranjan Hens" userId="6fc03958433e8a43" providerId="LiveId" clId="{0C317AFB-848C-41D7-BECF-473FC523A569}"/>
    <pc:docChg chg="undo custSel addSld modSld">
      <pc:chgData name="Chittaranjan Hens" userId="6fc03958433e8a43" providerId="LiveId" clId="{0C317AFB-848C-41D7-BECF-473FC523A569}" dt="2023-12-14T13:42:30.257" v="237" actId="20577"/>
      <pc:docMkLst>
        <pc:docMk/>
      </pc:docMkLst>
      <pc:sldChg chg="addSp modSp mod modAnim">
        <pc:chgData name="Chittaranjan Hens" userId="6fc03958433e8a43" providerId="LiveId" clId="{0C317AFB-848C-41D7-BECF-473FC523A569}" dt="2023-12-14T11:35:36.220" v="41" actId="1076"/>
        <pc:sldMkLst>
          <pc:docMk/>
          <pc:sldMk cId="1844746795" sldId="427"/>
        </pc:sldMkLst>
        <pc:spChg chg="mod ord">
          <ac:chgData name="Chittaranjan Hens" userId="6fc03958433e8a43" providerId="LiveId" clId="{0C317AFB-848C-41D7-BECF-473FC523A569}" dt="2023-12-14T11:33:10.722" v="13" actId="1076"/>
          <ac:spMkLst>
            <pc:docMk/>
            <pc:sldMk cId="1844746795" sldId="427"/>
            <ac:spMk id="2" creationId="{BA77975B-FDE6-A7A3-80FB-A37952286886}"/>
          </ac:spMkLst>
        </pc:spChg>
        <pc:spChg chg="add mod">
          <ac:chgData name="Chittaranjan Hens" userId="6fc03958433e8a43" providerId="LiveId" clId="{0C317AFB-848C-41D7-BECF-473FC523A569}" dt="2023-12-14T11:35:33.240" v="40" actId="1076"/>
          <ac:spMkLst>
            <pc:docMk/>
            <pc:sldMk cId="1844746795" sldId="427"/>
            <ac:spMk id="3" creationId="{E8BC4D08-51BD-550F-4CB0-E8B7F0FFF058}"/>
          </ac:spMkLst>
        </pc:spChg>
        <pc:spChg chg="add mod">
          <ac:chgData name="Chittaranjan Hens" userId="6fc03958433e8a43" providerId="LiveId" clId="{0C317AFB-848C-41D7-BECF-473FC523A569}" dt="2023-12-14T11:35:36.220" v="41" actId="1076"/>
          <ac:spMkLst>
            <pc:docMk/>
            <pc:sldMk cId="1844746795" sldId="427"/>
            <ac:spMk id="5" creationId="{BDFAFAC3-DF44-8C08-573A-D3DC15EED429}"/>
          </ac:spMkLst>
        </pc:spChg>
        <pc:spChg chg="mod">
          <ac:chgData name="Chittaranjan Hens" userId="6fc03958433e8a43" providerId="LiveId" clId="{0C317AFB-848C-41D7-BECF-473FC523A569}" dt="2023-12-14T11:35:30.374" v="39" actId="20577"/>
          <ac:spMkLst>
            <pc:docMk/>
            <pc:sldMk cId="1844746795" sldId="427"/>
            <ac:spMk id="12" creationId="{6B449A84-9120-8C12-247E-7FF14DBADF48}"/>
          </ac:spMkLst>
        </pc:spChg>
      </pc:sldChg>
      <pc:sldChg chg="addSp delSp modSp new mod">
        <pc:chgData name="Chittaranjan Hens" userId="6fc03958433e8a43" providerId="LiveId" clId="{0C317AFB-848C-41D7-BECF-473FC523A569}" dt="2023-12-14T13:42:30.257" v="237" actId="20577"/>
        <pc:sldMkLst>
          <pc:docMk/>
          <pc:sldMk cId="3745422991" sldId="436"/>
        </pc:sldMkLst>
        <pc:spChg chg="del">
          <ac:chgData name="Chittaranjan Hens" userId="6fc03958433e8a43" providerId="LiveId" clId="{0C317AFB-848C-41D7-BECF-473FC523A569}" dt="2023-12-14T07:59:36.316" v="1" actId="478"/>
          <ac:spMkLst>
            <pc:docMk/>
            <pc:sldMk cId="3745422991" sldId="436"/>
            <ac:spMk id="2" creationId="{AAFEDF68-7BDC-4FE9-50EF-59C358DBCC5D}"/>
          </ac:spMkLst>
        </pc:spChg>
        <pc:spChg chg="del">
          <ac:chgData name="Chittaranjan Hens" userId="6fc03958433e8a43" providerId="LiveId" clId="{0C317AFB-848C-41D7-BECF-473FC523A569}" dt="2023-12-14T07:59:37.876" v="3" actId="478"/>
          <ac:spMkLst>
            <pc:docMk/>
            <pc:sldMk cId="3745422991" sldId="436"/>
            <ac:spMk id="3" creationId="{15EA55E5-65CB-0A1D-842F-DEB37AE47702}"/>
          </ac:spMkLst>
        </pc:spChg>
        <pc:spChg chg="del">
          <ac:chgData name="Chittaranjan Hens" userId="6fc03958433e8a43" providerId="LiveId" clId="{0C317AFB-848C-41D7-BECF-473FC523A569}" dt="2023-12-14T07:59:37.240" v="2" actId="478"/>
          <ac:spMkLst>
            <pc:docMk/>
            <pc:sldMk cId="3745422991" sldId="436"/>
            <ac:spMk id="4" creationId="{336CDBB6-88A6-A1EF-6312-DAC0026E9632}"/>
          </ac:spMkLst>
        </pc:spChg>
        <pc:spChg chg="add mod">
          <ac:chgData name="Chittaranjan Hens" userId="6fc03958433e8a43" providerId="LiveId" clId="{0C317AFB-848C-41D7-BECF-473FC523A569}" dt="2023-12-14T13:42:30.257" v="237" actId="20577"/>
          <ac:spMkLst>
            <pc:docMk/>
            <pc:sldMk cId="3745422991" sldId="436"/>
            <ac:spMk id="6" creationId="{2D9735DD-54E7-B124-511F-7515E4C14A51}"/>
          </ac:spMkLst>
        </pc:spChg>
      </pc:sldChg>
    </pc:docChg>
  </pc:docChgLst>
  <pc:docChgLst>
    <pc:chgData name="Chittaranjan Hens" userId="6fc03958433e8a43" providerId="LiveId" clId="{04DC524A-F5CC-4357-91BD-76E4D4978417}"/>
    <pc:docChg chg="undo custSel addSld delSld modSld sldOrd">
      <pc:chgData name="Chittaranjan Hens" userId="6fc03958433e8a43" providerId="LiveId" clId="{04DC524A-F5CC-4357-91BD-76E4D4978417}" dt="2024-01-08T13:24:36.328" v="1336" actId="478"/>
      <pc:docMkLst>
        <pc:docMk/>
      </pc:docMkLst>
      <pc:sldChg chg="addSp modSp mod">
        <pc:chgData name="Chittaranjan Hens" userId="6fc03958433e8a43" providerId="LiveId" clId="{04DC524A-F5CC-4357-91BD-76E4D4978417}" dt="2024-01-08T09:51:00.203" v="1212" actId="1076"/>
        <pc:sldMkLst>
          <pc:docMk/>
          <pc:sldMk cId="188632298" sldId="262"/>
        </pc:sldMkLst>
        <pc:spChg chg="mod">
          <ac:chgData name="Chittaranjan Hens" userId="6fc03958433e8a43" providerId="LiveId" clId="{04DC524A-F5CC-4357-91BD-76E4D4978417}" dt="2024-01-08T09:50:58.319" v="1211" actId="1076"/>
          <ac:spMkLst>
            <pc:docMk/>
            <pc:sldMk cId="188632298" sldId="262"/>
            <ac:spMk id="4" creationId="{00000000-0000-0000-0000-000000000000}"/>
          </ac:spMkLst>
        </pc:spChg>
        <pc:spChg chg="mod">
          <ac:chgData name="Chittaranjan Hens" userId="6fc03958433e8a43" providerId="LiveId" clId="{04DC524A-F5CC-4357-91BD-76E4D4978417}" dt="2024-01-08T09:50:58.319" v="1211" actId="1076"/>
          <ac:spMkLst>
            <pc:docMk/>
            <pc:sldMk cId="188632298" sldId="262"/>
            <ac:spMk id="6" creationId="{5F4DE593-5493-4276-BF35-1D9777FC6E36}"/>
          </ac:spMkLst>
        </pc:spChg>
        <pc:picChg chg="add mod ord">
          <ac:chgData name="Chittaranjan Hens" userId="6fc03958433e8a43" providerId="LiveId" clId="{04DC524A-F5CC-4357-91BD-76E4D4978417}" dt="2024-01-08T09:50:50.553" v="1209" actId="167"/>
          <ac:picMkLst>
            <pc:docMk/>
            <pc:sldMk cId="188632298" sldId="262"/>
            <ac:picMk id="2" creationId="{A6885722-D485-C81F-46D8-FF5AF6827962}"/>
          </ac:picMkLst>
        </pc:picChg>
        <pc:picChg chg="mod">
          <ac:chgData name="Chittaranjan Hens" userId="6fc03958433e8a43" providerId="LiveId" clId="{04DC524A-F5CC-4357-91BD-76E4D4978417}" dt="2024-01-08T09:51:00.203" v="1212" actId="1076"/>
          <ac:picMkLst>
            <pc:docMk/>
            <pc:sldMk cId="188632298" sldId="262"/>
            <ac:picMk id="3075" creationId="{00000000-0000-0000-0000-000000000000}"/>
          </ac:picMkLst>
        </pc:picChg>
      </pc:sldChg>
      <pc:sldChg chg="addSp modSp mod">
        <pc:chgData name="Chittaranjan Hens" userId="6fc03958433e8a43" providerId="LiveId" clId="{04DC524A-F5CC-4357-91BD-76E4D4978417}" dt="2024-01-08T09:51:31.885" v="1218" actId="207"/>
        <pc:sldMkLst>
          <pc:docMk/>
          <pc:sldMk cId="3900047214" sldId="263"/>
        </pc:sldMkLst>
        <pc:spChg chg="mod">
          <ac:chgData name="Chittaranjan Hens" userId="6fc03958433e8a43" providerId="LiveId" clId="{04DC524A-F5CC-4357-91BD-76E4D4978417}" dt="2024-01-08T09:51:31.885" v="1218" actId="207"/>
          <ac:spMkLst>
            <pc:docMk/>
            <pc:sldMk cId="3900047214" sldId="263"/>
            <ac:spMk id="8" creationId="{00000000-0000-0000-0000-000000000000}"/>
          </ac:spMkLst>
        </pc:spChg>
        <pc:spChg chg="mod">
          <ac:chgData name="Chittaranjan Hens" userId="6fc03958433e8a43" providerId="LiveId" clId="{04DC524A-F5CC-4357-91BD-76E4D4978417}" dt="2024-01-08T09:51:24.852" v="1217" actId="1076"/>
          <ac:spMkLst>
            <pc:docMk/>
            <pc:sldMk cId="3900047214" sldId="263"/>
            <ac:spMk id="12" creationId="{00000000-0000-0000-0000-000000000000}"/>
          </ac:spMkLst>
        </pc:spChg>
        <pc:spChg chg="mod">
          <ac:chgData name="Chittaranjan Hens" userId="6fc03958433e8a43" providerId="LiveId" clId="{04DC524A-F5CC-4357-91BD-76E4D4978417}" dt="2024-01-08T09:51:31.885" v="1218" actId="207"/>
          <ac:spMkLst>
            <pc:docMk/>
            <pc:sldMk cId="3900047214" sldId="263"/>
            <ac:spMk id="17" creationId="{00000000-0000-0000-0000-000000000000}"/>
          </ac:spMkLst>
        </pc:spChg>
        <pc:spChg chg="mod">
          <ac:chgData name="Chittaranjan Hens" userId="6fc03958433e8a43" providerId="LiveId" clId="{04DC524A-F5CC-4357-91BD-76E4D4978417}" dt="2024-01-08T09:51:31.885" v="1218" actId="207"/>
          <ac:spMkLst>
            <pc:docMk/>
            <pc:sldMk cId="3900047214" sldId="263"/>
            <ac:spMk id="18" creationId="{00000000-0000-0000-0000-000000000000}"/>
          </ac:spMkLst>
        </pc:spChg>
        <pc:picChg chg="add mod ord">
          <ac:chgData name="Chittaranjan Hens" userId="6fc03958433e8a43" providerId="LiveId" clId="{04DC524A-F5CC-4357-91BD-76E4D4978417}" dt="2024-01-08T09:51:21.469" v="1216" actId="167"/>
          <ac:picMkLst>
            <pc:docMk/>
            <pc:sldMk cId="3900047214" sldId="263"/>
            <ac:picMk id="2" creationId="{089A8C0C-19EF-5C6C-3B97-8979D0412EB3}"/>
          </ac:picMkLst>
        </pc:picChg>
      </pc:sldChg>
      <pc:sldChg chg="modSp add del mod">
        <pc:chgData name="Chittaranjan Hens" userId="6fc03958433e8a43" providerId="LiveId" clId="{04DC524A-F5CC-4357-91BD-76E4D4978417}" dt="2024-01-08T13:14:24.892" v="1307" actId="47"/>
        <pc:sldMkLst>
          <pc:docMk/>
          <pc:sldMk cId="1363051830" sldId="347"/>
        </pc:sldMkLst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2" creationId="{ECE02996-8A1A-2948-A0D2-505FA82FB248}"/>
          </ac:spMkLst>
        </pc:spChg>
        <pc:spChg chg="mod">
          <ac:chgData name="Chittaranjan Hens" userId="6fc03958433e8a43" providerId="LiveId" clId="{04DC524A-F5CC-4357-91BD-76E4D4978417}" dt="2024-01-08T07:42:21.583" v="46" actId="1076"/>
          <ac:spMkLst>
            <pc:docMk/>
            <pc:sldMk cId="1363051830" sldId="347"/>
            <ac:spMk id="4" creationId="{CAD1F2BC-EC35-3E46-B979-EB8F286B872C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6" creationId="{99D911F9-D83E-CA49-9406-EE8EFABF9ECF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12" creationId="{6B830E71-60A3-3647-95EE-BFB406E5E03E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13" creationId="{28805ADA-067D-2B47-A198-31306E022C50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18" creationId="{47B808BC-5209-D941-967A-87FA2BA3F3BE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20" creationId="{46464D0F-6069-F044-97A7-0F9747A78F00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21" creationId="{A0228D6F-EB66-9042-862F-DF1361568546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22" creationId="{420A8B19-865B-3F4E-B8E4-FCB52D498342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26" creationId="{6E1668E9-5327-1543-ABE5-7F8327706D82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27" creationId="{9CB231E5-99F2-A64A-A144-98B85B20A1F1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28" creationId="{051CEEB7-38E2-A943-9AF6-DFCF6695935E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29" creationId="{17F6D2EB-9435-D943-9FF3-B1CE7186DF0D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30" creationId="{053A527B-493C-A945-832C-D40DE7439C57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50" creationId="{465ACE57-EC89-0C41-97E6-8352CAC73813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51" creationId="{F486AED8-C8D3-BB42-BDBC-C3D3E63ABDBD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53" creationId="{B984E247-C71D-BA4B-9E80-1F947172A240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56" creationId="{09E1E52C-4681-D244-AAD9-29057EDAE44D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60" creationId="{EC53781B-4289-CA45-AF43-687C9F7C0186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63" creationId="{EDDCA082-41F4-174D-8BC0-11BF6CB82C97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64" creationId="{D1151E0D-A344-864E-9771-31620D26B791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70" creationId="{FF7D630D-BD0A-D946-8F10-44B0B276E0C0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71" creationId="{84AF55F1-C067-3F47-AAA8-CE5C62A43D12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73" creationId="{B27B9798-F27E-EB46-8508-8656259CC118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74" creationId="{54DEA27D-5CF2-FC46-AA1F-F8A5C04BBCD0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76" creationId="{60B38119-C37E-E14C-A3F0-198DD53CD359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79" creationId="{C53FB51B-FA81-8245-AC88-B840BA0C51A1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89" creationId="{D9BF1B18-FDDF-5048-8320-53041AA953F0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91" creationId="{2EE6C59B-03D4-6841-B16B-9B94669C9A00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92" creationId="{10361C0E-0B2B-7747-9C84-827EB0A8FA30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93" creationId="{9B408EA7-1109-E641-BE7B-BD2F1BE41A28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94" creationId="{0685671C-5F67-654A-83F1-43BA3FA4C559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104" creationId="{687B2C31-D293-6244-A2A3-EFAB2256740B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105" creationId="{51E86AFE-FDF8-854F-B62D-18446FC36065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107" creationId="{7DE16740-30F4-9F49-8CA7-EC924242F101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108" creationId="{0CD3EA4A-E8FC-2143-98D5-DEE79483C9E4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112" creationId="{26837757-BD37-404C-9844-4770C24E6C06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113" creationId="{66F9FE9C-F570-0945-97BF-8AE11A3F9D1C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114" creationId="{E4ED2EB6-A5F0-2D47-8102-B5B800290EB1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115" creationId="{88FBCD36-D1CC-574D-9F88-BC88FCD7E9B8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117" creationId="{38665367-FCC7-EB40-9DD5-64E642D6583F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121" creationId="{49C3AC44-60CC-BD4A-8B74-71190999BCCC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128" creationId="{6D2B8023-31E3-3A41-B2CB-972E444D7494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131" creationId="{DF886AD4-C290-3840-9654-4D1C17595C24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132" creationId="{CE86F649-9C09-A44D-8EDE-9EFC91425EC3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134" creationId="{101FF31D-C1E9-6F4F-BC9D-7D3AB29A4237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135" creationId="{896C7CB6-AB4C-EE46-A3DA-AA3FB8E716B1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142" creationId="{4714FC25-3648-504B-93E2-C5AAEE10D5EB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143" creationId="{8E4DF256-0E7E-5A44-B653-90D581C8F676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144" creationId="{C3EFE35D-354D-B447-BD2F-B3F1DE486CD7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145" creationId="{16CCE0A9-4C20-9D4E-B69B-FAEEA0A04AD3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146" creationId="{61D987E5-8003-C244-9943-43A68AD34C69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147" creationId="{67EE7D3A-79D3-3441-A401-CDD407E7C739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148" creationId="{54818CD2-6A42-F144-A628-E2DDD0FEE272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149" creationId="{5B794DCC-A9A0-154D-8F6F-82465601BA44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150" creationId="{7618D206-97B3-E04C-B173-3BFDE711CD73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151" creationId="{C6EB152E-BBEF-034C-A1DA-6AC34671E207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152" creationId="{879A2FA0-F108-8E45-8FEE-8E72C252E319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153" creationId="{8389FCC5-2466-3B46-A3C4-B1CDB7FC06A8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154" creationId="{DBEBB539-8D20-414C-A558-64E1B227845F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155" creationId="{9581B57A-9D30-494D-BC29-284CF7CC888C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165" creationId="{AC173E57-6446-1E48-9DBB-5422F0DD5BAD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166" creationId="{29718199-F713-D540-B1FE-14975316DF7B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167" creationId="{2E25B4AC-897E-9F40-A3C8-ACDBFE6BC66C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169" creationId="{633AE3CB-8455-BC40-99A2-6091EB141A83}"/>
          </ac:spMkLst>
        </pc:spChg>
        <pc:spChg chg="mod">
          <ac:chgData name="Chittaranjan Hens" userId="6fc03958433e8a43" providerId="LiveId" clId="{04DC524A-F5CC-4357-91BD-76E4D4978417}" dt="2024-01-08T07:42:32.993" v="47" actId="14100"/>
          <ac:spMkLst>
            <pc:docMk/>
            <pc:sldMk cId="1363051830" sldId="347"/>
            <ac:spMk id="170" creationId="{CC254ABE-6EB5-DF40-9DB1-848683F25D25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171" creationId="{9C5482B4-52F0-5249-B1C6-86C9B28E0F25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172" creationId="{A15486B3-23B0-2F4D-B6BF-E3D96373069B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173" creationId="{03C9D828-C4BB-CF4D-93B9-17FECDBDE337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174" creationId="{0D4873A5-9E82-7F4A-864D-8F9813D4B678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175" creationId="{277166A9-4DC0-AA49-989E-715A10B13ED5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181" creationId="{62C1E4FD-8A7C-4E43-B12E-CC6844A07875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182" creationId="{4C0C1B62-4420-A34F-8901-94CEFAD50952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183" creationId="{2120130B-F5C0-A14E-8295-47132BFB913E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184" creationId="{EA137340-362E-2740-AB4A-8CD9F6956241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185" creationId="{40C810CD-EADF-E647-9AB4-0CFC2BF2F0D0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186" creationId="{AE8327BE-3ADB-7D45-B5D1-B698DA622ADA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190" creationId="{6AF7BF45-85BF-1C4A-B743-978A19C23722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192" creationId="{14F1CCD2-B87B-3349-A294-1BF6D2EF2A5F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193" creationId="{07FBE4AB-AABA-7846-90A3-EBA1BA9B768F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194" creationId="{92DFC2BA-01C5-E64D-B586-6201D6FAD358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196" creationId="{1ED04FFE-A750-D54B-B237-FBFD7BC3B783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197" creationId="{AAB4F427-5098-C542-A45E-CDFA1CE69914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198" creationId="{04997BF5-964C-614A-ADC7-00A93A7E2805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200" creationId="{B4BDA4B2-DB5C-2646-A167-0B87074D1127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201" creationId="{4C0509A5-AA2F-BA4C-99D5-EB2D1524756E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202" creationId="{376F8E06-5E2C-AC42-80C6-8D2D92953BE6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203" creationId="{00BEAA6D-7389-7A4B-8877-63BD3DB9C8AA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204" creationId="{A043E765-145F-F147-9511-BE9FEC85DF01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205" creationId="{69D84CAE-5FFE-9B40-A568-CD66B838D395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209" creationId="{DC35177C-0B0E-6B42-B15C-958F7E7276F2}"/>
          </ac:spMkLst>
        </pc:spChg>
        <pc:spChg chg="mod">
          <ac:chgData name="Chittaranjan Hens" userId="6fc03958433e8a43" providerId="LiveId" clId="{04DC524A-F5CC-4357-91BD-76E4D4978417}" dt="2024-01-08T07:42:32.993" v="47" actId="14100"/>
          <ac:spMkLst>
            <pc:docMk/>
            <pc:sldMk cId="1363051830" sldId="347"/>
            <ac:spMk id="210" creationId="{2BD7C186-D2D7-4A41-A18C-F665542D4C89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211" creationId="{82919E25-9775-DE47-B391-FB1BD5550E64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213" creationId="{3426681C-F228-904E-9EDB-D139BE7F98DE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214" creationId="{4ACC76F9-A67F-2047-8340-E1E53C10992C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216" creationId="{F6EE222B-C20C-C546-8230-14D31D9498D1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217" creationId="{30E86D06-954A-5A4C-A926-1172C3B6889E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218" creationId="{D14452FB-870A-A945-AE1D-160F18259CB6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219" creationId="{B077325E-F712-BD46-BBA7-829B3FD066CB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220" creationId="{1F2DBFB6-C031-5744-9827-9A13A996765C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221" creationId="{026DA370-B688-4B4D-A003-6091A4FC9096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222" creationId="{05A022E6-808D-584D-A780-1746ADBC819F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223" creationId="{2CB3B15B-3850-1E4A-8A94-45C001A138B9}"/>
          </ac:spMkLst>
        </pc:spChg>
        <pc:spChg chg="mod">
          <ac:chgData name="Chittaranjan Hens" userId="6fc03958433e8a43" providerId="LiveId" clId="{04DC524A-F5CC-4357-91BD-76E4D4978417}" dt="2024-01-08T07:42:08.748" v="43" actId="255"/>
          <ac:spMkLst>
            <pc:docMk/>
            <pc:sldMk cId="1363051830" sldId="347"/>
            <ac:spMk id="224" creationId="{EDA19219-C45F-E04A-B15B-B6BE1587DD8B}"/>
          </ac:spMkLst>
        </pc:spChg>
        <pc:grpChg chg="mod">
          <ac:chgData name="Chittaranjan Hens" userId="6fc03958433e8a43" providerId="LiveId" clId="{04DC524A-F5CC-4357-91BD-76E4D4978417}" dt="2024-01-08T07:42:32.993" v="47" actId="14100"/>
          <ac:grpSpMkLst>
            <pc:docMk/>
            <pc:sldMk cId="1363051830" sldId="347"/>
            <ac:grpSpMk id="9" creationId="{E18FC7CB-F27E-7B4B-853C-0988D90041D8}"/>
          </ac:grpSpMkLst>
        </pc:grpChg>
        <pc:grpChg chg="mod">
          <ac:chgData name="Chittaranjan Hens" userId="6fc03958433e8a43" providerId="LiveId" clId="{04DC524A-F5CC-4357-91BD-76E4D4978417}" dt="2024-01-08T07:42:32.993" v="47" actId="14100"/>
          <ac:grpSpMkLst>
            <pc:docMk/>
            <pc:sldMk cId="1363051830" sldId="347"/>
            <ac:grpSpMk id="10" creationId="{1CA35E5F-8F49-8446-B551-1024D2A32E72}"/>
          </ac:grpSpMkLst>
        </pc:grpChg>
        <pc:grpChg chg="mod">
          <ac:chgData name="Chittaranjan Hens" userId="6fc03958433e8a43" providerId="LiveId" clId="{04DC524A-F5CC-4357-91BD-76E4D4978417}" dt="2024-01-08T07:41:55.127" v="41" actId="403"/>
          <ac:grpSpMkLst>
            <pc:docMk/>
            <pc:sldMk cId="1363051830" sldId="347"/>
            <ac:grpSpMk id="11" creationId="{BD737D7A-C143-CB41-99BD-83D54DBAD737}"/>
          </ac:grpSpMkLst>
        </pc:grpChg>
        <pc:grpChg chg="mod">
          <ac:chgData name="Chittaranjan Hens" userId="6fc03958433e8a43" providerId="LiveId" clId="{04DC524A-F5CC-4357-91BD-76E4D4978417}" dt="2024-01-08T07:42:32.993" v="47" actId="14100"/>
          <ac:grpSpMkLst>
            <pc:docMk/>
            <pc:sldMk cId="1363051830" sldId="347"/>
            <ac:grpSpMk id="19" creationId="{D95D60F6-83F6-4E46-9A56-954AF34E6E4F}"/>
          </ac:grpSpMkLst>
        </pc:grpChg>
        <pc:grpChg chg="mod">
          <ac:chgData name="Chittaranjan Hens" userId="6fc03958433e8a43" providerId="LiveId" clId="{04DC524A-F5CC-4357-91BD-76E4D4978417}" dt="2024-01-08T07:42:32.993" v="47" actId="14100"/>
          <ac:grpSpMkLst>
            <pc:docMk/>
            <pc:sldMk cId="1363051830" sldId="347"/>
            <ac:grpSpMk id="23" creationId="{7BBC1820-3FD6-4942-8A9F-9D0F42FB53D9}"/>
          </ac:grpSpMkLst>
        </pc:grpChg>
        <pc:grpChg chg="mod">
          <ac:chgData name="Chittaranjan Hens" userId="6fc03958433e8a43" providerId="LiveId" clId="{04DC524A-F5CC-4357-91BD-76E4D4978417}" dt="2024-01-08T07:42:32.993" v="47" actId="14100"/>
          <ac:grpSpMkLst>
            <pc:docMk/>
            <pc:sldMk cId="1363051830" sldId="347"/>
            <ac:grpSpMk id="24" creationId="{432822F8-DF06-034D-8825-3AA99FD8F6F2}"/>
          </ac:grpSpMkLst>
        </pc:grpChg>
        <pc:grpChg chg="mod">
          <ac:chgData name="Chittaranjan Hens" userId="6fc03958433e8a43" providerId="LiveId" clId="{04DC524A-F5CC-4357-91BD-76E4D4978417}" dt="2024-01-08T07:42:32.993" v="47" actId="14100"/>
          <ac:grpSpMkLst>
            <pc:docMk/>
            <pc:sldMk cId="1363051830" sldId="347"/>
            <ac:grpSpMk id="25" creationId="{FA36BDEF-02C9-8B4A-A4AA-55C77B6C1070}"/>
          </ac:grpSpMkLst>
        </pc:grpChg>
        <pc:grpChg chg="mod">
          <ac:chgData name="Chittaranjan Hens" userId="6fc03958433e8a43" providerId="LiveId" clId="{04DC524A-F5CC-4357-91BD-76E4D4978417}" dt="2024-01-08T07:42:32.993" v="47" actId="14100"/>
          <ac:grpSpMkLst>
            <pc:docMk/>
            <pc:sldMk cId="1363051830" sldId="347"/>
            <ac:grpSpMk id="31" creationId="{AB961EC0-9A7F-CD43-9812-17435496F34E}"/>
          </ac:grpSpMkLst>
        </pc:grpChg>
        <pc:grpChg chg="mod">
          <ac:chgData name="Chittaranjan Hens" userId="6fc03958433e8a43" providerId="LiveId" clId="{04DC524A-F5CC-4357-91BD-76E4D4978417}" dt="2024-01-08T07:42:32.993" v="47" actId="14100"/>
          <ac:grpSpMkLst>
            <pc:docMk/>
            <pc:sldMk cId="1363051830" sldId="347"/>
            <ac:grpSpMk id="32" creationId="{3F6143C7-BF76-C147-99B9-7E2251BD1E4A}"/>
          </ac:grpSpMkLst>
        </pc:grpChg>
        <pc:grpChg chg="mod">
          <ac:chgData name="Chittaranjan Hens" userId="6fc03958433e8a43" providerId="LiveId" clId="{04DC524A-F5CC-4357-91BD-76E4D4978417}" dt="2024-01-08T07:42:32.993" v="47" actId="14100"/>
          <ac:grpSpMkLst>
            <pc:docMk/>
            <pc:sldMk cId="1363051830" sldId="347"/>
            <ac:grpSpMk id="33" creationId="{8A618ABF-C352-144D-BB1C-DEDE7A66951F}"/>
          </ac:grpSpMkLst>
        </pc:grpChg>
        <pc:grpChg chg="mod">
          <ac:chgData name="Chittaranjan Hens" userId="6fc03958433e8a43" providerId="LiveId" clId="{04DC524A-F5CC-4357-91BD-76E4D4978417}" dt="2024-01-08T07:42:32.993" v="47" actId="14100"/>
          <ac:grpSpMkLst>
            <pc:docMk/>
            <pc:sldMk cId="1363051830" sldId="347"/>
            <ac:grpSpMk id="34" creationId="{5EC1D50E-1A45-954B-B9A9-B58C60D02D27}"/>
          </ac:grpSpMkLst>
        </pc:grpChg>
        <pc:grpChg chg="mod">
          <ac:chgData name="Chittaranjan Hens" userId="6fc03958433e8a43" providerId="LiveId" clId="{04DC524A-F5CC-4357-91BD-76E4D4978417}" dt="2024-01-08T07:42:32.993" v="47" actId="14100"/>
          <ac:grpSpMkLst>
            <pc:docMk/>
            <pc:sldMk cId="1363051830" sldId="347"/>
            <ac:grpSpMk id="35" creationId="{026E84CC-BC83-DB41-A6EE-95CADF46B7A8}"/>
          </ac:grpSpMkLst>
        </pc:grpChg>
        <pc:grpChg chg="mod">
          <ac:chgData name="Chittaranjan Hens" userId="6fc03958433e8a43" providerId="LiveId" clId="{04DC524A-F5CC-4357-91BD-76E4D4978417}" dt="2024-01-08T07:42:32.993" v="47" actId="14100"/>
          <ac:grpSpMkLst>
            <pc:docMk/>
            <pc:sldMk cId="1363051830" sldId="347"/>
            <ac:grpSpMk id="36" creationId="{76F7FF59-3F43-D346-A416-335207C0313B}"/>
          </ac:grpSpMkLst>
        </pc:grpChg>
        <pc:picChg chg="mod">
          <ac:chgData name="Chittaranjan Hens" userId="6fc03958433e8a43" providerId="LiveId" clId="{04DC524A-F5CC-4357-91BD-76E4D4978417}" dt="2024-01-08T07:42:18.099" v="45" actId="14100"/>
          <ac:picMkLst>
            <pc:docMk/>
            <pc:sldMk cId="1363051830" sldId="347"/>
            <ac:picMk id="3" creationId="{D4C8FB53-24D5-6129-80B2-D1221E121F0B}"/>
          </ac:picMkLst>
        </pc:picChg>
        <pc:cxnChg chg="mod">
          <ac:chgData name="Chittaranjan Hens" userId="6fc03958433e8a43" providerId="LiveId" clId="{04DC524A-F5CC-4357-91BD-76E4D4978417}" dt="2024-01-08T07:41:55.127" v="41" actId="403"/>
          <ac:cxnSpMkLst>
            <pc:docMk/>
            <pc:sldMk cId="1363051830" sldId="347"/>
            <ac:cxnSpMk id="7" creationId="{49D6E3C9-DD58-6C40-B75D-90471095FE1C}"/>
          </ac:cxnSpMkLst>
        </pc:cxnChg>
        <pc:cxnChg chg="mod">
          <ac:chgData name="Chittaranjan Hens" userId="6fc03958433e8a43" providerId="LiveId" clId="{04DC524A-F5CC-4357-91BD-76E4D4978417}" dt="2024-01-08T07:41:55.127" v="41" actId="403"/>
          <ac:cxnSpMkLst>
            <pc:docMk/>
            <pc:sldMk cId="1363051830" sldId="347"/>
            <ac:cxnSpMk id="8" creationId="{14987282-3766-B843-8A12-CB50A5EF1A79}"/>
          </ac:cxnSpMkLst>
        </pc:cxnChg>
      </pc:sldChg>
      <pc:sldChg chg="add">
        <pc:chgData name="Chittaranjan Hens" userId="6fc03958433e8a43" providerId="LiveId" clId="{04DC524A-F5CC-4357-91BD-76E4D4978417}" dt="2024-01-08T10:08:06.275" v="1304"/>
        <pc:sldMkLst>
          <pc:docMk/>
          <pc:sldMk cId="1583044633" sldId="393"/>
        </pc:sldMkLst>
      </pc:sldChg>
      <pc:sldChg chg="del">
        <pc:chgData name="Chittaranjan Hens" userId="6fc03958433e8a43" providerId="LiveId" clId="{04DC524A-F5CC-4357-91BD-76E4D4978417}" dt="2024-01-08T10:08:02.241" v="1302" actId="2696"/>
        <pc:sldMkLst>
          <pc:docMk/>
          <pc:sldMk cId="2675352720" sldId="393"/>
        </pc:sldMkLst>
      </pc:sldChg>
      <pc:sldChg chg="del">
        <pc:chgData name="Chittaranjan Hens" userId="6fc03958433e8a43" providerId="LiveId" clId="{04DC524A-F5CC-4357-91BD-76E4D4978417}" dt="2024-01-08T07:39:53.804" v="8" actId="47"/>
        <pc:sldMkLst>
          <pc:docMk/>
          <pc:sldMk cId="0" sldId="394"/>
        </pc:sldMkLst>
      </pc:sldChg>
      <pc:sldChg chg="del">
        <pc:chgData name="Chittaranjan Hens" userId="6fc03958433e8a43" providerId="LiveId" clId="{04DC524A-F5CC-4357-91BD-76E4D4978417}" dt="2024-01-08T10:08:02.241" v="1302" actId="2696"/>
        <pc:sldMkLst>
          <pc:docMk/>
          <pc:sldMk cId="2416516656" sldId="420"/>
        </pc:sldMkLst>
      </pc:sldChg>
      <pc:sldChg chg="add">
        <pc:chgData name="Chittaranjan Hens" userId="6fc03958433e8a43" providerId="LiveId" clId="{04DC524A-F5CC-4357-91BD-76E4D4978417}" dt="2024-01-08T10:08:06.275" v="1304"/>
        <pc:sldMkLst>
          <pc:docMk/>
          <pc:sldMk cId="2617488371" sldId="420"/>
        </pc:sldMkLst>
      </pc:sldChg>
      <pc:sldChg chg="del">
        <pc:chgData name="Chittaranjan Hens" userId="6fc03958433e8a43" providerId="LiveId" clId="{04DC524A-F5CC-4357-91BD-76E4D4978417}" dt="2024-01-08T10:08:02.241" v="1302" actId="2696"/>
        <pc:sldMkLst>
          <pc:docMk/>
          <pc:sldMk cId="1600641784" sldId="421"/>
        </pc:sldMkLst>
      </pc:sldChg>
      <pc:sldChg chg="add">
        <pc:chgData name="Chittaranjan Hens" userId="6fc03958433e8a43" providerId="LiveId" clId="{04DC524A-F5CC-4357-91BD-76E4D4978417}" dt="2024-01-08T10:08:06.275" v="1304"/>
        <pc:sldMkLst>
          <pc:docMk/>
          <pc:sldMk cId="3695996589" sldId="421"/>
        </pc:sldMkLst>
      </pc:sldChg>
      <pc:sldChg chg="del">
        <pc:chgData name="Chittaranjan Hens" userId="6fc03958433e8a43" providerId="LiveId" clId="{04DC524A-F5CC-4357-91BD-76E4D4978417}" dt="2024-01-08T10:08:02.241" v="1302" actId="2696"/>
        <pc:sldMkLst>
          <pc:docMk/>
          <pc:sldMk cId="844587726" sldId="422"/>
        </pc:sldMkLst>
      </pc:sldChg>
      <pc:sldChg chg="add">
        <pc:chgData name="Chittaranjan Hens" userId="6fc03958433e8a43" providerId="LiveId" clId="{04DC524A-F5CC-4357-91BD-76E4D4978417}" dt="2024-01-08T10:08:06.275" v="1304"/>
        <pc:sldMkLst>
          <pc:docMk/>
          <pc:sldMk cId="2452022010" sldId="422"/>
        </pc:sldMkLst>
      </pc:sldChg>
      <pc:sldChg chg="del">
        <pc:chgData name="Chittaranjan Hens" userId="6fc03958433e8a43" providerId="LiveId" clId="{04DC524A-F5CC-4357-91BD-76E4D4978417}" dt="2024-01-08T10:08:02.241" v="1302" actId="2696"/>
        <pc:sldMkLst>
          <pc:docMk/>
          <pc:sldMk cId="784242273" sldId="423"/>
        </pc:sldMkLst>
      </pc:sldChg>
      <pc:sldChg chg="add">
        <pc:chgData name="Chittaranjan Hens" userId="6fc03958433e8a43" providerId="LiveId" clId="{04DC524A-F5CC-4357-91BD-76E4D4978417}" dt="2024-01-08T10:08:06.275" v="1304"/>
        <pc:sldMkLst>
          <pc:docMk/>
          <pc:sldMk cId="4287171569" sldId="423"/>
        </pc:sldMkLst>
      </pc:sldChg>
      <pc:sldChg chg="delSp add setBg delDesignElem">
        <pc:chgData name="Chittaranjan Hens" userId="6fc03958433e8a43" providerId="LiveId" clId="{04DC524A-F5CC-4357-91BD-76E4D4978417}" dt="2024-01-08T10:08:06.275" v="1304"/>
        <pc:sldMkLst>
          <pc:docMk/>
          <pc:sldMk cId="161038511" sldId="424"/>
        </pc:sldMkLst>
        <pc:spChg chg="del">
          <ac:chgData name="Chittaranjan Hens" userId="6fc03958433e8a43" providerId="LiveId" clId="{04DC524A-F5CC-4357-91BD-76E4D4978417}" dt="2024-01-08T10:08:06.275" v="1304"/>
          <ac:spMkLst>
            <pc:docMk/>
            <pc:sldMk cId="161038511" sldId="424"/>
            <ac:spMk id="33" creationId="{AC8EEB0F-BA72-49AC-956F-331B60FDE79E}"/>
          </ac:spMkLst>
        </pc:spChg>
        <pc:spChg chg="del">
          <ac:chgData name="Chittaranjan Hens" userId="6fc03958433e8a43" providerId="LiveId" clId="{04DC524A-F5CC-4357-91BD-76E4D4978417}" dt="2024-01-08T10:08:06.275" v="1304"/>
          <ac:spMkLst>
            <pc:docMk/>
            <pc:sldMk cId="161038511" sldId="424"/>
            <ac:spMk id="35" creationId="{8CC700D5-9809-43F4-89D5-7DBBCB0DCC10}"/>
          </ac:spMkLst>
        </pc:spChg>
        <pc:spChg chg="del">
          <ac:chgData name="Chittaranjan Hens" userId="6fc03958433e8a43" providerId="LiveId" clId="{04DC524A-F5CC-4357-91BD-76E4D4978417}" dt="2024-01-08T10:08:06.275" v="1304"/>
          <ac:spMkLst>
            <pc:docMk/>
            <pc:sldMk cId="161038511" sldId="424"/>
            <ac:spMk id="37" creationId="{C7163242-6303-46DC-BAC1-2A204F061321}"/>
          </ac:spMkLst>
        </pc:spChg>
        <pc:spChg chg="del">
          <ac:chgData name="Chittaranjan Hens" userId="6fc03958433e8a43" providerId="LiveId" clId="{04DC524A-F5CC-4357-91BD-76E4D4978417}" dt="2024-01-08T10:08:06.275" v="1304"/>
          <ac:spMkLst>
            <pc:docMk/>
            <pc:sldMk cId="161038511" sldId="424"/>
            <ac:spMk id="39" creationId="{9A5160F0-6244-48E8-9E71-1F51EA90C9E2}"/>
          </ac:spMkLst>
        </pc:spChg>
        <pc:spChg chg="del">
          <ac:chgData name="Chittaranjan Hens" userId="6fc03958433e8a43" providerId="LiveId" clId="{04DC524A-F5CC-4357-91BD-76E4D4978417}" dt="2024-01-08T10:08:06.275" v="1304"/>
          <ac:spMkLst>
            <pc:docMk/>
            <pc:sldMk cId="161038511" sldId="424"/>
            <ac:spMk id="41" creationId="{9BDFF5CA-602C-465F-8BC3-59C9963028BE}"/>
          </ac:spMkLst>
        </pc:spChg>
        <pc:spChg chg="del">
          <ac:chgData name="Chittaranjan Hens" userId="6fc03958433e8a43" providerId="LiveId" clId="{04DC524A-F5CC-4357-91BD-76E4D4978417}" dt="2024-01-08T10:08:06.275" v="1304"/>
          <ac:spMkLst>
            <pc:docMk/>
            <pc:sldMk cId="161038511" sldId="424"/>
            <ac:spMk id="43" creationId="{D289228A-771B-48F6-B5DF-7A63EA32421C}"/>
          </ac:spMkLst>
        </pc:spChg>
        <pc:spChg chg="del">
          <ac:chgData name="Chittaranjan Hens" userId="6fc03958433e8a43" providerId="LiveId" clId="{04DC524A-F5CC-4357-91BD-76E4D4978417}" dt="2024-01-08T10:08:06.275" v="1304"/>
          <ac:spMkLst>
            <pc:docMk/>
            <pc:sldMk cId="161038511" sldId="424"/>
            <ac:spMk id="45" creationId="{31D5EF21-94C4-481A-BD01-3D29FB305BD9}"/>
          </ac:spMkLst>
        </pc:spChg>
        <pc:spChg chg="del">
          <ac:chgData name="Chittaranjan Hens" userId="6fc03958433e8a43" providerId="LiveId" clId="{04DC524A-F5CC-4357-91BD-76E4D4978417}" dt="2024-01-08T10:08:06.275" v="1304"/>
          <ac:spMkLst>
            <pc:docMk/>
            <pc:sldMk cId="161038511" sldId="424"/>
            <ac:spMk id="47" creationId="{805C4C40-D70E-4C4F-B228-98A0A6132603}"/>
          </ac:spMkLst>
        </pc:spChg>
      </pc:sldChg>
      <pc:sldChg chg="del">
        <pc:chgData name="Chittaranjan Hens" userId="6fc03958433e8a43" providerId="LiveId" clId="{04DC524A-F5CC-4357-91BD-76E4D4978417}" dt="2024-01-08T10:08:02.241" v="1302" actId="2696"/>
        <pc:sldMkLst>
          <pc:docMk/>
          <pc:sldMk cId="592515564" sldId="424"/>
        </pc:sldMkLst>
      </pc:sldChg>
      <pc:sldChg chg="add">
        <pc:chgData name="Chittaranjan Hens" userId="6fc03958433e8a43" providerId="LiveId" clId="{04DC524A-F5CC-4357-91BD-76E4D4978417}" dt="2024-01-08T10:08:06.275" v="1304"/>
        <pc:sldMkLst>
          <pc:docMk/>
          <pc:sldMk cId="1538519880" sldId="425"/>
        </pc:sldMkLst>
      </pc:sldChg>
      <pc:sldChg chg="del">
        <pc:chgData name="Chittaranjan Hens" userId="6fc03958433e8a43" providerId="LiveId" clId="{04DC524A-F5CC-4357-91BD-76E4D4978417}" dt="2024-01-08T10:08:02.241" v="1302" actId="2696"/>
        <pc:sldMkLst>
          <pc:docMk/>
          <pc:sldMk cId="4006203241" sldId="425"/>
        </pc:sldMkLst>
      </pc:sldChg>
      <pc:sldChg chg="add">
        <pc:chgData name="Chittaranjan Hens" userId="6fc03958433e8a43" providerId="LiveId" clId="{04DC524A-F5CC-4357-91BD-76E4D4978417}" dt="2024-01-08T10:08:06.275" v="1304"/>
        <pc:sldMkLst>
          <pc:docMk/>
          <pc:sldMk cId="2113796796" sldId="426"/>
        </pc:sldMkLst>
      </pc:sldChg>
      <pc:sldChg chg="del">
        <pc:chgData name="Chittaranjan Hens" userId="6fc03958433e8a43" providerId="LiveId" clId="{04DC524A-F5CC-4357-91BD-76E4D4978417}" dt="2024-01-08T10:08:02.241" v="1302" actId="2696"/>
        <pc:sldMkLst>
          <pc:docMk/>
          <pc:sldMk cId="2574106128" sldId="426"/>
        </pc:sldMkLst>
      </pc:sldChg>
      <pc:sldChg chg="del">
        <pc:chgData name="Chittaranjan Hens" userId="6fc03958433e8a43" providerId="LiveId" clId="{04DC524A-F5CC-4357-91BD-76E4D4978417}" dt="2024-01-08T10:08:02.241" v="1302" actId="2696"/>
        <pc:sldMkLst>
          <pc:docMk/>
          <pc:sldMk cId="1844746795" sldId="427"/>
        </pc:sldMkLst>
      </pc:sldChg>
      <pc:sldChg chg="add">
        <pc:chgData name="Chittaranjan Hens" userId="6fc03958433e8a43" providerId="LiveId" clId="{04DC524A-F5CC-4357-91BD-76E4D4978417}" dt="2024-01-08T10:08:06.275" v="1304"/>
        <pc:sldMkLst>
          <pc:docMk/>
          <pc:sldMk cId="3816572517" sldId="427"/>
        </pc:sldMkLst>
      </pc:sldChg>
      <pc:sldChg chg="modSp mod">
        <pc:chgData name="Chittaranjan Hens" userId="6fc03958433e8a43" providerId="LiveId" clId="{04DC524A-F5CC-4357-91BD-76E4D4978417}" dt="2024-01-08T09:35:16.722" v="1107" actId="1076"/>
        <pc:sldMkLst>
          <pc:docMk/>
          <pc:sldMk cId="3493249406" sldId="434"/>
        </pc:sldMkLst>
        <pc:grpChg chg="mod">
          <ac:chgData name="Chittaranjan Hens" userId="6fc03958433e8a43" providerId="LiveId" clId="{04DC524A-F5CC-4357-91BD-76E4D4978417}" dt="2024-01-08T09:35:16.722" v="1107" actId="1076"/>
          <ac:grpSpMkLst>
            <pc:docMk/>
            <pc:sldMk cId="3493249406" sldId="434"/>
            <ac:grpSpMk id="15" creationId="{E4EA8EE4-1027-E90B-3F6B-9D6A6981EED1}"/>
          </ac:grpSpMkLst>
        </pc:grpChg>
      </pc:sldChg>
      <pc:sldChg chg="del">
        <pc:chgData name="Chittaranjan Hens" userId="6fc03958433e8a43" providerId="LiveId" clId="{04DC524A-F5CC-4357-91BD-76E4D4978417}" dt="2024-01-08T09:35:10.148" v="1106" actId="47"/>
        <pc:sldMkLst>
          <pc:docMk/>
          <pc:sldMk cId="1665699498" sldId="435"/>
        </pc:sldMkLst>
      </pc:sldChg>
      <pc:sldChg chg="modSp mod ord">
        <pc:chgData name="Chittaranjan Hens" userId="6fc03958433e8a43" providerId="LiveId" clId="{04DC524A-F5CC-4357-91BD-76E4D4978417}" dt="2024-01-08T13:14:57.272" v="1311" actId="1076"/>
        <pc:sldMkLst>
          <pc:docMk/>
          <pc:sldMk cId="3745422991" sldId="436"/>
        </pc:sldMkLst>
        <pc:spChg chg="mod">
          <ac:chgData name="Chittaranjan Hens" userId="6fc03958433e8a43" providerId="LiveId" clId="{04DC524A-F5CC-4357-91BD-76E4D4978417}" dt="2024-01-08T13:14:57.272" v="1311" actId="1076"/>
          <ac:spMkLst>
            <pc:docMk/>
            <pc:sldMk cId="3745422991" sldId="436"/>
            <ac:spMk id="6" creationId="{2D9735DD-54E7-B124-511F-7515E4C14A51}"/>
          </ac:spMkLst>
        </pc:spChg>
      </pc:sldChg>
      <pc:sldChg chg="addSp delSp modSp add mod ord modAnim">
        <pc:chgData name="Chittaranjan Hens" userId="6fc03958433e8a43" providerId="LiveId" clId="{04DC524A-F5CC-4357-91BD-76E4D4978417}" dt="2024-01-08T08:25:54.559" v="981" actId="1076"/>
        <pc:sldMkLst>
          <pc:docMk/>
          <pc:sldMk cId="2465128637" sldId="437"/>
        </pc:sldMkLst>
        <pc:spChg chg="del">
          <ac:chgData name="Chittaranjan Hens" userId="6fc03958433e8a43" providerId="LiveId" clId="{04DC524A-F5CC-4357-91BD-76E4D4978417}" dt="2024-01-08T07:39:31.023" v="2" actId="478"/>
          <ac:spMkLst>
            <pc:docMk/>
            <pc:sldMk cId="2465128637" sldId="437"/>
            <ac:spMk id="5" creationId="{00000000-0000-0000-0000-000000000000}"/>
          </ac:spMkLst>
        </pc:spChg>
        <pc:spChg chg="del">
          <ac:chgData name="Chittaranjan Hens" userId="6fc03958433e8a43" providerId="LiveId" clId="{04DC524A-F5CC-4357-91BD-76E4D4978417}" dt="2024-01-08T07:39:31.023" v="2" actId="478"/>
          <ac:spMkLst>
            <pc:docMk/>
            <pc:sldMk cId="2465128637" sldId="437"/>
            <ac:spMk id="7" creationId="{00000000-0000-0000-0000-000000000000}"/>
          </ac:spMkLst>
        </pc:spChg>
        <pc:spChg chg="del">
          <ac:chgData name="Chittaranjan Hens" userId="6fc03958433e8a43" providerId="LiveId" clId="{04DC524A-F5CC-4357-91BD-76E4D4978417}" dt="2024-01-08T07:39:31.023" v="2" actId="478"/>
          <ac:spMkLst>
            <pc:docMk/>
            <pc:sldMk cId="2465128637" sldId="437"/>
            <ac:spMk id="8" creationId="{00000000-0000-0000-0000-000000000000}"/>
          </ac:spMkLst>
        </pc:spChg>
        <pc:spChg chg="del">
          <ac:chgData name="Chittaranjan Hens" userId="6fc03958433e8a43" providerId="LiveId" clId="{04DC524A-F5CC-4357-91BD-76E4D4978417}" dt="2024-01-08T07:39:31.023" v="2" actId="478"/>
          <ac:spMkLst>
            <pc:docMk/>
            <pc:sldMk cId="2465128637" sldId="437"/>
            <ac:spMk id="12" creationId="{00000000-0000-0000-0000-000000000000}"/>
          </ac:spMkLst>
        </pc:spChg>
        <pc:spChg chg="del">
          <ac:chgData name="Chittaranjan Hens" userId="6fc03958433e8a43" providerId="LiveId" clId="{04DC524A-F5CC-4357-91BD-76E4D4978417}" dt="2024-01-08T07:39:31.023" v="2" actId="478"/>
          <ac:spMkLst>
            <pc:docMk/>
            <pc:sldMk cId="2465128637" sldId="437"/>
            <ac:spMk id="13" creationId="{00000000-0000-0000-0000-000000000000}"/>
          </ac:spMkLst>
        </pc:spChg>
        <pc:spChg chg="add mod">
          <ac:chgData name="Chittaranjan Hens" userId="6fc03958433e8a43" providerId="LiveId" clId="{04DC524A-F5CC-4357-91BD-76E4D4978417}" dt="2024-01-08T08:16:22.189" v="809" actId="14100"/>
          <ac:spMkLst>
            <pc:docMk/>
            <pc:sldMk cId="2465128637" sldId="437"/>
            <ac:spMk id="14" creationId="{39BF9649-2342-41F2-C202-2B2E07E4C9DC}"/>
          </ac:spMkLst>
        </pc:spChg>
        <pc:spChg chg="add del mod">
          <ac:chgData name="Chittaranjan Hens" userId="6fc03958433e8a43" providerId="LiveId" clId="{04DC524A-F5CC-4357-91BD-76E4D4978417}" dt="2024-01-08T08:24:10.841" v="964" actId="478"/>
          <ac:spMkLst>
            <pc:docMk/>
            <pc:sldMk cId="2465128637" sldId="437"/>
            <ac:spMk id="16" creationId="{675FF7E7-EDAE-8F7B-356E-92A738802EE9}"/>
          </ac:spMkLst>
        </pc:spChg>
        <pc:spChg chg="add mod">
          <ac:chgData name="Chittaranjan Hens" userId="6fc03958433e8a43" providerId="LiveId" clId="{04DC524A-F5CC-4357-91BD-76E4D4978417}" dt="2024-01-08T08:25:54.559" v="981" actId="1076"/>
          <ac:spMkLst>
            <pc:docMk/>
            <pc:sldMk cId="2465128637" sldId="437"/>
            <ac:spMk id="17" creationId="{68B0E2E2-A565-BB62-F2A7-B40AFA8688DD}"/>
          </ac:spMkLst>
        </pc:spChg>
        <pc:spChg chg="add del mod">
          <ac:chgData name="Chittaranjan Hens" userId="6fc03958433e8a43" providerId="LiveId" clId="{04DC524A-F5CC-4357-91BD-76E4D4978417}" dt="2024-01-08T08:24:10.841" v="964" actId="478"/>
          <ac:spMkLst>
            <pc:docMk/>
            <pc:sldMk cId="2465128637" sldId="437"/>
            <ac:spMk id="18" creationId="{176A3202-4DEB-B603-1D58-32A7A4003914}"/>
          </ac:spMkLst>
        </pc:spChg>
        <pc:graphicFrameChg chg="del">
          <ac:chgData name="Chittaranjan Hens" userId="6fc03958433e8a43" providerId="LiveId" clId="{04DC524A-F5CC-4357-91BD-76E4D4978417}" dt="2024-01-08T07:39:33.093" v="3" actId="478"/>
          <ac:graphicFrameMkLst>
            <pc:docMk/>
            <pc:sldMk cId="2465128637" sldId="437"/>
            <ac:graphicFrameMk id="11" creationId="{00000000-0000-0000-0000-000000000000}"/>
          </ac:graphicFrameMkLst>
        </pc:graphicFrameChg>
        <pc:graphicFrameChg chg="del">
          <ac:chgData name="Chittaranjan Hens" userId="6fc03958433e8a43" providerId="LiveId" clId="{04DC524A-F5CC-4357-91BD-76E4D4978417}" dt="2024-01-08T07:39:31.023" v="2" actId="478"/>
          <ac:graphicFrameMkLst>
            <pc:docMk/>
            <pc:sldMk cId="2465128637" sldId="437"/>
            <ac:graphicFrameMk id="106504" creationId="{00000000-0000-0000-0000-000000000000}"/>
          </ac:graphicFrameMkLst>
        </pc:graphicFrameChg>
        <pc:graphicFrameChg chg="del">
          <ac:chgData name="Chittaranjan Hens" userId="6fc03958433e8a43" providerId="LiveId" clId="{04DC524A-F5CC-4357-91BD-76E4D4978417}" dt="2024-01-08T07:39:31.023" v="2" actId="478"/>
          <ac:graphicFrameMkLst>
            <pc:docMk/>
            <pc:sldMk cId="2465128637" sldId="437"/>
            <ac:graphicFrameMk id="106506" creationId="{00000000-0000-0000-0000-000000000000}"/>
          </ac:graphicFrameMkLst>
        </pc:graphicFrameChg>
        <pc:picChg chg="add del mod">
          <ac:chgData name="Chittaranjan Hens" userId="6fc03958433e8a43" providerId="LiveId" clId="{04DC524A-F5CC-4357-91BD-76E4D4978417}" dt="2024-01-08T08:17:23.935" v="843" actId="478"/>
          <ac:picMkLst>
            <pc:docMk/>
            <pc:sldMk cId="2465128637" sldId="437"/>
            <ac:picMk id="3" creationId="{86C08B0B-1D75-D88D-D1A6-1078BBD02147}"/>
          </ac:picMkLst>
        </pc:picChg>
        <pc:picChg chg="add del mod">
          <ac:chgData name="Chittaranjan Hens" userId="6fc03958433e8a43" providerId="LiveId" clId="{04DC524A-F5CC-4357-91BD-76E4D4978417}" dt="2024-01-08T08:17:20.394" v="841" actId="478"/>
          <ac:picMkLst>
            <pc:docMk/>
            <pc:sldMk cId="2465128637" sldId="437"/>
            <ac:picMk id="6" creationId="{040386FB-D84D-220B-7D76-D32CCD448723}"/>
          </ac:picMkLst>
        </pc:picChg>
        <pc:picChg chg="add del mod">
          <ac:chgData name="Chittaranjan Hens" userId="6fc03958433e8a43" providerId="LiveId" clId="{04DC524A-F5CC-4357-91BD-76E4D4978417}" dt="2024-01-08T08:23:48.900" v="955" actId="478"/>
          <ac:picMkLst>
            <pc:docMk/>
            <pc:sldMk cId="2465128637" sldId="437"/>
            <ac:picMk id="10" creationId="{D5EC757D-E798-2F0E-49FF-09069723464C}"/>
          </ac:picMkLst>
        </pc:picChg>
        <pc:picChg chg="add mod ord">
          <ac:chgData name="Chittaranjan Hens" userId="6fc03958433e8a43" providerId="LiveId" clId="{04DC524A-F5CC-4357-91BD-76E4D4978417}" dt="2024-01-08T08:25:49.207" v="980" actId="167"/>
          <ac:picMkLst>
            <pc:docMk/>
            <pc:sldMk cId="2465128637" sldId="437"/>
            <ac:picMk id="19" creationId="{58ADC62B-16D5-8F1B-6426-9B0CD70BDF55}"/>
          </ac:picMkLst>
        </pc:picChg>
      </pc:sldChg>
      <pc:sldChg chg="addSp delSp modSp new mod">
        <pc:chgData name="Chittaranjan Hens" userId="6fc03958433e8a43" providerId="LiveId" clId="{04DC524A-F5CC-4357-91BD-76E4D4978417}" dt="2024-01-08T09:51:41.146" v="1220" actId="167"/>
        <pc:sldMkLst>
          <pc:docMk/>
          <pc:sldMk cId="3007175070" sldId="438"/>
        </pc:sldMkLst>
        <pc:spChg chg="del">
          <ac:chgData name="Chittaranjan Hens" userId="6fc03958433e8a43" providerId="LiveId" clId="{04DC524A-F5CC-4357-91BD-76E4D4978417}" dt="2024-01-08T07:40:02.479" v="12" actId="478"/>
          <ac:spMkLst>
            <pc:docMk/>
            <pc:sldMk cId="3007175070" sldId="438"/>
            <ac:spMk id="2" creationId="{4958BD4E-E043-550D-EB9B-A78A26709760}"/>
          </ac:spMkLst>
        </pc:spChg>
        <pc:spChg chg="del mod">
          <ac:chgData name="Chittaranjan Hens" userId="6fc03958433e8a43" providerId="LiveId" clId="{04DC524A-F5CC-4357-91BD-76E4D4978417}" dt="2024-01-08T09:35:54.882" v="1116" actId="478"/>
          <ac:spMkLst>
            <pc:docMk/>
            <pc:sldMk cId="3007175070" sldId="438"/>
            <ac:spMk id="3" creationId="{D7C0C395-FF02-364E-CA87-D2ABE5FE3F48}"/>
          </ac:spMkLst>
        </pc:spChg>
        <pc:spChg chg="add mod">
          <ac:chgData name="Chittaranjan Hens" userId="6fc03958433e8a43" providerId="LiveId" clId="{04DC524A-F5CC-4357-91BD-76E4D4978417}" dt="2024-01-08T09:36:02.437" v="1132" actId="20577"/>
          <ac:spMkLst>
            <pc:docMk/>
            <pc:sldMk cId="3007175070" sldId="438"/>
            <ac:spMk id="7" creationId="{A77C19EF-92E3-F249-FDC1-520DB84DA236}"/>
          </ac:spMkLst>
        </pc:spChg>
        <pc:picChg chg="add mod">
          <ac:chgData name="Chittaranjan Hens" userId="6fc03958433e8a43" providerId="LiveId" clId="{04DC524A-F5CC-4357-91BD-76E4D4978417}" dt="2024-01-08T09:35:40.109" v="1114" actId="1076"/>
          <ac:picMkLst>
            <pc:docMk/>
            <pc:sldMk cId="3007175070" sldId="438"/>
            <ac:picMk id="6" creationId="{195AC6DE-7BAB-FEA1-B97D-E2F3A6E63332}"/>
          </ac:picMkLst>
        </pc:picChg>
        <pc:picChg chg="add mod ord">
          <ac:chgData name="Chittaranjan Hens" userId="6fc03958433e8a43" providerId="LiveId" clId="{04DC524A-F5CC-4357-91BD-76E4D4978417}" dt="2024-01-08T09:51:41.146" v="1220" actId="167"/>
          <ac:picMkLst>
            <pc:docMk/>
            <pc:sldMk cId="3007175070" sldId="438"/>
            <ac:picMk id="8" creationId="{BCE6824B-C8A6-8990-8E44-59DF2B0E8A3D}"/>
          </ac:picMkLst>
        </pc:picChg>
      </pc:sldChg>
      <pc:sldChg chg="addSp delSp modSp add del mod">
        <pc:chgData name="Chittaranjan Hens" userId="6fc03958433e8a43" providerId="LiveId" clId="{04DC524A-F5CC-4357-91BD-76E4D4978417}" dt="2024-01-08T07:41:36.514" v="40" actId="47"/>
        <pc:sldMkLst>
          <pc:docMk/>
          <pc:sldMk cId="1604085108" sldId="439"/>
        </pc:sldMkLst>
        <pc:spChg chg="del">
          <ac:chgData name="Chittaranjan Hens" userId="6fc03958433e8a43" providerId="LiveId" clId="{04DC524A-F5CC-4357-91BD-76E4D4978417}" dt="2024-01-08T07:40:50.770" v="33" actId="478"/>
          <ac:spMkLst>
            <pc:docMk/>
            <pc:sldMk cId="1604085108" sldId="439"/>
            <ac:spMk id="6" creationId="{2D9735DD-54E7-B124-511F-7515E4C14A51}"/>
          </ac:spMkLst>
        </pc:spChg>
        <pc:picChg chg="add del mod">
          <ac:chgData name="Chittaranjan Hens" userId="6fc03958433e8a43" providerId="LiveId" clId="{04DC524A-F5CC-4357-91BD-76E4D4978417}" dt="2024-01-08T07:41:01.953" v="35" actId="478"/>
          <ac:picMkLst>
            <pc:docMk/>
            <pc:sldMk cId="1604085108" sldId="439"/>
            <ac:picMk id="2" creationId="{E6EEBD20-9909-9C50-6C70-62C43C01E8CA}"/>
          </ac:picMkLst>
        </pc:picChg>
      </pc:sldChg>
      <pc:sldChg chg="addSp delSp modSp add mod modAnim">
        <pc:chgData name="Chittaranjan Hens" userId="6fc03958433e8a43" providerId="LiveId" clId="{04DC524A-F5CC-4357-91BD-76E4D4978417}" dt="2024-01-08T13:24:36.328" v="1336" actId="478"/>
        <pc:sldMkLst>
          <pc:docMk/>
          <pc:sldMk cId="1983802560" sldId="443"/>
        </pc:sldMkLst>
        <pc:spChg chg="mod">
          <ac:chgData name="Chittaranjan Hens" userId="6fc03958433e8a43" providerId="LiveId" clId="{04DC524A-F5CC-4357-91BD-76E4D4978417}" dt="2024-01-08T10:57:52.343" v="1305" actId="14100"/>
          <ac:spMkLst>
            <pc:docMk/>
            <pc:sldMk cId="1983802560" sldId="443"/>
            <ac:spMk id="2" creationId="{F66E394E-560C-6988-1C3E-1DEFC7847C45}"/>
          </ac:spMkLst>
        </pc:spChg>
        <pc:spChg chg="add del mod">
          <ac:chgData name="Chittaranjan Hens" userId="6fc03958433e8a43" providerId="LiveId" clId="{04DC524A-F5CC-4357-91BD-76E4D4978417}" dt="2024-01-08T13:24:36.328" v="1336" actId="478"/>
          <ac:spMkLst>
            <pc:docMk/>
            <pc:sldMk cId="1983802560" sldId="443"/>
            <ac:spMk id="6" creationId="{811E824D-DA14-B8EC-2BA1-D44F62550D75}"/>
          </ac:spMkLst>
        </pc:spChg>
        <pc:spChg chg="mod">
          <ac:chgData name="Chittaranjan Hens" userId="6fc03958433e8a43" providerId="LiveId" clId="{04DC524A-F5CC-4357-91BD-76E4D4978417}" dt="2024-01-08T13:24:24.353" v="1332"/>
          <ac:spMkLst>
            <pc:docMk/>
            <pc:sldMk cId="1983802560" sldId="443"/>
            <ac:spMk id="57" creationId="{1B44EDF4-FEB8-A908-B948-7DB8D9EA48EC}"/>
          </ac:spMkLst>
        </pc:spChg>
        <pc:picChg chg="mod">
          <ac:chgData name="Chittaranjan Hens" userId="6fc03958433e8a43" providerId="LiveId" clId="{04DC524A-F5CC-4357-91BD-76E4D4978417}" dt="2024-01-08T10:02:06.263" v="1300" actId="1076"/>
          <ac:picMkLst>
            <pc:docMk/>
            <pc:sldMk cId="1983802560" sldId="443"/>
            <ac:picMk id="86" creationId="{7F6C75DD-F3D9-E882-6EA2-C7A7C21ECE27}"/>
          </ac:picMkLst>
        </pc:picChg>
      </pc:sldChg>
      <pc:sldChg chg="addSp delSp modSp add mod modAnim">
        <pc:chgData name="Chittaranjan Hens" userId="6fc03958433e8a43" providerId="LiveId" clId="{04DC524A-F5CC-4357-91BD-76E4D4978417}" dt="2024-01-08T08:26:38.217" v="991" actId="478"/>
        <pc:sldMkLst>
          <pc:docMk/>
          <pc:sldMk cId="3437282711" sldId="444"/>
        </pc:sldMkLst>
        <pc:spChg chg="add mod">
          <ac:chgData name="Chittaranjan Hens" userId="6fc03958433e8a43" providerId="LiveId" clId="{04DC524A-F5CC-4357-91BD-76E4D4978417}" dt="2024-01-08T08:02:07.449" v="391" actId="6549"/>
          <ac:spMkLst>
            <pc:docMk/>
            <pc:sldMk cId="3437282711" sldId="444"/>
            <ac:spMk id="4" creationId="{5FC33D46-F421-1548-FEDF-ECBE7B06D270}"/>
          </ac:spMkLst>
        </pc:spChg>
        <pc:spChg chg="add mod">
          <ac:chgData name="Chittaranjan Hens" userId="6fc03958433e8a43" providerId="LiveId" clId="{04DC524A-F5CC-4357-91BD-76E4D4978417}" dt="2024-01-08T07:49:51.791" v="109" actId="403"/>
          <ac:spMkLst>
            <pc:docMk/>
            <pc:sldMk cId="3437282711" sldId="444"/>
            <ac:spMk id="7" creationId="{658C8411-9C3C-836B-EA25-427E7D4DA154}"/>
          </ac:spMkLst>
        </pc:spChg>
        <pc:spChg chg="del mod">
          <ac:chgData name="Chittaranjan Hens" userId="6fc03958433e8a43" providerId="LiveId" clId="{04DC524A-F5CC-4357-91BD-76E4D4978417}" dt="2024-01-08T08:26:38.217" v="991" actId="478"/>
          <ac:spMkLst>
            <pc:docMk/>
            <pc:sldMk cId="3437282711" sldId="444"/>
            <ac:spMk id="14" creationId="{39BF9649-2342-41F2-C202-2B2E07E4C9DC}"/>
          </ac:spMkLst>
        </pc:spChg>
        <pc:picChg chg="del">
          <ac:chgData name="Chittaranjan Hens" userId="6fc03958433e8a43" providerId="LiveId" clId="{04DC524A-F5CC-4357-91BD-76E4D4978417}" dt="2024-01-08T07:48:56.075" v="92" actId="478"/>
          <ac:picMkLst>
            <pc:docMk/>
            <pc:sldMk cId="3437282711" sldId="444"/>
            <ac:picMk id="3" creationId="{86C08B0B-1D75-D88D-D1A6-1078BBD02147}"/>
          </ac:picMkLst>
        </pc:picChg>
        <pc:picChg chg="del">
          <ac:chgData name="Chittaranjan Hens" userId="6fc03958433e8a43" providerId="LiveId" clId="{04DC524A-F5CC-4357-91BD-76E4D4978417}" dt="2024-01-08T07:48:56.075" v="92" actId="478"/>
          <ac:picMkLst>
            <pc:docMk/>
            <pc:sldMk cId="3437282711" sldId="444"/>
            <ac:picMk id="6" creationId="{040386FB-D84D-220B-7D76-D32CCD448723}"/>
          </ac:picMkLst>
        </pc:picChg>
        <pc:picChg chg="add del mod ord">
          <ac:chgData name="Chittaranjan Hens" userId="6fc03958433e8a43" providerId="LiveId" clId="{04DC524A-F5CC-4357-91BD-76E4D4978417}" dt="2024-01-08T08:26:36.371" v="990" actId="478"/>
          <ac:picMkLst>
            <pc:docMk/>
            <pc:sldMk cId="3437282711" sldId="444"/>
            <ac:picMk id="8" creationId="{17EB1BAC-EDA7-F030-2981-453D6039D0F8}"/>
          </ac:picMkLst>
        </pc:picChg>
        <pc:picChg chg="del">
          <ac:chgData name="Chittaranjan Hens" userId="6fc03958433e8a43" providerId="LiveId" clId="{04DC524A-F5CC-4357-91BD-76E4D4978417}" dt="2024-01-08T07:48:56.075" v="92" actId="478"/>
          <ac:picMkLst>
            <pc:docMk/>
            <pc:sldMk cId="3437282711" sldId="444"/>
            <ac:picMk id="10" creationId="{D5EC757D-E798-2F0E-49FF-09069723464C}"/>
          </ac:picMkLst>
        </pc:picChg>
      </pc:sldChg>
      <pc:sldChg chg="delSp modSp add mod">
        <pc:chgData name="Chittaranjan Hens" userId="6fc03958433e8a43" providerId="LiveId" clId="{04DC524A-F5CC-4357-91BD-76E4D4978417}" dt="2024-01-08T08:26:41.999" v="992" actId="478"/>
        <pc:sldMkLst>
          <pc:docMk/>
          <pc:sldMk cId="2651077898" sldId="445"/>
        </pc:sldMkLst>
        <pc:spChg chg="mod">
          <ac:chgData name="Chittaranjan Hens" userId="6fc03958433e8a43" providerId="LiveId" clId="{04DC524A-F5CC-4357-91BD-76E4D4978417}" dt="2024-01-08T08:02:40.034" v="406" actId="20577"/>
          <ac:spMkLst>
            <pc:docMk/>
            <pc:sldMk cId="2651077898" sldId="445"/>
            <ac:spMk id="4" creationId="{5FC33D46-F421-1548-FEDF-ECBE7B06D270}"/>
          </ac:spMkLst>
        </pc:spChg>
        <pc:spChg chg="del">
          <ac:chgData name="Chittaranjan Hens" userId="6fc03958433e8a43" providerId="LiveId" clId="{04DC524A-F5CC-4357-91BD-76E4D4978417}" dt="2024-01-08T08:26:41.999" v="992" actId="478"/>
          <ac:spMkLst>
            <pc:docMk/>
            <pc:sldMk cId="2651077898" sldId="445"/>
            <ac:spMk id="14" creationId="{39BF9649-2342-41F2-C202-2B2E07E4C9DC}"/>
          </ac:spMkLst>
        </pc:spChg>
      </pc:sldChg>
      <pc:sldChg chg="add del">
        <pc:chgData name="Chittaranjan Hens" userId="6fc03958433e8a43" providerId="LiveId" clId="{04DC524A-F5CC-4357-91BD-76E4D4978417}" dt="2024-01-08T08:02:28.287" v="394" actId="47"/>
        <pc:sldMkLst>
          <pc:docMk/>
          <pc:sldMk cId="1041459211" sldId="446"/>
        </pc:sldMkLst>
      </pc:sldChg>
      <pc:sldChg chg="delSp add mod">
        <pc:chgData name="Chittaranjan Hens" userId="6fc03958433e8a43" providerId="LiveId" clId="{04DC524A-F5CC-4357-91BD-76E4D4978417}" dt="2024-01-08T08:26:45.613" v="993" actId="478"/>
        <pc:sldMkLst>
          <pc:docMk/>
          <pc:sldMk cId="3864713031" sldId="446"/>
        </pc:sldMkLst>
        <pc:spChg chg="del">
          <ac:chgData name="Chittaranjan Hens" userId="6fc03958433e8a43" providerId="LiveId" clId="{04DC524A-F5CC-4357-91BD-76E4D4978417}" dt="2024-01-08T08:26:45.613" v="993" actId="478"/>
          <ac:spMkLst>
            <pc:docMk/>
            <pc:sldMk cId="3864713031" sldId="446"/>
            <ac:spMk id="14" creationId="{39BF9649-2342-41F2-C202-2B2E07E4C9DC}"/>
          </ac:spMkLst>
        </pc:spChg>
      </pc:sldChg>
      <pc:sldChg chg="addSp delSp modSp add mod modAnim">
        <pc:chgData name="Chittaranjan Hens" userId="6fc03958433e8a43" providerId="LiveId" clId="{04DC524A-F5CC-4357-91BD-76E4D4978417}" dt="2024-01-08T08:29:19.170" v="1011" actId="21"/>
        <pc:sldMkLst>
          <pc:docMk/>
          <pc:sldMk cId="3852076434" sldId="447"/>
        </pc:sldMkLst>
        <pc:spChg chg="mod">
          <ac:chgData name="Chittaranjan Hens" userId="6fc03958433e8a43" providerId="LiveId" clId="{04DC524A-F5CC-4357-91BD-76E4D4978417}" dt="2024-01-08T08:02:57.032" v="409" actId="1076"/>
          <ac:spMkLst>
            <pc:docMk/>
            <pc:sldMk cId="3852076434" sldId="447"/>
            <ac:spMk id="4" creationId="{5FC33D46-F421-1548-FEDF-ECBE7B06D270}"/>
          </ac:spMkLst>
        </pc:spChg>
        <pc:spChg chg="add mod">
          <ac:chgData name="Chittaranjan Hens" userId="6fc03958433e8a43" providerId="LiveId" clId="{04DC524A-F5CC-4357-91BD-76E4D4978417}" dt="2024-01-08T08:11:13.716" v="549" actId="404"/>
          <ac:spMkLst>
            <pc:docMk/>
            <pc:sldMk cId="3852076434" sldId="447"/>
            <ac:spMk id="6" creationId="{A3D03F65-02E1-AA3D-382A-B2CD62BBAB94}"/>
          </ac:spMkLst>
        </pc:spChg>
        <pc:spChg chg="add mod">
          <ac:chgData name="Chittaranjan Hens" userId="6fc03958433e8a43" providerId="LiveId" clId="{04DC524A-F5CC-4357-91BD-76E4D4978417}" dt="2024-01-08T08:11:20.325" v="551" actId="14100"/>
          <ac:spMkLst>
            <pc:docMk/>
            <pc:sldMk cId="3852076434" sldId="447"/>
            <ac:spMk id="9" creationId="{267AE533-AAFD-5B10-6CB0-EB2E7C3D4FFA}"/>
          </ac:spMkLst>
        </pc:spChg>
        <pc:spChg chg="add del mod">
          <ac:chgData name="Chittaranjan Hens" userId="6fc03958433e8a43" providerId="LiveId" clId="{04DC524A-F5CC-4357-91BD-76E4D4978417}" dt="2024-01-08T08:29:19.170" v="1011" actId="21"/>
          <ac:spMkLst>
            <pc:docMk/>
            <pc:sldMk cId="3852076434" sldId="447"/>
            <ac:spMk id="10" creationId="{69F149F6-93FC-C0DA-5B7B-E72EAF9C2C66}"/>
          </ac:spMkLst>
        </pc:spChg>
        <pc:spChg chg="del">
          <ac:chgData name="Chittaranjan Hens" userId="6fc03958433e8a43" providerId="LiveId" clId="{04DC524A-F5CC-4357-91BD-76E4D4978417}" dt="2024-01-08T08:26:24.059" v="987" actId="478"/>
          <ac:spMkLst>
            <pc:docMk/>
            <pc:sldMk cId="3852076434" sldId="447"/>
            <ac:spMk id="14" creationId="{39BF9649-2342-41F2-C202-2B2E07E4C9DC}"/>
          </ac:spMkLst>
        </pc:spChg>
        <pc:picChg chg="add del mod">
          <ac:chgData name="Chittaranjan Hens" userId="6fc03958433e8a43" providerId="LiveId" clId="{04DC524A-F5CC-4357-91BD-76E4D4978417}" dt="2024-01-08T08:09:15.716" v="510" actId="478"/>
          <ac:picMkLst>
            <pc:docMk/>
            <pc:sldMk cId="3852076434" sldId="447"/>
            <ac:picMk id="3" creationId="{15646295-8677-6DDE-BA2D-91E387083A56}"/>
          </ac:picMkLst>
        </pc:picChg>
      </pc:sldChg>
      <pc:sldChg chg="addSp delSp modSp add mod delAnim modAnim">
        <pc:chgData name="Chittaranjan Hens" userId="6fc03958433e8a43" providerId="LiveId" clId="{04DC524A-F5CC-4357-91BD-76E4D4978417}" dt="2024-01-08T08:31:46.552" v="1061" actId="21"/>
        <pc:sldMkLst>
          <pc:docMk/>
          <pc:sldMk cId="2803851012" sldId="448"/>
        </pc:sldMkLst>
        <pc:spChg chg="add mod">
          <ac:chgData name="Chittaranjan Hens" userId="6fc03958433e8a43" providerId="LiveId" clId="{04DC524A-F5CC-4357-91BD-76E4D4978417}" dt="2024-01-08T08:17:58.823" v="863" actId="20577"/>
          <ac:spMkLst>
            <pc:docMk/>
            <pc:sldMk cId="2803851012" sldId="448"/>
            <ac:spMk id="2" creationId="{1645752D-D00A-DA74-0FAE-4BE6F871A5F8}"/>
          </ac:spMkLst>
        </pc:spChg>
        <pc:spChg chg="del">
          <ac:chgData name="Chittaranjan Hens" userId="6fc03958433e8a43" providerId="LiveId" clId="{04DC524A-F5CC-4357-91BD-76E4D4978417}" dt="2024-01-08T08:09:26.055" v="512" actId="478"/>
          <ac:spMkLst>
            <pc:docMk/>
            <pc:sldMk cId="2803851012" sldId="448"/>
            <ac:spMk id="6" creationId="{A3D03F65-02E1-AA3D-382A-B2CD62BBAB94}"/>
          </ac:spMkLst>
        </pc:spChg>
        <pc:spChg chg="add mod">
          <ac:chgData name="Chittaranjan Hens" userId="6fc03958433e8a43" providerId="LiveId" clId="{04DC524A-F5CC-4357-91BD-76E4D4978417}" dt="2024-01-08T08:11:29.583" v="552" actId="14100"/>
          <ac:spMkLst>
            <pc:docMk/>
            <pc:sldMk cId="2803851012" sldId="448"/>
            <ac:spMk id="9" creationId="{169C5237-B6B9-706C-954E-6D41C82B6BB8}"/>
          </ac:spMkLst>
        </pc:spChg>
        <pc:spChg chg="add del mod">
          <ac:chgData name="Chittaranjan Hens" userId="6fc03958433e8a43" providerId="LiveId" clId="{04DC524A-F5CC-4357-91BD-76E4D4978417}" dt="2024-01-08T08:29:26.641" v="1012" actId="478"/>
          <ac:spMkLst>
            <pc:docMk/>
            <pc:sldMk cId="2803851012" sldId="448"/>
            <ac:spMk id="10" creationId="{A7E63DB6-C20D-EBCD-AC6B-5950A2DCF121}"/>
          </ac:spMkLst>
        </pc:spChg>
        <pc:spChg chg="add del mod">
          <ac:chgData name="Chittaranjan Hens" userId="6fc03958433e8a43" providerId="LiveId" clId="{04DC524A-F5CC-4357-91BD-76E4D4978417}" dt="2024-01-08T08:31:46.552" v="1061" actId="21"/>
          <ac:spMkLst>
            <pc:docMk/>
            <pc:sldMk cId="2803851012" sldId="448"/>
            <ac:spMk id="12" creationId="{5D804C40-3909-1A27-2F0F-FE466BF1CF18}"/>
          </ac:spMkLst>
        </pc:spChg>
        <pc:spChg chg="del">
          <ac:chgData name="Chittaranjan Hens" userId="6fc03958433e8a43" providerId="LiveId" clId="{04DC524A-F5CC-4357-91BD-76E4D4978417}" dt="2024-01-08T08:26:51.594" v="994" actId="478"/>
          <ac:spMkLst>
            <pc:docMk/>
            <pc:sldMk cId="2803851012" sldId="448"/>
            <ac:spMk id="14" creationId="{39BF9649-2342-41F2-C202-2B2E07E4C9DC}"/>
          </ac:spMkLst>
        </pc:spChg>
        <pc:picChg chg="del mod">
          <ac:chgData name="Chittaranjan Hens" userId="6fc03958433e8a43" providerId="LiveId" clId="{04DC524A-F5CC-4357-91BD-76E4D4978417}" dt="2024-01-08T08:10:10.296" v="519" actId="478"/>
          <ac:picMkLst>
            <pc:docMk/>
            <pc:sldMk cId="2803851012" sldId="448"/>
            <ac:picMk id="3" creationId="{15646295-8677-6DDE-BA2D-91E387083A56}"/>
          </ac:picMkLst>
        </pc:picChg>
      </pc:sldChg>
      <pc:sldChg chg="addSp delSp modSp add mod ord modAnim">
        <pc:chgData name="Chittaranjan Hens" userId="6fc03958433e8a43" providerId="LiveId" clId="{04DC524A-F5CC-4357-91BD-76E4D4978417}" dt="2024-01-08T08:32:08.387" v="1074" actId="14100"/>
        <pc:sldMkLst>
          <pc:docMk/>
          <pc:sldMk cId="299011815" sldId="449"/>
        </pc:sldMkLst>
        <pc:spChg chg="del mod">
          <ac:chgData name="Chittaranjan Hens" userId="6fc03958433e8a43" providerId="LiveId" clId="{04DC524A-F5CC-4357-91BD-76E4D4978417}" dt="2024-01-08T08:28:33.587" v="1005" actId="478"/>
          <ac:spMkLst>
            <pc:docMk/>
            <pc:sldMk cId="299011815" sldId="449"/>
            <ac:spMk id="2" creationId="{1645752D-D00A-DA74-0FAE-4BE6F871A5F8}"/>
          </ac:spMkLst>
        </pc:spChg>
        <pc:spChg chg="add mod">
          <ac:chgData name="Chittaranjan Hens" userId="6fc03958433e8a43" providerId="LiveId" clId="{04DC524A-F5CC-4357-91BD-76E4D4978417}" dt="2024-01-08T08:31:24.057" v="1057" actId="122"/>
          <ac:spMkLst>
            <pc:docMk/>
            <pc:sldMk cId="299011815" sldId="449"/>
            <ac:spMk id="3" creationId="{E853A634-EAAD-F920-29BC-3EA6FA1581BF}"/>
          </ac:spMkLst>
        </pc:spChg>
        <pc:spChg chg="del">
          <ac:chgData name="Chittaranjan Hens" userId="6fc03958433e8a43" providerId="LiveId" clId="{04DC524A-F5CC-4357-91BD-76E4D4978417}" dt="2024-01-08T08:28:41.295" v="1007" actId="478"/>
          <ac:spMkLst>
            <pc:docMk/>
            <pc:sldMk cId="299011815" sldId="449"/>
            <ac:spMk id="4" creationId="{5FC33D46-F421-1548-FEDF-ECBE7B06D270}"/>
          </ac:spMkLst>
        </pc:spChg>
        <pc:spChg chg="mod">
          <ac:chgData name="Chittaranjan Hens" userId="6fc03958433e8a43" providerId="LiveId" clId="{04DC524A-F5CC-4357-91BD-76E4D4978417}" dt="2024-01-08T08:31:18.063" v="1054" actId="404"/>
          <ac:spMkLst>
            <pc:docMk/>
            <pc:sldMk cId="299011815" sldId="449"/>
            <ac:spMk id="9" creationId="{169C5237-B6B9-706C-954E-6D41C82B6BB8}"/>
          </ac:spMkLst>
        </pc:spChg>
        <pc:spChg chg="add mod">
          <ac:chgData name="Chittaranjan Hens" userId="6fc03958433e8a43" providerId="LiveId" clId="{04DC524A-F5CC-4357-91BD-76E4D4978417}" dt="2024-01-08T08:29:29.398" v="1013"/>
          <ac:spMkLst>
            <pc:docMk/>
            <pc:sldMk cId="299011815" sldId="449"/>
            <ac:spMk id="10" creationId="{69F149F6-93FC-C0DA-5B7B-E72EAF9C2C66}"/>
          </ac:spMkLst>
        </pc:spChg>
        <pc:spChg chg="add mod">
          <ac:chgData name="Chittaranjan Hens" userId="6fc03958433e8a43" providerId="LiveId" clId="{04DC524A-F5CC-4357-91BD-76E4D4978417}" dt="2024-01-08T08:32:08.387" v="1074" actId="14100"/>
          <ac:spMkLst>
            <pc:docMk/>
            <pc:sldMk cId="299011815" sldId="449"/>
            <ac:spMk id="12" creationId="{5D804C40-3909-1A27-2F0F-FE466BF1CF18}"/>
          </ac:spMkLst>
        </pc:spChg>
        <pc:spChg chg="del">
          <ac:chgData name="Chittaranjan Hens" userId="6fc03958433e8a43" providerId="LiveId" clId="{04DC524A-F5CC-4357-91BD-76E4D4978417}" dt="2024-01-08T08:29:31.646" v="1014" actId="478"/>
          <ac:spMkLst>
            <pc:docMk/>
            <pc:sldMk cId="299011815" sldId="449"/>
            <ac:spMk id="14" creationId="{39BF9649-2342-41F2-C202-2B2E07E4C9DC}"/>
          </ac:spMkLst>
        </pc:spChg>
        <pc:picChg chg="add del mod">
          <ac:chgData name="Chittaranjan Hens" userId="6fc03958433e8a43" providerId="LiveId" clId="{04DC524A-F5CC-4357-91BD-76E4D4978417}" dt="2024-01-08T08:31:07.321" v="1053" actId="478"/>
          <ac:picMkLst>
            <pc:docMk/>
            <pc:sldMk cId="299011815" sldId="449"/>
            <ac:picMk id="6" creationId="{F2158222-00FC-EFA5-3C65-95B664461688}"/>
          </ac:picMkLst>
        </pc:picChg>
        <pc:picChg chg="add del mod">
          <ac:chgData name="Chittaranjan Hens" userId="6fc03958433e8a43" providerId="LiveId" clId="{04DC524A-F5CC-4357-91BD-76E4D4978417}" dt="2024-01-08T08:28:29.032" v="1003" actId="478"/>
          <ac:picMkLst>
            <pc:docMk/>
            <pc:sldMk cId="299011815" sldId="449"/>
            <ac:picMk id="8" creationId="{17EB1BAC-EDA7-F030-2981-453D6039D0F8}"/>
          </ac:picMkLst>
        </pc:picChg>
      </pc:sldChg>
      <pc:sldChg chg="addSp modSp add mod">
        <pc:chgData name="Chittaranjan Hens" userId="6fc03958433e8a43" providerId="LiveId" clId="{04DC524A-F5CC-4357-91BD-76E4D4978417}" dt="2024-01-08T08:26:17.427" v="986" actId="207"/>
        <pc:sldMkLst>
          <pc:docMk/>
          <pc:sldMk cId="4097837590" sldId="450"/>
        </pc:sldMkLst>
        <pc:spChg chg="mod">
          <ac:chgData name="Chittaranjan Hens" userId="6fc03958433e8a43" providerId="LiveId" clId="{04DC524A-F5CC-4357-91BD-76E4D4978417}" dt="2024-01-08T08:26:17.427" v="986" actId="207"/>
          <ac:spMkLst>
            <pc:docMk/>
            <pc:sldMk cId="4097837590" sldId="450"/>
            <ac:spMk id="16" creationId="{675FF7E7-EDAE-8F7B-356E-92A738802EE9}"/>
          </ac:spMkLst>
        </pc:spChg>
        <pc:spChg chg="mod">
          <ac:chgData name="Chittaranjan Hens" userId="6fc03958433e8a43" providerId="LiveId" clId="{04DC524A-F5CC-4357-91BD-76E4D4978417}" dt="2024-01-08T08:26:02.313" v="984" actId="1076"/>
          <ac:spMkLst>
            <pc:docMk/>
            <pc:sldMk cId="4097837590" sldId="450"/>
            <ac:spMk id="17" creationId="{68B0E2E2-A565-BB62-F2A7-B40AFA8688DD}"/>
          </ac:spMkLst>
        </pc:spChg>
        <pc:picChg chg="add mod ord">
          <ac:chgData name="Chittaranjan Hens" userId="6fc03958433e8a43" providerId="LiveId" clId="{04DC524A-F5CC-4357-91BD-76E4D4978417}" dt="2024-01-08T08:25:59.587" v="983" actId="167"/>
          <ac:picMkLst>
            <pc:docMk/>
            <pc:sldMk cId="4097837590" sldId="450"/>
            <ac:picMk id="2" creationId="{5D1403ED-0900-E7DA-1DA9-B299E99B7FA8}"/>
          </ac:picMkLst>
        </pc:picChg>
      </pc:sldChg>
      <pc:sldChg chg="addSp delSp modSp add mod delAnim modAnim">
        <pc:chgData name="Chittaranjan Hens" userId="6fc03958433e8a43" providerId="LiveId" clId="{04DC524A-F5CC-4357-91BD-76E4D4978417}" dt="2024-01-08T09:43:52.268" v="1195"/>
        <pc:sldMkLst>
          <pc:docMk/>
          <pc:sldMk cId="1433449523" sldId="451"/>
        </pc:sldMkLst>
        <pc:spChg chg="mod">
          <ac:chgData name="Chittaranjan Hens" userId="6fc03958433e8a43" providerId="LiveId" clId="{04DC524A-F5CC-4357-91BD-76E4D4978417}" dt="2024-01-08T08:32:19.669" v="1077" actId="1076"/>
          <ac:spMkLst>
            <pc:docMk/>
            <pc:sldMk cId="1433449523" sldId="451"/>
            <ac:spMk id="3" creationId="{E853A634-EAAD-F920-29BC-3EA6FA1581BF}"/>
          </ac:spMkLst>
        </pc:spChg>
        <pc:spChg chg="del">
          <ac:chgData name="Chittaranjan Hens" userId="6fc03958433e8a43" providerId="LiveId" clId="{04DC524A-F5CC-4357-91BD-76E4D4978417}" dt="2024-01-08T08:32:17.576" v="1076" actId="478"/>
          <ac:spMkLst>
            <pc:docMk/>
            <pc:sldMk cId="1433449523" sldId="451"/>
            <ac:spMk id="9" creationId="{169C5237-B6B9-706C-954E-6D41C82B6BB8}"/>
          </ac:spMkLst>
        </pc:spChg>
        <pc:spChg chg="del">
          <ac:chgData name="Chittaranjan Hens" userId="6fc03958433e8a43" providerId="LiveId" clId="{04DC524A-F5CC-4357-91BD-76E4D4978417}" dt="2024-01-08T08:32:17.576" v="1076" actId="478"/>
          <ac:spMkLst>
            <pc:docMk/>
            <pc:sldMk cId="1433449523" sldId="451"/>
            <ac:spMk id="12" creationId="{5D804C40-3909-1A27-2F0F-FE466BF1CF18}"/>
          </ac:spMkLst>
        </pc:spChg>
        <pc:picChg chg="add mod">
          <ac:chgData name="Chittaranjan Hens" userId="6fc03958433e8a43" providerId="LiveId" clId="{04DC524A-F5CC-4357-91BD-76E4D4978417}" dt="2024-01-08T09:27:45.271" v="1088" actId="1076"/>
          <ac:picMkLst>
            <pc:docMk/>
            <pc:sldMk cId="1433449523" sldId="451"/>
            <ac:picMk id="4" creationId="{D3DA8B44-79B6-9342-E603-CAF0AF4B7394}"/>
          </ac:picMkLst>
        </pc:picChg>
        <pc:picChg chg="add mod">
          <ac:chgData name="Chittaranjan Hens" userId="6fc03958433e8a43" providerId="LiveId" clId="{04DC524A-F5CC-4357-91BD-76E4D4978417}" dt="2024-01-08T09:43:52.268" v="1195"/>
          <ac:picMkLst>
            <pc:docMk/>
            <pc:sldMk cId="1433449523" sldId="451"/>
            <ac:picMk id="6" creationId="{C0EF3031-342E-5791-01E1-C71AC7D04752}"/>
          </ac:picMkLst>
        </pc:picChg>
        <pc:cxnChg chg="add del">
          <ac:chgData name="Chittaranjan Hens" userId="6fc03958433e8a43" providerId="LiveId" clId="{04DC524A-F5CC-4357-91BD-76E4D4978417}" dt="2024-01-08T09:43:41.180" v="1194" actId="11529"/>
          <ac:cxnSpMkLst>
            <pc:docMk/>
            <pc:sldMk cId="1433449523" sldId="451"/>
            <ac:cxnSpMk id="13" creationId="{0935615F-2733-976A-56CD-6ABF38E5BE30}"/>
          </ac:cxnSpMkLst>
        </pc:cxnChg>
      </pc:sldChg>
      <pc:sldChg chg="addSp delSp modSp add del mod delAnim">
        <pc:chgData name="Chittaranjan Hens" userId="6fc03958433e8a43" providerId="LiveId" clId="{04DC524A-F5CC-4357-91BD-76E4D4978417}" dt="2024-01-08T08:28:15.276" v="1001" actId="47"/>
        <pc:sldMkLst>
          <pc:docMk/>
          <pc:sldMk cId="2514569368" sldId="451"/>
        </pc:sldMkLst>
        <pc:spChg chg="del">
          <ac:chgData name="Chittaranjan Hens" userId="6fc03958433e8a43" providerId="LiveId" clId="{04DC524A-F5CC-4357-91BD-76E4D4978417}" dt="2024-01-08T08:25:34.661" v="977" actId="478"/>
          <ac:spMkLst>
            <pc:docMk/>
            <pc:sldMk cId="2514569368" sldId="451"/>
            <ac:spMk id="2" creationId="{1645752D-D00A-DA74-0FAE-4BE6F871A5F8}"/>
          </ac:spMkLst>
        </pc:spChg>
        <pc:spChg chg="del">
          <ac:chgData name="Chittaranjan Hens" userId="6fc03958433e8a43" providerId="LiveId" clId="{04DC524A-F5CC-4357-91BD-76E4D4978417}" dt="2024-01-08T08:24:40.871" v="973" actId="478"/>
          <ac:spMkLst>
            <pc:docMk/>
            <pc:sldMk cId="2514569368" sldId="451"/>
            <ac:spMk id="3" creationId="{E853A634-EAAD-F920-29BC-3EA6FA1581BF}"/>
          </ac:spMkLst>
        </pc:spChg>
        <pc:spChg chg="add mod">
          <ac:chgData name="Chittaranjan Hens" userId="6fc03958433e8a43" providerId="LiveId" clId="{04DC524A-F5CC-4357-91BD-76E4D4978417}" dt="2024-01-08T08:27:04.375" v="997"/>
          <ac:spMkLst>
            <pc:docMk/>
            <pc:sldMk cId="2514569368" sldId="451"/>
            <ac:spMk id="5" creationId="{879554F8-7710-D692-0F16-32B818FA0ACB}"/>
          </ac:spMkLst>
        </pc:spChg>
        <pc:spChg chg="mod">
          <ac:chgData name="Chittaranjan Hens" userId="6fc03958433e8a43" providerId="LiveId" clId="{04DC524A-F5CC-4357-91BD-76E4D4978417}" dt="2024-01-08T08:25:37.598" v="978" actId="1076"/>
          <ac:spMkLst>
            <pc:docMk/>
            <pc:sldMk cId="2514569368" sldId="451"/>
            <ac:spMk id="9" creationId="{169C5237-B6B9-706C-954E-6D41C82B6BB8}"/>
          </ac:spMkLst>
        </pc:spChg>
        <pc:spChg chg="del">
          <ac:chgData name="Chittaranjan Hens" userId="6fc03958433e8a43" providerId="LiveId" clId="{04DC524A-F5CC-4357-91BD-76E4D4978417}" dt="2024-01-08T08:27:03.411" v="996" actId="478"/>
          <ac:spMkLst>
            <pc:docMk/>
            <pc:sldMk cId="2514569368" sldId="451"/>
            <ac:spMk id="14" creationId="{39BF9649-2342-41F2-C202-2B2E07E4C9DC}"/>
          </ac:spMkLst>
        </pc:spChg>
        <pc:picChg chg="add del">
          <ac:chgData name="Chittaranjan Hens" userId="6fc03958433e8a43" providerId="LiveId" clId="{04DC524A-F5CC-4357-91BD-76E4D4978417}" dt="2024-01-08T08:24:38.552" v="972" actId="478"/>
          <ac:picMkLst>
            <pc:docMk/>
            <pc:sldMk cId="2514569368" sldId="451"/>
            <ac:picMk id="8" creationId="{17EB1BAC-EDA7-F030-2981-453D6039D0F8}"/>
          </ac:picMkLst>
        </pc:picChg>
      </pc:sldChg>
      <pc:sldChg chg="addSp delSp modSp add mod delAnim modAnim">
        <pc:chgData name="Chittaranjan Hens" userId="6fc03958433e8a43" providerId="LiveId" clId="{04DC524A-F5CC-4357-91BD-76E4D4978417}" dt="2024-01-08T09:52:00.228" v="1226" actId="1076"/>
        <pc:sldMkLst>
          <pc:docMk/>
          <pc:sldMk cId="16174312" sldId="452"/>
        </pc:sldMkLst>
        <pc:picChg chg="add mod">
          <ac:chgData name="Chittaranjan Hens" userId="6fc03958433e8a43" providerId="LiveId" clId="{04DC524A-F5CC-4357-91BD-76E4D4978417}" dt="2024-01-08T09:37:37.792" v="1136" actId="1076"/>
          <ac:picMkLst>
            <pc:docMk/>
            <pc:sldMk cId="16174312" sldId="452"/>
            <ac:picMk id="3" creationId="{8CE18BB9-BDD6-904F-C4F6-467A60967A54}"/>
          </ac:picMkLst>
        </pc:picChg>
        <pc:picChg chg="del">
          <ac:chgData name="Chittaranjan Hens" userId="6fc03958433e8a43" providerId="LiveId" clId="{04DC524A-F5CC-4357-91BD-76E4D4978417}" dt="2024-01-08T09:37:34.925" v="1134" actId="478"/>
          <ac:picMkLst>
            <pc:docMk/>
            <pc:sldMk cId="16174312" sldId="452"/>
            <ac:picMk id="6" creationId="{195AC6DE-7BAB-FEA1-B97D-E2F3A6E63332}"/>
          </ac:picMkLst>
        </pc:picChg>
        <pc:picChg chg="add del mod">
          <ac:chgData name="Chittaranjan Hens" userId="6fc03958433e8a43" providerId="LiveId" clId="{04DC524A-F5CC-4357-91BD-76E4D4978417}" dt="2024-01-08T09:38:07.999" v="1141" actId="478"/>
          <ac:picMkLst>
            <pc:docMk/>
            <pc:sldMk cId="16174312" sldId="452"/>
            <ac:picMk id="8" creationId="{99AC5196-A880-6A98-EA08-453BF5C07933}"/>
          </ac:picMkLst>
        </pc:picChg>
        <pc:picChg chg="add mod">
          <ac:chgData name="Chittaranjan Hens" userId="6fc03958433e8a43" providerId="LiveId" clId="{04DC524A-F5CC-4357-91BD-76E4D4978417}" dt="2024-01-08T09:52:00.228" v="1226" actId="1076"/>
          <ac:picMkLst>
            <pc:docMk/>
            <pc:sldMk cId="16174312" sldId="452"/>
            <ac:picMk id="10" creationId="{F1B8C690-F61E-32A9-1119-1AF3B6D9B96E}"/>
          </ac:picMkLst>
        </pc:picChg>
        <pc:picChg chg="add mod ord">
          <ac:chgData name="Chittaranjan Hens" userId="6fc03958433e8a43" providerId="LiveId" clId="{04DC524A-F5CC-4357-91BD-76E4D4978417}" dt="2024-01-08T09:51:53.898" v="1224" actId="167"/>
          <ac:picMkLst>
            <pc:docMk/>
            <pc:sldMk cId="16174312" sldId="452"/>
            <ac:picMk id="11" creationId="{69B1EB42-991E-1212-8738-0934288424C9}"/>
          </ac:picMkLst>
        </pc:picChg>
      </pc:sldChg>
      <pc:sldChg chg="addSp modSp add mod ord">
        <pc:chgData name="Chittaranjan Hens" userId="6fc03958433e8a43" providerId="LiveId" clId="{04DC524A-F5CC-4357-91BD-76E4D4978417}" dt="2024-01-08T09:51:47.957" v="1222" actId="167"/>
        <pc:sldMkLst>
          <pc:docMk/>
          <pc:sldMk cId="3483394790" sldId="453"/>
        </pc:sldMkLst>
        <pc:picChg chg="add mod">
          <ac:chgData name="Chittaranjan Hens" userId="6fc03958433e8a43" providerId="LiveId" clId="{04DC524A-F5CC-4357-91BD-76E4D4978417}" dt="2024-01-08T09:41:11.163" v="1166" actId="1076"/>
          <ac:picMkLst>
            <pc:docMk/>
            <pc:sldMk cId="3483394790" sldId="453"/>
            <ac:picMk id="5" creationId="{2C605894-747A-3786-5059-EA567956C6DF}"/>
          </ac:picMkLst>
        </pc:picChg>
        <pc:picChg chg="add mod ord">
          <ac:chgData name="Chittaranjan Hens" userId="6fc03958433e8a43" providerId="LiveId" clId="{04DC524A-F5CC-4357-91BD-76E4D4978417}" dt="2024-01-08T09:51:47.957" v="1222" actId="167"/>
          <ac:picMkLst>
            <pc:docMk/>
            <pc:sldMk cId="3483394790" sldId="453"/>
            <ac:picMk id="6" creationId="{0F8EFA8C-D057-1D8F-76E1-8CBF5087D21C}"/>
          </ac:picMkLst>
        </pc:picChg>
      </pc:sldChg>
      <pc:sldChg chg="addSp delSp modSp add mod">
        <pc:chgData name="Chittaranjan Hens" userId="6fc03958433e8a43" providerId="LiveId" clId="{04DC524A-F5CC-4357-91BD-76E4D4978417}" dt="2024-01-08T09:54:15.646" v="1228" actId="167"/>
        <pc:sldMkLst>
          <pc:docMk/>
          <pc:sldMk cId="1732158126" sldId="454"/>
        </pc:sldMkLst>
        <pc:picChg chg="add mod">
          <ac:chgData name="Chittaranjan Hens" userId="6fc03958433e8a43" providerId="LiveId" clId="{04DC524A-F5CC-4357-91BD-76E4D4978417}" dt="2024-01-08T09:40:26.981" v="1154" actId="1076"/>
          <ac:picMkLst>
            <pc:docMk/>
            <pc:sldMk cId="1732158126" sldId="454"/>
            <ac:picMk id="5" creationId="{BA4DC0A7-15F1-36A6-D71B-7AE4CB89A9C9}"/>
          </ac:picMkLst>
        </pc:picChg>
        <pc:picChg chg="add mod">
          <ac:chgData name="Chittaranjan Hens" userId="6fc03958433e8a43" providerId="LiveId" clId="{04DC524A-F5CC-4357-91BD-76E4D4978417}" dt="2024-01-08T09:41:05.428" v="1164" actId="1076"/>
          <ac:picMkLst>
            <pc:docMk/>
            <pc:sldMk cId="1732158126" sldId="454"/>
            <ac:picMk id="8" creationId="{9B766573-9850-64F4-C76D-BA5F5992107D}"/>
          </ac:picMkLst>
        </pc:picChg>
        <pc:picChg chg="add mod ord">
          <ac:chgData name="Chittaranjan Hens" userId="6fc03958433e8a43" providerId="LiveId" clId="{04DC524A-F5CC-4357-91BD-76E4D4978417}" dt="2024-01-08T09:54:15.646" v="1228" actId="167"/>
          <ac:picMkLst>
            <pc:docMk/>
            <pc:sldMk cId="1732158126" sldId="454"/>
            <ac:picMk id="9" creationId="{C8C4F569-1026-53A9-1018-A2EA6007661B}"/>
          </ac:picMkLst>
        </pc:picChg>
        <pc:picChg chg="del">
          <ac:chgData name="Chittaranjan Hens" userId="6fc03958433e8a43" providerId="LiveId" clId="{04DC524A-F5CC-4357-91BD-76E4D4978417}" dt="2024-01-08T09:40:21.807" v="1150" actId="478"/>
          <ac:picMkLst>
            <pc:docMk/>
            <pc:sldMk cId="1732158126" sldId="454"/>
            <ac:picMk id="10" creationId="{F1B8C690-F61E-32A9-1119-1AF3B6D9B96E}"/>
          </ac:picMkLst>
        </pc:picChg>
      </pc:sldChg>
      <pc:sldChg chg="addSp delSp modSp add mod">
        <pc:chgData name="Chittaranjan Hens" userId="6fc03958433e8a43" providerId="LiveId" clId="{04DC524A-F5CC-4357-91BD-76E4D4978417}" dt="2024-01-08T09:54:24.746" v="1231" actId="1076"/>
        <pc:sldMkLst>
          <pc:docMk/>
          <pc:sldMk cId="3200768765" sldId="455"/>
        </pc:sldMkLst>
        <pc:picChg chg="del">
          <ac:chgData name="Chittaranjan Hens" userId="6fc03958433e8a43" providerId="LiveId" clId="{04DC524A-F5CC-4357-91BD-76E4D4978417}" dt="2024-01-08T09:40:39.003" v="1156" actId="478"/>
          <ac:picMkLst>
            <pc:docMk/>
            <pc:sldMk cId="3200768765" sldId="455"/>
            <ac:picMk id="5" creationId="{BA4DC0A7-15F1-36A6-D71B-7AE4CB89A9C9}"/>
          </ac:picMkLst>
        </pc:picChg>
        <pc:picChg chg="add mod">
          <ac:chgData name="Chittaranjan Hens" userId="6fc03958433e8a43" providerId="LiveId" clId="{04DC524A-F5CC-4357-91BD-76E4D4978417}" dt="2024-01-08T09:54:24.746" v="1231" actId="1076"/>
          <ac:picMkLst>
            <pc:docMk/>
            <pc:sldMk cId="3200768765" sldId="455"/>
            <ac:picMk id="6" creationId="{0042981A-D857-AD8A-F804-0EACF74936AB}"/>
          </ac:picMkLst>
        </pc:picChg>
        <pc:picChg chg="add mod">
          <ac:chgData name="Chittaranjan Hens" userId="6fc03958433e8a43" providerId="LiveId" clId="{04DC524A-F5CC-4357-91BD-76E4D4978417}" dt="2024-01-08T09:41:00.183" v="1162" actId="1076"/>
          <ac:picMkLst>
            <pc:docMk/>
            <pc:sldMk cId="3200768765" sldId="455"/>
            <ac:picMk id="9" creationId="{720610F2-F591-4C7C-637D-D17A6DF19EA3}"/>
          </ac:picMkLst>
        </pc:picChg>
        <pc:picChg chg="add mod ord">
          <ac:chgData name="Chittaranjan Hens" userId="6fc03958433e8a43" providerId="LiveId" clId="{04DC524A-F5CC-4357-91BD-76E4D4978417}" dt="2024-01-08T09:54:21.262" v="1230" actId="167"/>
          <ac:picMkLst>
            <pc:docMk/>
            <pc:sldMk cId="3200768765" sldId="455"/>
            <ac:picMk id="10" creationId="{AFB68408-98A7-66E2-BD09-17E019AA5B91}"/>
          </ac:picMkLst>
        </pc:picChg>
      </pc:sldChg>
      <pc:sldChg chg="addSp delSp modSp add mod modAnim">
        <pc:chgData name="Chittaranjan Hens" userId="6fc03958433e8a43" providerId="LiveId" clId="{04DC524A-F5CC-4357-91BD-76E4D4978417}" dt="2024-01-08T09:58:40.130" v="1292"/>
        <pc:sldMkLst>
          <pc:docMk/>
          <pc:sldMk cId="2703105719" sldId="456"/>
        </pc:sldMkLst>
        <pc:spChg chg="del mod">
          <ac:chgData name="Chittaranjan Hens" userId="6fc03958433e8a43" providerId="LiveId" clId="{04DC524A-F5CC-4357-91BD-76E4D4978417}" dt="2024-01-08T09:58:39.121" v="1291" actId="478"/>
          <ac:spMkLst>
            <pc:docMk/>
            <pc:sldMk cId="2703105719" sldId="456"/>
            <ac:spMk id="7" creationId="{A77C19EF-92E3-F249-FDC1-520DB84DA236}"/>
          </ac:spMkLst>
        </pc:spChg>
        <pc:spChg chg="add mod">
          <ac:chgData name="Chittaranjan Hens" userId="6fc03958433e8a43" providerId="LiveId" clId="{04DC524A-F5CC-4357-91BD-76E4D4978417}" dt="2024-01-08T09:56:52.264" v="1264" actId="14100"/>
          <ac:spMkLst>
            <pc:docMk/>
            <pc:sldMk cId="2703105719" sldId="456"/>
            <ac:spMk id="10" creationId="{24E9C9F4-75E1-F3FA-4B2C-9BCB633451A6}"/>
          </ac:spMkLst>
        </pc:spChg>
        <pc:spChg chg="add mod">
          <ac:chgData name="Chittaranjan Hens" userId="6fc03958433e8a43" providerId="LiveId" clId="{04DC524A-F5CC-4357-91BD-76E4D4978417}" dt="2024-01-08T09:56:45.831" v="1262" actId="255"/>
          <ac:spMkLst>
            <pc:docMk/>
            <pc:sldMk cId="2703105719" sldId="456"/>
            <ac:spMk id="13" creationId="{D35D0DB4-4F68-1A03-8C72-4117C7952479}"/>
          </ac:spMkLst>
        </pc:spChg>
        <pc:spChg chg="add mod">
          <ac:chgData name="Chittaranjan Hens" userId="6fc03958433e8a43" providerId="LiveId" clId="{04DC524A-F5CC-4357-91BD-76E4D4978417}" dt="2024-01-08T09:58:40.130" v="1292"/>
          <ac:spMkLst>
            <pc:docMk/>
            <pc:sldMk cId="2703105719" sldId="456"/>
            <ac:spMk id="14" creationId="{7658B5CE-2AAE-33F9-5B57-5F38BA462D90}"/>
          </ac:spMkLst>
        </pc:spChg>
        <pc:picChg chg="del">
          <ac:chgData name="Chittaranjan Hens" userId="6fc03958433e8a43" providerId="LiveId" clId="{04DC524A-F5CC-4357-91BD-76E4D4978417}" dt="2024-01-08T09:42:04.093" v="1168" actId="478"/>
          <ac:picMkLst>
            <pc:docMk/>
            <pc:sldMk cId="2703105719" sldId="456"/>
            <ac:picMk id="3" creationId="{8CE18BB9-BDD6-904F-C4F6-467A60967A54}"/>
          </ac:picMkLst>
        </pc:picChg>
        <pc:picChg chg="add mod">
          <ac:chgData name="Chittaranjan Hens" userId="6fc03958433e8a43" providerId="LiveId" clId="{04DC524A-F5CC-4357-91BD-76E4D4978417}" dt="2024-01-08T09:56:53.585" v="1265" actId="1076"/>
          <ac:picMkLst>
            <pc:docMk/>
            <pc:sldMk cId="2703105719" sldId="456"/>
            <ac:picMk id="5" creationId="{39C3DB03-6BA3-F544-9258-C417D1702EAA}"/>
          </ac:picMkLst>
        </pc:picChg>
        <pc:picChg chg="del">
          <ac:chgData name="Chittaranjan Hens" userId="6fc03958433e8a43" providerId="LiveId" clId="{04DC524A-F5CC-4357-91BD-76E4D4978417}" dt="2024-01-08T09:42:04.093" v="1168" actId="478"/>
          <ac:picMkLst>
            <pc:docMk/>
            <pc:sldMk cId="2703105719" sldId="456"/>
            <ac:picMk id="6" creationId="{0042981A-D857-AD8A-F804-0EACF74936AB}"/>
          </ac:picMkLst>
        </pc:picChg>
        <pc:picChg chg="add mod ord">
          <ac:chgData name="Chittaranjan Hens" userId="6fc03958433e8a43" providerId="LiveId" clId="{04DC524A-F5CC-4357-91BD-76E4D4978417}" dt="2024-01-08T09:55:43.538" v="1242" actId="1076"/>
          <ac:picMkLst>
            <pc:docMk/>
            <pc:sldMk cId="2703105719" sldId="456"/>
            <ac:picMk id="11" creationId="{5E3FEAC7-4E3E-2146-6F38-EF3456EEE041}"/>
          </ac:picMkLst>
        </pc:picChg>
      </pc:sldChg>
      <pc:sldChg chg="addSp modSp add mod modAnim">
        <pc:chgData name="Chittaranjan Hens" userId="6fc03958433e8a43" providerId="LiveId" clId="{04DC524A-F5CC-4357-91BD-76E4D4978417}" dt="2024-01-08T09:58:34.049" v="1290" actId="20577"/>
        <pc:sldMkLst>
          <pc:docMk/>
          <pc:sldMk cId="3211883450" sldId="457"/>
        </pc:sldMkLst>
        <pc:spChg chg="mod">
          <ac:chgData name="Chittaranjan Hens" userId="6fc03958433e8a43" providerId="LiveId" clId="{04DC524A-F5CC-4357-91BD-76E4D4978417}" dt="2024-01-08T09:58:34.049" v="1290" actId="20577"/>
          <ac:spMkLst>
            <pc:docMk/>
            <pc:sldMk cId="3211883450" sldId="457"/>
            <ac:spMk id="7" creationId="{A77C19EF-92E3-F249-FDC1-520DB84DA236}"/>
          </ac:spMkLst>
        </pc:spChg>
        <pc:spChg chg="mod">
          <ac:chgData name="Chittaranjan Hens" userId="6fc03958433e8a43" providerId="LiveId" clId="{04DC524A-F5CC-4357-91BD-76E4D4978417}" dt="2024-01-08T09:58:07" v="1278" actId="1076"/>
          <ac:spMkLst>
            <pc:docMk/>
            <pc:sldMk cId="3211883450" sldId="457"/>
            <ac:spMk id="13" creationId="{D35D0DB4-4F68-1A03-8C72-4117C7952479}"/>
          </ac:spMkLst>
        </pc:spChg>
        <pc:picChg chg="add mod">
          <ac:chgData name="Chittaranjan Hens" userId="6fc03958433e8a43" providerId="LiveId" clId="{04DC524A-F5CC-4357-91BD-76E4D4978417}" dt="2024-01-08T09:58:10.104" v="1280" actId="1076"/>
          <ac:picMkLst>
            <pc:docMk/>
            <pc:sldMk cId="3211883450" sldId="457"/>
            <ac:picMk id="3" creationId="{B42495A8-5CAB-6333-F61C-9498F055836E}"/>
          </ac:picMkLst>
        </pc:picChg>
        <pc:picChg chg="mod">
          <ac:chgData name="Chittaranjan Hens" userId="6fc03958433e8a43" providerId="LiveId" clId="{04DC524A-F5CC-4357-91BD-76E4D4978417}" dt="2024-01-08T09:58:08.662" v="1279" actId="1076"/>
          <ac:picMkLst>
            <pc:docMk/>
            <pc:sldMk cId="3211883450" sldId="457"/>
            <ac:picMk id="5" creationId="{39C3DB03-6BA3-F544-9258-C417D1702EAA}"/>
          </ac:picMkLst>
        </pc:picChg>
        <pc:picChg chg="add mod">
          <ac:chgData name="Chittaranjan Hens" userId="6fc03958433e8a43" providerId="LiveId" clId="{04DC524A-F5CC-4357-91BD-76E4D4978417}" dt="2024-01-08T09:58:19.839" v="1286" actId="14100"/>
          <ac:picMkLst>
            <pc:docMk/>
            <pc:sldMk cId="3211883450" sldId="457"/>
            <ac:picMk id="8" creationId="{28FB8C2B-E22A-C7A4-6061-34B4765CBD98}"/>
          </ac:picMkLst>
        </pc:picChg>
      </pc:sldChg>
      <pc:sldChg chg="addSp delSp modSp add mod">
        <pc:chgData name="Chittaranjan Hens" userId="6fc03958433e8a43" providerId="LiveId" clId="{04DC524A-F5CC-4357-91BD-76E4D4978417}" dt="2024-01-08T09:59:11.704" v="1299" actId="1076"/>
        <pc:sldMkLst>
          <pc:docMk/>
          <pc:sldMk cId="3033603142" sldId="458"/>
        </pc:sldMkLst>
        <pc:spChg chg="del">
          <ac:chgData name="Chittaranjan Hens" userId="6fc03958433e8a43" providerId="LiveId" clId="{04DC524A-F5CC-4357-91BD-76E4D4978417}" dt="2024-01-08T09:59:07.654" v="1296" actId="478"/>
          <ac:spMkLst>
            <pc:docMk/>
            <pc:sldMk cId="3033603142" sldId="458"/>
            <ac:spMk id="10" creationId="{24E9C9F4-75E1-F3FA-4B2C-9BCB633451A6}"/>
          </ac:spMkLst>
        </pc:spChg>
        <pc:spChg chg="del">
          <ac:chgData name="Chittaranjan Hens" userId="6fc03958433e8a43" providerId="LiveId" clId="{04DC524A-F5CC-4357-91BD-76E4D4978417}" dt="2024-01-08T09:59:00.759" v="1295" actId="478"/>
          <ac:spMkLst>
            <pc:docMk/>
            <pc:sldMk cId="3033603142" sldId="458"/>
            <ac:spMk id="13" creationId="{D35D0DB4-4F68-1A03-8C72-4117C7952479}"/>
          </ac:spMkLst>
        </pc:spChg>
        <pc:picChg chg="del">
          <ac:chgData name="Chittaranjan Hens" userId="6fc03958433e8a43" providerId="LiveId" clId="{04DC524A-F5CC-4357-91BD-76E4D4978417}" dt="2024-01-08T09:58:59.654" v="1294" actId="478"/>
          <ac:picMkLst>
            <pc:docMk/>
            <pc:sldMk cId="3033603142" sldId="458"/>
            <ac:picMk id="3" creationId="{B42495A8-5CAB-6333-F61C-9498F055836E}"/>
          </ac:picMkLst>
        </pc:picChg>
        <pc:picChg chg="del">
          <ac:chgData name="Chittaranjan Hens" userId="6fc03958433e8a43" providerId="LiveId" clId="{04DC524A-F5CC-4357-91BD-76E4D4978417}" dt="2024-01-08T09:58:59.654" v="1294" actId="478"/>
          <ac:picMkLst>
            <pc:docMk/>
            <pc:sldMk cId="3033603142" sldId="458"/>
            <ac:picMk id="5" creationId="{39C3DB03-6BA3-F544-9258-C417D1702EAA}"/>
          </ac:picMkLst>
        </pc:picChg>
        <pc:picChg chg="add mod">
          <ac:chgData name="Chittaranjan Hens" userId="6fc03958433e8a43" providerId="LiveId" clId="{04DC524A-F5CC-4357-91BD-76E4D4978417}" dt="2024-01-08T09:59:11.704" v="1299" actId="1076"/>
          <ac:picMkLst>
            <pc:docMk/>
            <pc:sldMk cId="3033603142" sldId="458"/>
            <ac:picMk id="6" creationId="{715D9B01-5647-D3BF-BAED-F87E16B2A985}"/>
          </ac:picMkLst>
        </pc:picChg>
        <pc:picChg chg="del">
          <ac:chgData name="Chittaranjan Hens" userId="6fc03958433e8a43" providerId="LiveId" clId="{04DC524A-F5CC-4357-91BD-76E4D4978417}" dt="2024-01-08T09:58:59.654" v="1294" actId="478"/>
          <ac:picMkLst>
            <pc:docMk/>
            <pc:sldMk cId="3033603142" sldId="458"/>
            <ac:picMk id="8" creationId="{28FB8C2B-E22A-C7A4-6061-34B4765CBD98}"/>
          </ac:picMkLst>
        </pc:picChg>
      </pc:sldChg>
      <pc:sldChg chg="add ord">
        <pc:chgData name="Chittaranjan Hens" userId="6fc03958433e8a43" providerId="LiveId" clId="{04DC524A-F5CC-4357-91BD-76E4D4978417}" dt="2024-01-08T13:14:45.288" v="1309"/>
        <pc:sldMkLst>
          <pc:docMk/>
          <pc:sldMk cId="1782368968" sldId="459"/>
        </pc:sldMkLst>
      </pc:sldChg>
    </pc:docChg>
  </pc:docChgLst>
  <pc:docChgLst>
    <pc:chgData name="Chittaranjan Hens" userId="6fc03958433e8a43" providerId="LiveId" clId="{AD0D2FFE-AD39-4750-A800-5AC150407520}"/>
    <pc:docChg chg="undo custSel addSld delSld modSld sldOrd">
      <pc:chgData name="Chittaranjan Hens" userId="6fc03958433e8a43" providerId="LiveId" clId="{AD0D2FFE-AD39-4750-A800-5AC150407520}" dt="2024-02-08T06:25:06.289" v="165" actId="1076"/>
      <pc:docMkLst>
        <pc:docMk/>
      </pc:docMkLst>
      <pc:sldChg chg="addSp modSp mod ord">
        <pc:chgData name="Chittaranjan Hens" userId="6fc03958433e8a43" providerId="LiveId" clId="{AD0D2FFE-AD39-4750-A800-5AC150407520}" dt="2024-01-20T04:20:49.733" v="151"/>
        <pc:sldMkLst>
          <pc:docMk/>
          <pc:sldMk cId="188632298" sldId="262"/>
        </pc:sldMkLst>
        <pc:picChg chg="add mod">
          <ac:chgData name="Chittaranjan Hens" userId="6fc03958433e8a43" providerId="LiveId" clId="{AD0D2FFE-AD39-4750-A800-5AC150407520}" dt="2024-01-20T04:20:49.733" v="151"/>
          <ac:picMkLst>
            <pc:docMk/>
            <pc:sldMk cId="188632298" sldId="262"/>
            <ac:picMk id="5" creationId="{22EBB98D-6254-094F-65DD-00D1AEA6D001}"/>
          </ac:picMkLst>
        </pc:picChg>
      </pc:sldChg>
      <pc:sldChg chg="delSp mod">
        <pc:chgData name="Chittaranjan Hens" userId="6fc03958433e8a43" providerId="LiveId" clId="{AD0D2FFE-AD39-4750-A800-5AC150407520}" dt="2024-01-18T09:52:19.469" v="0" actId="478"/>
        <pc:sldMkLst>
          <pc:docMk/>
          <pc:sldMk cId="218391578" sldId="429"/>
        </pc:sldMkLst>
        <pc:spChg chg="del">
          <ac:chgData name="Chittaranjan Hens" userId="6fc03958433e8a43" providerId="LiveId" clId="{AD0D2FFE-AD39-4750-A800-5AC150407520}" dt="2024-01-18T09:52:19.469" v="0" actId="478"/>
          <ac:spMkLst>
            <pc:docMk/>
            <pc:sldMk cId="218391578" sldId="429"/>
            <ac:spMk id="5" creationId="{B3B854A7-543C-FD49-E2A2-048486502949}"/>
          </ac:spMkLst>
        </pc:spChg>
      </pc:sldChg>
      <pc:sldChg chg="addSp delSp modSp mod delAnim">
        <pc:chgData name="Chittaranjan Hens" userId="6fc03958433e8a43" providerId="LiveId" clId="{AD0D2FFE-AD39-4750-A800-5AC150407520}" dt="2024-02-08T06:22:07.554" v="159" actId="1076"/>
        <pc:sldMkLst>
          <pc:docMk/>
          <pc:sldMk cId="872215262" sldId="430"/>
        </pc:sldMkLst>
        <pc:spChg chg="del">
          <ac:chgData name="Chittaranjan Hens" userId="6fc03958433e8a43" providerId="LiveId" clId="{AD0D2FFE-AD39-4750-A800-5AC150407520}" dt="2024-01-18T09:52:26.702" v="3" actId="478"/>
          <ac:spMkLst>
            <pc:docMk/>
            <pc:sldMk cId="872215262" sldId="430"/>
            <ac:spMk id="5" creationId="{B3B854A7-543C-FD49-E2A2-048486502949}"/>
          </ac:spMkLst>
        </pc:spChg>
        <pc:spChg chg="add mod">
          <ac:chgData name="Chittaranjan Hens" userId="6fc03958433e8a43" providerId="LiveId" clId="{AD0D2FFE-AD39-4750-A800-5AC150407520}" dt="2024-01-19T05:20:03.088" v="69" actId="1076"/>
          <ac:spMkLst>
            <pc:docMk/>
            <pc:sldMk cId="872215262" sldId="430"/>
            <ac:spMk id="6" creationId="{CE72388B-4454-0032-1389-0BE8A87D61FA}"/>
          </ac:spMkLst>
        </pc:spChg>
        <pc:picChg chg="del">
          <ac:chgData name="Chittaranjan Hens" userId="6fc03958433e8a43" providerId="LiveId" clId="{AD0D2FFE-AD39-4750-A800-5AC150407520}" dt="2024-01-19T05:19:00.302" v="18" actId="478"/>
          <ac:picMkLst>
            <pc:docMk/>
            <pc:sldMk cId="872215262" sldId="430"/>
            <ac:picMk id="2" creationId="{12639D5A-F799-E64B-66AE-D48A231EEAB7}"/>
          </ac:picMkLst>
        </pc:picChg>
        <pc:picChg chg="add mod">
          <ac:chgData name="Chittaranjan Hens" userId="6fc03958433e8a43" providerId="LiveId" clId="{AD0D2FFE-AD39-4750-A800-5AC150407520}" dt="2024-02-08T06:22:07.554" v="159" actId="1076"/>
          <ac:picMkLst>
            <pc:docMk/>
            <pc:sldMk cId="872215262" sldId="430"/>
            <ac:picMk id="5" creationId="{850E4B70-5674-454F-A622-4CACE88AD4EA}"/>
          </ac:picMkLst>
        </pc:picChg>
        <pc:picChg chg="add del mod">
          <ac:chgData name="Chittaranjan Hens" userId="6fc03958433e8a43" providerId="LiveId" clId="{AD0D2FFE-AD39-4750-A800-5AC150407520}" dt="2024-01-19T05:19:59.692" v="68" actId="1076"/>
          <ac:picMkLst>
            <pc:docMk/>
            <pc:sldMk cId="872215262" sldId="430"/>
            <ac:picMk id="13" creationId="{746F5938-0A76-BF38-0109-E7B445E0DBE3}"/>
          </ac:picMkLst>
        </pc:picChg>
      </pc:sldChg>
      <pc:sldChg chg="addSp delSp del mod delAnim">
        <pc:chgData name="Chittaranjan Hens" userId="6fc03958433e8a43" providerId="LiveId" clId="{AD0D2FFE-AD39-4750-A800-5AC150407520}" dt="2024-01-19T05:20:35.746" v="74" actId="47"/>
        <pc:sldMkLst>
          <pc:docMk/>
          <pc:sldMk cId="547859215" sldId="432"/>
        </pc:sldMkLst>
        <pc:spChg chg="del">
          <ac:chgData name="Chittaranjan Hens" userId="6fc03958433e8a43" providerId="LiveId" clId="{AD0D2FFE-AD39-4750-A800-5AC150407520}" dt="2024-01-18T09:52:48.272" v="7" actId="478"/>
          <ac:spMkLst>
            <pc:docMk/>
            <pc:sldMk cId="547859215" sldId="432"/>
            <ac:spMk id="5" creationId="{B3B854A7-543C-FD49-E2A2-048486502949}"/>
          </ac:spMkLst>
        </pc:spChg>
        <pc:spChg chg="del">
          <ac:chgData name="Chittaranjan Hens" userId="6fc03958433e8a43" providerId="LiveId" clId="{AD0D2FFE-AD39-4750-A800-5AC150407520}" dt="2024-01-18T09:52:44.162" v="6" actId="478"/>
          <ac:spMkLst>
            <pc:docMk/>
            <pc:sldMk cId="547859215" sldId="432"/>
            <ac:spMk id="6" creationId="{4F205CF0-0DE3-7A41-F0E8-1C607BE8A9F2}"/>
          </ac:spMkLst>
        </pc:spChg>
        <pc:picChg chg="del">
          <ac:chgData name="Chittaranjan Hens" userId="6fc03958433e8a43" providerId="LiveId" clId="{AD0D2FFE-AD39-4750-A800-5AC150407520}" dt="2024-01-18T09:52:51.078" v="8" actId="478"/>
          <ac:picMkLst>
            <pc:docMk/>
            <pc:sldMk cId="547859215" sldId="432"/>
            <ac:picMk id="9" creationId="{FB8DDD0B-DB75-45D5-680C-19E02EB092E0}"/>
          </ac:picMkLst>
        </pc:picChg>
        <pc:picChg chg="add del">
          <ac:chgData name="Chittaranjan Hens" userId="6fc03958433e8a43" providerId="LiveId" clId="{AD0D2FFE-AD39-4750-A800-5AC150407520}" dt="2024-01-18T09:52:41.409" v="5" actId="478"/>
          <ac:picMkLst>
            <pc:docMk/>
            <pc:sldMk cId="547859215" sldId="432"/>
            <ac:picMk id="13" creationId="{746F5938-0A76-BF38-0109-E7B445E0DBE3}"/>
          </ac:picMkLst>
        </pc:picChg>
      </pc:sldChg>
      <pc:sldChg chg="modSp mod ord">
        <pc:chgData name="Chittaranjan Hens" userId="6fc03958433e8a43" providerId="LiveId" clId="{AD0D2FFE-AD39-4750-A800-5AC150407520}" dt="2024-01-19T05:07:52.597" v="15"/>
        <pc:sldMkLst>
          <pc:docMk/>
          <pc:sldMk cId="1205950631" sldId="433"/>
        </pc:sldMkLst>
        <pc:spChg chg="mod">
          <ac:chgData name="Chittaranjan Hens" userId="6fc03958433e8a43" providerId="LiveId" clId="{AD0D2FFE-AD39-4750-A800-5AC150407520}" dt="2024-01-18T10:05:10.499" v="11" actId="6549"/>
          <ac:spMkLst>
            <pc:docMk/>
            <pc:sldMk cId="1205950631" sldId="433"/>
            <ac:spMk id="4" creationId="{384A810C-4EF3-6202-D30C-C6C1400F09E4}"/>
          </ac:spMkLst>
        </pc:spChg>
      </pc:sldChg>
      <pc:sldChg chg="addSp delSp modSp mod delAnim modAnim">
        <pc:chgData name="Chittaranjan Hens" userId="6fc03958433e8a43" providerId="LiveId" clId="{AD0D2FFE-AD39-4750-A800-5AC150407520}" dt="2024-02-08T06:25:06.289" v="165" actId="1076"/>
        <pc:sldMkLst>
          <pc:docMk/>
          <pc:sldMk cId="3493249406" sldId="434"/>
        </pc:sldMkLst>
        <pc:spChg chg="add mod">
          <ac:chgData name="Chittaranjan Hens" userId="6fc03958433e8a43" providerId="LiveId" clId="{AD0D2FFE-AD39-4750-A800-5AC150407520}" dt="2024-01-19T05:21:01.276" v="77" actId="164"/>
          <ac:spMkLst>
            <pc:docMk/>
            <pc:sldMk cId="3493249406" sldId="434"/>
            <ac:spMk id="5" creationId="{29CAE062-E7EA-3D1E-DCE8-6AFABAB4FD69}"/>
          </ac:spMkLst>
        </pc:spChg>
        <pc:grpChg chg="add mod">
          <ac:chgData name="Chittaranjan Hens" userId="6fc03958433e8a43" providerId="LiveId" clId="{AD0D2FFE-AD39-4750-A800-5AC150407520}" dt="2024-02-08T06:25:06.289" v="165" actId="1076"/>
          <ac:grpSpMkLst>
            <pc:docMk/>
            <pc:sldMk cId="3493249406" sldId="434"/>
            <ac:grpSpMk id="6" creationId="{A5A5D91D-9023-F73D-52E9-EA6B97E4D1B9}"/>
          </ac:grpSpMkLst>
        </pc:grpChg>
        <pc:grpChg chg="del">
          <ac:chgData name="Chittaranjan Hens" userId="6fc03958433e8a43" providerId="LiveId" clId="{AD0D2FFE-AD39-4750-A800-5AC150407520}" dt="2024-01-19T05:20:52.858" v="75" actId="478"/>
          <ac:grpSpMkLst>
            <pc:docMk/>
            <pc:sldMk cId="3493249406" sldId="434"/>
            <ac:grpSpMk id="15" creationId="{E4EA8EE4-1027-E90B-3F6B-9D6A6981EED1}"/>
          </ac:grpSpMkLst>
        </pc:grpChg>
        <pc:picChg chg="add mod">
          <ac:chgData name="Chittaranjan Hens" userId="6fc03958433e8a43" providerId="LiveId" clId="{AD0D2FFE-AD39-4750-A800-5AC150407520}" dt="2024-01-19T05:31:14.408" v="85" actId="1076"/>
          <ac:picMkLst>
            <pc:docMk/>
            <pc:sldMk cId="3493249406" sldId="434"/>
            <ac:picMk id="2" creationId="{3955A230-3829-83EB-C4F8-BCCC8E3D8276}"/>
          </ac:picMkLst>
        </pc:picChg>
      </pc:sldChg>
      <pc:sldChg chg="delSp mod delAnim">
        <pc:chgData name="Chittaranjan Hens" userId="6fc03958433e8a43" providerId="LiveId" clId="{AD0D2FFE-AD39-4750-A800-5AC150407520}" dt="2024-01-19T05:08:16.724" v="17" actId="478"/>
        <pc:sldMkLst>
          <pc:docMk/>
          <pc:sldMk cId="1983802560" sldId="443"/>
        </pc:sldMkLst>
        <pc:picChg chg="del">
          <ac:chgData name="Chittaranjan Hens" userId="6fc03958433e8a43" providerId="LiveId" clId="{AD0D2FFE-AD39-4750-A800-5AC150407520}" dt="2024-01-19T05:08:16.724" v="17" actId="478"/>
          <ac:picMkLst>
            <pc:docMk/>
            <pc:sldMk cId="1983802560" sldId="443"/>
            <ac:picMk id="86" creationId="{7F6C75DD-F3D9-E882-6EA2-C7A7C21ECE27}"/>
          </ac:picMkLst>
        </pc:picChg>
        <pc:picChg chg="del">
          <ac:chgData name="Chittaranjan Hens" userId="6fc03958433e8a43" providerId="LiveId" clId="{AD0D2FFE-AD39-4750-A800-5AC150407520}" dt="2024-01-19T05:08:14.302" v="16" actId="478"/>
          <ac:picMkLst>
            <pc:docMk/>
            <pc:sldMk cId="1983802560" sldId="443"/>
            <ac:picMk id="87" creationId="{BF7D977D-150D-3896-B590-2B07868CBCCB}"/>
          </ac:picMkLst>
        </pc:picChg>
      </pc:sldChg>
      <pc:sldChg chg="add">
        <pc:chgData name="Chittaranjan Hens" userId="6fc03958433e8a43" providerId="LiveId" clId="{AD0D2FFE-AD39-4750-A800-5AC150407520}" dt="2024-01-19T05:07:50.303" v="13"/>
        <pc:sldMkLst>
          <pc:docMk/>
          <pc:sldMk cId="234414296" sldId="460"/>
        </pc:sldMkLst>
      </pc:sldChg>
      <pc:sldChg chg="del">
        <pc:chgData name="Chittaranjan Hens" userId="6fc03958433e8a43" providerId="LiveId" clId="{AD0D2FFE-AD39-4750-A800-5AC150407520}" dt="2024-01-19T05:07:40.772" v="12" actId="2696"/>
        <pc:sldMkLst>
          <pc:docMk/>
          <pc:sldMk cId="842495364" sldId="460"/>
        </pc:sldMkLst>
      </pc:sldChg>
      <pc:sldChg chg="del">
        <pc:chgData name="Chittaranjan Hens" userId="6fc03958433e8a43" providerId="LiveId" clId="{AD0D2FFE-AD39-4750-A800-5AC150407520}" dt="2024-01-19T05:07:40.772" v="12" actId="2696"/>
        <pc:sldMkLst>
          <pc:docMk/>
          <pc:sldMk cId="839385199" sldId="461"/>
        </pc:sldMkLst>
      </pc:sldChg>
      <pc:sldChg chg="addSp modSp add mod">
        <pc:chgData name="Chittaranjan Hens" userId="6fc03958433e8a43" providerId="LiveId" clId="{AD0D2FFE-AD39-4750-A800-5AC150407520}" dt="2024-01-19T05:32:47.107" v="138" actId="20577"/>
        <pc:sldMkLst>
          <pc:docMk/>
          <pc:sldMk cId="4256747239" sldId="461"/>
        </pc:sldMkLst>
        <pc:spChg chg="add mod">
          <ac:chgData name="Chittaranjan Hens" userId="6fc03958433e8a43" providerId="LiveId" clId="{AD0D2FFE-AD39-4750-A800-5AC150407520}" dt="2024-01-19T05:32:47.107" v="138" actId="20577"/>
          <ac:spMkLst>
            <pc:docMk/>
            <pc:sldMk cId="4256747239" sldId="461"/>
            <ac:spMk id="2" creationId="{740EF4D6-D253-9788-5E74-6AA014692428}"/>
          </ac:spMkLst>
        </pc:spChg>
      </pc:sldChg>
      <pc:sldChg chg="addSp delSp modSp add mod modAnim">
        <pc:chgData name="Chittaranjan Hens" userId="6fc03958433e8a43" providerId="LiveId" clId="{AD0D2FFE-AD39-4750-A800-5AC150407520}" dt="2024-02-08T06:20:20.861" v="158" actId="1036"/>
        <pc:sldMkLst>
          <pc:docMk/>
          <pc:sldMk cId="1578681829" sldId="462"/>
        </pc:sldMkLst>
        <pc:spChg chg="add mod">
          <ac:chgData name="Chittaranjan Hens" userId="6fc03958433e8a43" providerId="LiveId" clId="{AD0D2FFE-AD39-4750-A800-5AC150407520}" dt="2024-01-19T05:20:24.416" v="72" actId="17032"/>
          <ac:spMkLst>
            <pc:docMk/>
            <pc:sldMk cId="1578681829" sldId="462"/>
            <ac:spMk id="2" creationId="{BD8811EB-C2B7-CE1D-525A-416C885FA9D5}"/>
          </ac:spMkLst>
        </pc:spChg>
        <pc:spChg chg="del">
          <ac:chgData name="Chittaranjan Hens" userId="6fc03958433e8a43" providerId="LiveId" clId="{AD0D2FFE-AD39-4750-A800-5AC150407520}" dt="2024-01-19T10:31:47.737" v="144" actId="478"/>
          <ac:spMkLst>
            <pc:docMk/>
            <pc:sldMk cId="1578681829" sldId="462"/>
            <ac:spMk id="6" creationId="{CE72388B-4454-0032-1389-0BE8A87D61FA}"/>
          </ac:spMkLst>
        </pc:spChg>
        <pc:picChg chg="mod">
          <ac:chgData name="Chittaranjan Hens" userId="6fc03958433e8a43" providerId="LiveId" clId="{AD0D2FFE-AD39-4750-A800-5AC150407520}" dt="2024-02-08T06:20:20.861" v="158" actId="1036"/>
          <ac:picMkLst>
            <pc:docMk/>
            <pc:sldMk cId="1578681829" sldId="462"/>
            <ac:picMk id="5" creationId="{850E4B70-5674-454F-A622-4CACE88AD4EA}"/>
          </ac:picMkLst>
        </pc:picChg>
      </pc:sldChg>
      <pc:sldChg chg="delSp modSp add mod delAnim">
        <pc:chgData name="Chittaranjan Hens" userId="6fc03958433e8a43" providerId="LiveId" clId="{AD0D2FFE-AD39-4750-A800-5AC150407520}" dt="2024-01-19T05:31:46.099" v="93" actId="1076"/>
        <pc:sldMkLst>
          <pc:docMk/>
          <pc:sldMk cId="874924738" sldId="463"/>
        </pc:sldMkLst>
        <pc:spChg chg="del">
          <ac:chgData name="Chittaranjan Hens" userId="6fc03958433e8a43" providerId="LiveId" clId="{AD0D2FFE-AD39-4750-A800-5AC150407520}" dt="2024-01-19T05:31:29.816" v="87" actId="478"/>
          <ac:spMkLst>
            <pc:docMk/>
            <pc:sldMk cId="874924738" sldId="463"/>
            <ac:spMk id="7" creationId="{C21E9CD6-40A4-146C-3336-46229C0AD5A5}"/>
          </ac:spMkLst>
        </pc:spChg>
        <pc:spChg chg="del">
          <ac:chgData name="Chittaranjan Hens" userId="6fc03958433e8a43" providerId="LiveId" clId="{AD0D2FFE-AD39-4750-A800-5AC150407520}" dt="2024-01-19T05:31:32.787" v="88" actId="478"/>
          <ac:spMkLst>
            <pc:docMk/>
            <pc:sldMk cId="874924738" sldId="463"/>
            <ac:spMk id="8" creationId="{905565E5-E59E-0683-0384-459060E645F1}"/>
          </ac:spMkLst>
        </pc:spChg>
        <pc:grpChg chg="del">
          <ac:chgData name="Chittaranjan Hens" userId="6fc03958433e8a43" providerId="LiveId" clId="{AD0D2FFE-AD39-4750-A800-5AC150407520}" dt="2024-01-19T05:31:34.592" v="89" actId="478"/>
          <ac:grpSpMkLst>
            <pc:docMk/>
            <pc:sldMk cId="874924738" sldId="463"/>
            <ac:grpSpMk id="58" creationId="{0FE5022B-A9DB-9D3C-8BE3-2C43D3A372E9}"/>
          </ac:grpSpMkLst>
        </pc:grpChg>
        <pc:picChg chg="mod">
          <ac:chgData name="Chittaranjan Hens" userId="6fc03958433e8a43" providerId="LiveId" clId="{AD0D2FFE-AD39-4750-A800-5AC150407520}" dt="2024-01-19T05:31:41.334" v="91" actId="14100"/>
          <ac:picMkLst>
            <pc:docMk/>
            <pc:sldMk cId="874924738" sldId="463"/>
            <ac:picMk id="4" creationId="{E00D0EF4-3338-B72D-42C7-993223F17562}"/>
          </ac:picMkLst>
        </pc:picChg>
        <pc:picChg chg="mod">
          <ac:chgData name="Chittaranjan Hens" userId="6fc03958433e8a43" providerId="LiveId" clId="{AD0D2FFE-AD39-4750-A800-5AC150407520}" dt="2024-01-19T05:31:46.099" v="93" actId="1076"/>
          <ac:picMkLst>
            <pc:docMk/>
            <pc:sldMk cId="874924738" sldId="463"/>
            <ac:picMk id="10" creationId="{D5DD6D78-C30A-2E96-4689-6B0542CFFBBD}"/>
          </ac:picMkLst>
        </pc:picChg>
      </pc:sldChg>
      <pc:sldChg chg="addSp delSp modSp new del mod">
        <pc:chgData name="Chittaranjan Hens" userId="6fc03958433e8a43" providerId="LiveId" clId="{AD0D2FFE-AD39-4750-A800-5AC150407520}" dt="2024-01-20T18:05:33.042" v="157" actId="47"/>
        <pc:sldMkLst>
          <pc:docMk/>
          <pc:sldMk cId="790430893" sldId="464"/>
        </pc:sldMkLst>
        <pc:spChg chg="del">
          <ac:chgData name="Chittaranjan Hens" userId="6fc03958433e8a43" providerId="LiveId" clId="{AD0D2FFE-AD39-4750-A800-5AC150407520}" dt="2024-01-20T04:20:55.270" v="153"/>
          <ac:spMkLst>
            <pc:docMk/>
            <pc:sldMk cId="790430893" sldId="464"/>
            <ac:spMk id="3" creationId="{F7C53D46-77C1-EA33-4CD3-EBB8D6C1D464}"/>
          </ac:spMkLst>
        </pc:spChg>
        <pc:picChg chg="add mod">
          <ac:chgData name="Chittaranjan Hens" userId="6fc03958433e8a43" providerId="LiveId" clId="{AD0D2FFE-AD39-4750-A800-5AC150407520}" dt="2024-01-20T04:23:20.330" v="156" actId="1076"/>
          <ac:picMkLst>
            <pc:docMk/>
            <pc:sldMk cId="790430893" sldId="464"/>
            <ac:picMk id="6" creationId="{490C82D9-97E0-A411-ABAF-D96D8B2F2CCB}"/>
          </ac:picMkLst>
        </pc:picChg>
      </pc:sldChg>
    </pc:docChg>
  </pc:docChgLst>
  <pc:docChgLst>
    <pc:chgData name="Chittaranjan Hens" userId="6fc03958433e8a43" providerId="LiveId" clId="{0B29BE55-6B6E-4486-A987-88D41079FA13}"/>
    <pc:docChg chg="undo redo custSel addSld delSld modSld sldOrd">
      <pc:chgData name="Chittaranjan Hens" userId="6fc03958433e8a43" providerId="LiveId" clId="{0B29BE55-6B6E-4486-A987-88D41079FA13}" dt="2023-01-18T19:44:04.500" v="2059" actId="20577"/>
      <pc:docMkLst>
        <pc:docMk/>
      </pc:docMkLst>
      <pc:sldChg chg="modSp add mod">
        <pc:chgData name="Chittaranjan Hens" userId="6fc03958433e8a43" providerId="LiveId" clId="{0B29BE55-6B6E-4486-A987-88D41079FA13}" dt="2023-01-18T18:23:00.835" v="1503" actId="404"/>
        <pc:sldMkLst>
          <pc:docMk/>
          <pc:sldMk cId="1389072843" sldId="259"/>
        </pc:sldMkLst>
        <pc:spChg chg="mod">
          <ac:chgData name="Chittaranjan Hens" userId="6fc03958433e8a43" providerId="LiveId" clId="{0B29BE55-6B6E-4486-A987-88D41079FA13}" dt="2023-01-18T18:23:00.835" v="1503" actId="404"/>
          <ac:spMkLst>
            <pc:docMk/>
            <pc:sldMk cId="1389072843" sldId="259"/>
            <ac:spMk id="5" creationId="{00000000-0000-0000-0000-000000000000}"/>
          </ac:spMkLst>
        </pc:spChg>
      </pc:sldChg>
      <pc:sldChg chg="modSp add mod">
        <pc:chgData name="Chittaranjan Hens" userId="6fc03958433e8a43" providerId="LiveId" clId="{0B29BE55-6B6E-4486-A987-88D41079FA13}" dt="2023-01-18T18:22:11.445" v="1472" actId="1076"/>
        <pc:sldMkLst>
          <pc:docMk/>
          <pc:sldMk cId="188632298" sldId="262"/>
        </pc:sldMkLst>
        <pc:spChg chg="mod">
          <ac:chgData name="Chittaranjan Hens" userId="6fc03958433e8a43" providerId="LiveId" clId="{0B29BE55-6B6E-4486-A987-88D41079FA13}" dt="2023-01-18T18:21:19.448" v="1445" actId="404"/>
          <ac:spMkLst>
            <pc:docMk/>
            <pc:sldMk cId="188632298" sldId="262"/>
            <ac:spMk id="4" creationId="{00000000-0000-0000-0000-000000000000}"/>
          </ac:spMkLst>
        </pc:spChg>
        <pc:spChg chg="mod">
          <ac:chgData name="Chittaranjan Hens" userId="6fc03958433e8a43" providerId="LiveId" clId="{0B29BE55-6B6E-4486-A987-88D41079FA13}" dt="2023-01-18T18:22:11.445" v="1472" actId="1076"/>
          <ac:spMkLst>
            <pc:docMk/>
            <pc:sldMk cId="188632298" sldId="262"/>
            <ac:spMk id="6" creationId="{5F4DE593-5493-4276-BF35-1D9777FC6E36}"/>
          </ac:spMkLst>
        </pc:spChg>
        <pc:spChg chg="mod">
          <ac:chgData name="Chittaranjan Hens" userId="6fc03958433e8a43" providerId="LiveId" clId="{0B29BE55-6B6E-4486-A987-88D41079FA13}" dt="2023-01-18T18:21:52.470" v="1464" actId="1076"/>
          <ac:spMkLst>
            <pc:docMk/>
            <pc:sldMk cId="188632298" sldId="262"/>
            <ac:spMk id="8" creationId="{00000000-0000-0000-0000-000000000000}"/>
          </ac:spMkLst>
        </pc:spChg>
        <pc:picChg chg="mod">
          <ac:chgData name="Chittaranjan Hens" userId="6fc03958433e8a43" providerId="LiveId" clId="{0B29BE55-6B6E-4486-A987-88D41079FA13}" dt="2023-01-18T18:21:54.832" v="1468" actId="1036"/>
          <ac:picMkLst>
            <pc:docMk/>
            <pc:sldMk cId="188632298" sldId="262"/>
            <ac:picMk id="3074" creationId="{00000000-0000-0000-0000-000000000000}"/>
          </ac:picMkLst>
        </pc:picChg>
        <pc:picChg chg="mod">
          <ac:chgData name="Chittaranjan Hens" userId="6fc03958433e8a43" providerId="LiveId" clId="{0B29BE55-6B6E-4486-A987-88D41079FA13}" dt="2023-01-18T18:22:04.463" v="1470" actId="1076"/>
          <ac:picMkLst>
            <pc:docMk/>
            <pc:sldMk cId="188632298" sldId="262"/>
            <ac:picMk id="3075" creationId="{00000000-0000-0000-0000-000000000000}"/>
          </ac:picMkLst>
        </pc:picChg>
      </pc:sldChg>
      <pc:sldChg chg="modSp add mod">
        <pc:chgData name="Chittaranjan Hens" userId="6fc03958433e8a43" providerId="LiveId" clId="{0B29BE55-6B6E-4486-A987-88D41079FA13}" dt="2023-01-18T18:41:28.398" v="1649" actId="2711"/>
        <pc:sldMkLst>
          <pc:docMk/>
          <pc:sldMk cId="3900047214" sldId="263"/>
        </pc:sldMkLst>
        <pc:spChg chg="mod">
          <ac:chgData name="Chittaranjan Hens" userId="6fc03958433e8a43" providerId="LiveId" clId="{0B29BE55-6B6E-4486-A987-88D41079FA13}" dt="2023-01-18T18:41:04.998" v="1645" actId="113"/>
          <ac:spMkLst>
            <pc:docMk/>
            <pc:sldMk cId="3900047214" sldId="263"/>
            <ac:spMk id="4" creationId="{00000000-0000-0000-0000-000000000000}"/>
          </ac:spMkLst>
        </pc:spChg>
        <pc:spChg chg="mod">
          <ac:chgData name="Chittaranjan Hens" userId="6fc03958433e8a43" providerId="LiveId" clId="{0B29BE55-6B6E-4486-A987-88D41079FA13}" dt="2023-01-18T18:22:27.494" v="1485" actId="404"/>
          <ac:spMkLst>
            <pc:docMk/>
            <pc:sldMk cId="3900047214" sldId="263"/>
            <ac:spMk id="8" creationId="{00000000-0000-0000-0000-000000000000}"/>
          </ac:spMkLst>
        </pc:spChg>
        <pc:spChg chg="mod">
          <ac:chgData name="Chittaranjan Hens" userId="6fc03958433e8a43" providerId="LiveId" clId="{0B29BE55-6B6E-4486-A987-88D41079FA13}" dt="2023-01-18T18:41:10.356" v="1646" actId="403"/>
          <ac:spMkLst>
            <pc:docMk/>
            <pc:sldMk cId="3900047214" sldId="263"/>
            <ac:spMk id="12" creationId="{00000000-0000-0000-0000-000000000000}"/>
          </ac:spMkLst>
        </pc:spChg>
        <pc:spChg chg="mod">
          <ac:chgData name="Chittaranjan Hens" userId="6fc03958433e8a43" providerId="LiveId" clId="{0B29BE55-6B6E-4486-A987-88D41079FA13}" dt="2023-01-18T18:22:27.494" v="1485" actId="404"/>
          <ac:spMkLst>
            <pc:docMk/>
            <pc:sldMk cId="3900047214" sldId="263"/>
            <ac:spMk id="17" creationId="{00000000-0000-0000-0000-000000000000}"/>
          </ac:spMkLst>
        </pc:spChg>
        <pc:spChg chg="mod">
          <ac:chgData name="Chittaranjan Hens" userId="6fc03958433e8a43" providerId="LiveId" clId="{0B29BE55-6B6E-4486-A987-88D41079FA13}" dt="2023-01-18T18:41:28.398" v="1649" actId="2711"/>
          <ac:spMkLst>
            <pc:docMk/>
            <pc:sldMk cId="3900047214" sldId="263"/>
            <ac:spMk id="18" creationId="{00000000-0000-0000-0000-000000000000}"/>
          </ac:spMkLst>
        </pc:spChg>
        <pc:picChg chg="mod">
          <ac:chgData name="Chittaranjan Hens" userId="6fc03958433e8a43" providerId="LiveId" clId="{0B29BE55-6B6E-4486-A987-88D41079FA13}" dt="2023-01-18T18:41:16.207" v="1647" actId="14100"/>
          <ac:picMkLst>
            <pc:docMk/>
            <pc:sldMk cId="3900047214" sldId="263"/>
            <ac:picMk id="4104" creationId="{00000000-0000-0000-0000-000000000000}"/>
          </ac:picMkLst>
        </pc:picChg>
      </pc:sldChg>
      <pc:sldChg chg="add del">
        <pc:chgData name="Chittaranjan Hens" userId="6fc03958433e8a43" providerId="LiveId" clId="{0B29BE55-6B6E-4486-A987-88D41079FA13}" dt="2023-01-14T07:37:18.157" v="2" actId="47"/>
        <pc:sldMkLst>
          <pc:docMk/>
          <pc:sldMk cId="0" sldId="267"/>
        </pc:sldMkLst>
      </pc:sldChg>
      <pc:sldChg chg="del">
        <pc:chgData name="Chittaranjan Hens" userId="6fc03958433e8a43" providerId="LiveId" clId="{0B29BE55-6B6E-4486-A987-88D41079FA13}" dt="2023-01-14T07:37:18.157" v="2" actId="47"/>
        <pc:sldMkLst>
          <pc:docMk/>
          <pc:sldMk cId="2818536561" sldId="287"/>
        </pc:sldMkLst>
      </pc:sldChg>
      <pc:sldChg chg="add del">
        <pc:chgData name="Chittaranjan Hens" userId="6fc03958433e8a43" providerId="LiveId" clId="{0B29BE55-6B6E-4486-A987-88D41079FA13}" dt="2023-01-14T07:37:18.157" v="2" actId="47"/>
        <pc:sldMkLst>
          <pc:docMk/>
          <pc:sldMk cId="0" sldId="299"/>
        </pc:sldMkLst>
      </pc:sldChg>
      <pc:sldChg chg="add del">
        <pc:chgData name="Chittaranjan Hens" userId="6fc03958433e8a43" providerId="LiveId" clId="{0B29BE55-6B6E-4486-A987-88D41079FA13}" dt="2023-01-14T07:37:18.157" v="2" actId="47"/>
        <pc:sldMkLst>
          <pc:docMk/>
          <pc:sldMk cId="2921571346" sldId="300"/>
        </pc:sldMkLst>
      </pc:sldChg>
      <pc:sldChg chg="add del">
        <pc:chgData name="Chittaranjan Hens" userId="6fc03958433e8a43" providerId="LiveId" clId="{0B29BE55-6B6E-4486-A987-88D41079FA13}" dt="2023-01-14T07:37:18.157" v="2" actId="47"/>
        <pc:sldMkLst>
          <pc:docMk/>
          <pc:sldMk cId="2738534003" sldId="302"/>
        </pc:sldMkLst>
      </pc:sldChg>
      <pc:sldChg chg="add del">
        <pc:chgData name="Chittaranjan Hens" userId="6fc03958433e8a43" providerId="LiveId" clId="{0B29BE55-6B6E-4486-A987-88D41079FA13}" dt="2023-01-14T07:37:18.157" v="2" actId="47"/>
        <pc:sldMkLst>
          <pc:docMk/>
          <pc:sldMk cId="487592479" sldId="303"/>
        </pc:sldMkLst>
      </pc:sldChg>
      <pc:sldChg chg="add del">
        <pc:chgData name="Chittaranjan Hens" userId="6fc03958433e8a43" providerId="LiveId" clId="{0B29BE55-6B6E-4486-A987-88D41079FA13}" dt="2023-01-14T07:37:18.157" v="2" actId="47"/>
        <pc:sldMkLst>
          <pc:docMk/>
          <pc:sldMk cId="1857979792" sldId="304"/>
        </pc:sldMkLst>
      </pc:sldChg>
      <pc:sldChg chg="add del">
        <pc:chgData name="Chittaranjan Hens" userId="6fc03958433e8a43" providerId="LiveId" clId="{0B29BE55-6B6E-4486-A987-88D41079FA13}" dt="2023-01-14T07:37:18.157" v="2" actId="47"/>
        <pc:sldMkLst>
          <pc:docMk/>
          <pc:sldMk cId="262259578" sldId="305"/>
        </pc:sldMkLst>
      </pc:sldChg>
      <pc:sldChg chg="add del">
        <pc:chgData name="Chittaranjan Hens" userId="6fc03958433e8a43" providerId="LiveId" clId="{0B29BE55-6B6E-4486-A987-88D41079FA13}" dt="2023-01-14T07:37:18.157" v="2" actId="47"/>
        <pc:sldMkLst>
          <pc:docMk/>
          <pc:sldMk cId="0" sldId="307"/>
        </pc:sldMkLst>
      </pc:sldChg>
      <pc:sldChg chg="add del">
        <pc:chgData name="Chittaranjan Hens" userId="6fc03958433e8a43" providerId="LiveId" clId="{0B29BE55-6B6E-4486-A987-88D41079FA13}" dt="2023-01-14T07:37:18.157" v="2" actId="47"/>
        <pc:sldMkLst>
          <pc:docMk/>
          <pc:sldMk cId="3796295052" sldId="308"/>
        </pc:sldMkLst>
      </pc:sldChg>
      <pc:sldChg chg="add del">
        <pc:chgData name="Chittaranjan Hens" userId="6fc03958433e8a43" providerId="LiveId" clId="{0B29BE55-6B6E-4486-A987-88D41079FA13}" dt="2023-01-14T07:37:22.894" v="3" actId="47"/>
        <pc:sldMkLst>
          <pc:docMk/>
          <pc:sldMk cId="0" sldId="332"/>
        </pc:sldMkLst>
      </pc:sldChg>
      <pc:sldChg chg="add del">
        <pc:chgData name="Chittaranjan Hens" userId="6fc03958433e8a43" providerId="LiveId" clId="{0B29BE55-6B6E-4486-A987-88D41079FA13}" dt="2023-01-14T07:37:18.157" v="2" actId="47"/>
        <pc:sldMkLst>
          <pc:docMk/>
          <pc:sldMk cId="970906092" sldId="348"/>
        </pc:sldMkLst>
      </pc:sldChg>
      <pc:sldChg chg="add del">
        <pc:chgData name="Chittaranjan Hens" userId="6fc03958433e8a43" providerId="LiveId" clId="{0B29BE55-6B6E-4486-A987-88D41079FA13}" dt="2023-01-14T07:37:18.157" v="2" actId="47"/>
        <pc:sldMkLst>
          <pc:docMk/>
          <pc:sldMk cId="1354525531" sldId="350"/>
        </pc:sldMkLst>
      </pc:sldChg>
      <pc:sldChg chg="del">
        <pc:chgData name="Chittaranjan Hens" userId="6fc03958433e8a43" providerId="LiveId" clId="{0B29BE55-6B6E-4486-A987-88D41079FA13}" dt="2023-01-14T07:37:18.157" v="2" actId="47"/>
        <pc:sldMkLst>
          <pc:docMk/>
          <pc:sldMk cId="0" sldId="377"/>
        </pc:sldMkLst>
      </pc:sldChg>
      <pc:sldChg chg="add del">
        <pc:chgData name="Chittaranjan Hens" userId="6fc03958433e8a43" providerId="LiveId" clId="{0B29BE55-6B6E-4486-A987-88D41079FA13}" dt="2023-01-18T18:23:21.264" v="1511" actId="47"/>
        <pc:sldMkLst>
          <pc:docMk/>
          <pc:sldMk cId="0" sldId="392"/>
        </pc:sldMkLst>
      </pc:sldChg>
      <pc:sldChg chg="add ord">
        <pc:chgData name="Chittaranjan Hens" userId="6fc03958433e8a43" providerId="LiveId" clId="{0B29BE55-6B6E-4486-A987-88D41079FA13}" dt="2023-01-18T10:40:54.696" v="411"/>
        <pc:sldMkLst>
          <pc:docMk/>
          <pc:sldMk cId="2675352720" sldId="393"/>
        </pc:sldMkLst>
        <pc:spChg chg="mod">
          <ac:chgData name="Chittaranjan Hens" userId="6fc03958433e8a43" providerId="LiveId" clId="{0B29BE55-6B6E-4486-A987-88D41079FA13}" dt="2023-01-18T19:13:00.653" v="1886" actId="20577"/>
          <ac:spMkLst>
            <pc:docMk/>
            <pc:sldMk cId="2675352720" sldId="393"/>
            <ac:spMk id="47" creationId="{00000000-0000-0000-0000-000000000000}"/>
          </ac:spMkLst>
        </pc:spChg>
        <pc:spChg chg="mod">
          <ac:chgData name="Chittaranjan Hens" userId="6fc03958433e8a43" providerId="LiveId" clId="{0B29BE55-6B6E-4486-A987-88D41079FA13}" dt="2023-01-18T19:12:27.019" v="1845" actId="207"/>
          <ac:spMkLst>
            <pc:docMk/>
            <pc:sldMk cId="2675352720" sldId="393"/>
            <ac:spMk id="191491" creationId="{00000000-0000-0000-0000-000000000000}"/>
          </ac:spMkLst>
        </pc:spChg>
        <pc:picChg chg="add mod ord">
          <ac:chgData name="Chittaranjan Hens" userId="6fc03958433e8a43" providerId="LiveId" clId="{0B29BE55-6B6E-4486-A987-88D41079FA13}" dt="2023-01-18T19:12:03.877" v="1833"/>
          <ac:picMkLst>
            <pc:docMk/>
            <pc:sldMk cId="2675352720" sldId="393"/>
            <ac:picMk id="4" creationId="{1F4857C4-B6B2-19BB-D13A-3B0292F047AB}"/>
          </ac:picMkLst>
        </pc:picChg>
      </pc:sldChg>
      <pc:sldChg chg="add del">
        <pc:chgData name="Chittaranjan Hens" userId="6fc03958433e8a43" providerId="LiveId" clId="{0B29BE55-6B6E-4486-A987-88D41079FA13}" dt="2023-01-14T07:36:59.860" v="1" actId="47"/>
        <pc:sldMkLst>
          <pc:docMk/>
          <pc:sldMk cId="0" sldId="394"/>
        </pc:sldMkLst>
      </pc:sldChg>
      <pc:sldChg chg="add del">
        <pc:chgData name="Chittaranjan Hens" userId="6fc03958433e8a43" providerId="LiveId" clId="{0B29BE55-6B6E-4486-A987-88D41079FA13}" dt="2023-01-14T07:37:18.157" v="2" actId="47"/>
        <pc:sldMkLst>
          <pc:docMk/>
          <pc:sldMk cId="1570563579" sldId="401"/>
        </pc:sldMkLst>
      </pc:sldChg>
      <pc:sldChg chg="add del">
        <pc:chgData name="Chittaranjan Hens" userId="6fc03958433e8a43" providerId="LiveId" clId="{0B29BE55-6B6E-4486-A987-88D41079FA13}" dt="2023-01-14T07:37:18.157" v="2" actId="47"/>
        <pc:sldMkLst>
          <pc:docMk/>
          <pc:sldMk cId="886110204" sldId="402"/>
        </pc:sldMkLst>
      </pc:sldChg>
      <pc:sldChg chg="add del">
        <pc:chgData name="Chittaranjan Hens" userId="6fc03958433e8a43" providerId="LiveId" clId="{0B29BE55-6B6E-4486-A987-88D41079FA13}" dt="2023-01-14T07:37:18.157" v="2" actId="47"/>
        <pc:sldMkLst>
          <pc:docMk/>
          <pc:sldMk cId="2639648117" sldId="403"/>
        </pc:sldMkLst>
      </pc:sldChg>
      <pc:sldChg chg="add del">
        <pc:chgData name="Chittaranjan Hens" userId="6fc03958433e8a43" providerId="LiveId" clId="{0B29BE55-6B6E-4486-A987-88D41079FA13}" dt="2023-01-14T07:37:18.157" v="2" actId="47"/>
        <pc:sldMkLst>
          <pc:docMk/>
          <pc:sldMk cId="2934902804" sldId="404"/>
        </pc:sldMkLst>
      </pc:sldChg>
      <pc:sldChg chg="add del">
        <pc:chgData name="Chittaranjan Hens" userId="6fc03958433e8a43" providerId="LiveId" clId="{0B29BE55-6B6E-4486-A987-88D41079FA13}" dt="2023-01-14T07:37:18.157" v="2" actId="47"/>
        <pc:sldMkLst>
          <pc:docMk/>
          <pc:sldMk cId="3575649972" sldId="405"/>
        </pc:sldMkLst>
      </pc:sldChg>
      <pc:sldChg chg="add del">
        <pc:chgData name="Chittaranjan Hens" userId="6fc03958433e8a43" providerId="LiveId" clId="{0B29BE55-6B6E-4486-A987-88D41079FA13}" dt="2023-01-14T07:37:18.157" v="2" actId="47"/>
        <pc:sldMkLst>
          <pc:docMk/>
          <pc:sldMk cId="3217466722" sldId="406"/>
        </pc:sldMkLst>
      </pc:sldChg>
      <pc:sldChg chg="add del">
        <pc:chgData name="Chittaranjan Hens" userId="6fc03958433e8a43" providerId="LiveId" clId="{0B29BE55-6B6E-4486-A987-88D41079FA13}" dt="2023-01-14T07:37:18.157" v="2" actId="47"/>
        <pc:sldMkLst>
          <pc:docMk/>
          <pc:sldMk cId="2023451463" sldId="407"/>
        </pc:sldMkLst>
      </pc:sldChg>
      <pc:sldChg chg="add del">
        <pc:chgData name="Chittaranjan Hens" userId="6fc03958433e8a43" providerId="LiveId" clId="{0B29BE55-6B6E-4486-A987-88D41079FA13}" dt="2023-01-14T07:37:18.157" v="2" actId="47"/>
        <pc:sldMkLst>
          <pc:docMk/>
          <pc:sldMk cId="1511349444" sldId="408"/>
        </pc:sldMkLst>
      </pc:sldChg>
      <pc:sldChg chg="add del">
        <pc:chgData name="Chittaranjan Hens" userId="6fc03958433e8a43" providerId="LiveId" clId="{0B29BE55-6B6E-4486-A987-88D41079FA13}" dt="2023-01-14T07:37:18.157" v="2" actId="47"/>
        <pc:sldMkLst>
          <pc:docMk/>
          <pc:sldMk cId="749861628" sldId="409"/>
        </pc:sldMkLst>
      </pc:sldChg>
      <pc:sldChg chg="add del">
        <pc:chgData name="Chittaranjan Hens" userId="6fc03958433e8a43" providerId="LiveId" clId="{0B29BE55-6B6E-4486-A987-88D41079FA13}" dt="2023-01-14T07:37:18.157" v="2" actId="47"/>
        <pc:sldMkLst>
          <pc:docMk/>
          <pc:sldMk cId="1793905522" sldId="410"/>
        </pc:sldMkLst>
      </pc:sldChg>
      <pc:sldChg chg="add del">
        <pc:chgData name="Chittaranjan Hens" userId="6fc03958433e8a43" providerId="LiveId" clId="{0B29BE55-6B6E-4486-A987-88D41079FA13}" dt="2023-01-14T07:37:18.157" v="2" actId="47"/>
        <pc:sldMkLst>
          <pc:docMk/>
          <pc:sldMk cId="3097714748" sldId="411"/>
        </pc:sldMkLst>
      </pc:sldChg>
      <pc:sldChg chg="add del">
        <pc:chgData name="Chittaranjan Hens" userId="6fc03958433e8a43" providerId="LiveId" clId="{0B29BE55-6B6E-4486-A987-88D41079FA13}" dt="2023-01-14T07:37:18.157" v="2" actId="47"/>
        <pc:sldMkLst>
          <pc:docMk/>
          <pc:sldMk cId="2107108130" sldId="412"/>
        </pc:sldMkLst>
      </pc:sldChg>
      <pc:sldChg chg="add del">
        <pc:chgData name="Chittaranjan Hens" userId="6fc03958433e8a43" providerId="LiveId" clId="{0B29BE55-6B6E-4486-A987-88D41079FA13}" dt="2023-01-14T07:37:18.157" v="2" actId="47"/>
        <pc:sldMkLst>
          <pc:docMk/>
          <pc:sldMk cId="894495771" sldId="413"/>
        </pc:sldMkLst>
      </pc:sldChg>
      <pc:sldChg chg="add del">
        <pc:chgData name="Chittaranjan Hens" userId="6fc03958433e8a43" providerId="LiveId" clId="{0B29BE55-6B6E-4486-A987-88D41079FA13}" dt="2023-01-14T07:37:18.157" v="2" actId="47"/>
        <pc:sldMkLst>
          <pc:docMk/>
          <pc:sldMk cId="182902104" sldId="414"/>
        </pc:sldMkLst>
      </pc:sldChg>
      <pc:sldChg chg="add del">
        <pc:chgData name="Chittaranjan Hens" userId="6fc03958433e8a43" providerId="LiveId" clId="{0B29BE55-6B6E-4486-A987-88D41079FA13}" dt="2023-01-14T07:37:18.157" v="2" actId="47"/>
        <pc:sldMkLst>
          <pc:docMk/>
          <pc:sldMk cId="2081964594" sldId="415"/>
        </pc:sldMkLst>
      </pc:sldChg>
      <pc:sldChg chg="add del">
        <pc:chgData name="Chittaranjan Hens" userId="6fc03958433e8a43" providerId="LiveId" clId="{0B29BE55-6B6E-4486-A987-88D41079FA13}" dt="2023-01-14T07:37:18.157" v="2" actId="47"/>
        <pc:sldMkLst>
          <pc:docMk/>
          <pc:sldMk cId="2131207288" sldId="416"/>
        </pc:sldMkLst>
      </pc:sldChg>
      <pc:sldChg chg="add del">
        <pc:chgData name="Chittaranjan Hens" userId="6fc03958433e8a43" providerId="LiveId" clId="{0B29BE55-6B6E-4486-A987-88D41079FA13}" dt="2023-01-14T07:37:18.157" v="2" actId="47"/>
        <pc:sldMkLst>
          <pc:docMk/>
          <pc:sldMk cId="874902520" sldId="417"/>
        </pc:sldMkLst>
      </pc:sldChg>
      <pc:sldChg chg="add del">
        <pc:chgData name="Chittaranjan Hens" userId="6fc03958433e8a43" providerId="LiveId" clId="{0B29BE55-6B6E-4486-A987-88D41079FA13}" dt="2023-01-14T07:37:18.157" v="2" actId="47"/>
        <pc:sldMkLst>
          <pc:docMk/>
          <pc:sldMk cId="3156316396" sldId="418"/>
        </pc:sldMkLst>
      </pc:sldChg>
      <pc:sldChg chg="modSp add del mod modNotesTx">
        <pc:chgData name="Chittaranjan Hens" userId="6fc03958433e8a43" providerId="LiveId" clId="{0B29BE55-6B6E-4486-A987-88D41079FA13}" dt="2023-01-18T06:34:16.616" v="265" actId="1076"/>
        <pc:sldMkLst>
          <pc:docMk/>
          <pc:sldMk cId="2917271900" sldId="419"/>
        </pc:sldMkLst>
        <pc:spChg chg="mod">
          <ac:chgData name="Chittaranjan Hens" userId="6fc03958433e8a43" providerId="LiveId" clId="{0B29BE55-6B6E-4486-A987-88D41079FA13}" dt="2023-01-18T06:34:16.616" v="265" actId="1076"/>
          <ac:spMkLst>
            <pc:docMk/>
            <pc:sldMk cId="2917271900" sldId="419"/>
            <ac:spMk id="4" creationId="{384A810C-4EF3-6202-D30C-C6C1400F09E4}"/>
          </ac:spMkLst>
        </pc:spChg>
        <pc:picChg chg="mod">
          <ac:chgData name="Chittaranjan Hens" userId="6fc03958433e8a43" providerId="LiveId" clId="{0B29BE55-6B6E-4486-A987-88D41079FA13}" dt="2023-01-17T19:15:55.276" v="112" actId="1076"/>
          <ac:picMkLst>
            <pc:docMk/>
            <pc:sldMk cId="2917271900" sldId="419"/>
            <ac:picMk id="2" creationId="{9BB13743-CC5F-8137-EF3B-D006170EB59A}"/>
          </ac:picMkLst>
        </pc:picChg>
      </pc:sldChg>
      <pc:sldChg chg="addSp delSp modSp add mod modAnim modNotesTx">
        <pc:chgData name="Chittaranjan Hens" userId="6fc03958433e8a43" providerId="LiveId" clId="{0B29BE55-6B6E-4486-A987-88D41079FA13}" dt="2023-01-18T06:42:56.977" v="331" actId="207"/>
        <pc:sldMkLst>
          <pc:docMk/>
          <pc:sldMk cId="2416516656" sldId="420"/>
        </pc:sldMkLst>
        <pc:spChg chg="mod">
          <ac:chgData name="Chittaranjan Hens" userId="6fc03958433e8a43" providerId="LiveId" clId="{0B29BE55-6B6E-4486-A987-88D41079FA13}" dt="2023-01-17T19:13:23.390" v="94" actId="6549"/>
          <ac:spMkLst>
            <pc:docMk/>
            <pc:sldMk cId="2416516656" sldId="420"/>
            <ac:spMk id="4" creationId="{384A810C-4EF3-6202-D30C-C6C1400F09E4}"/>
          </ac:spMkLst>
        </pc:spChg>
        <pc:spChg chg="del">
          <ac:chgData name="Chittaranjan Hens" userId="6fc03958433e8a43" providerId="LiveId" clId="{0B29BE55-6B6E-4486-A987-88D41079FA13}" dt="2023-01-17T19:13:40.036" v="97" actId="478"/>
          <ac:spMkLst>
            <pc:docMk/>
            <pc:sldMk cId="2416516656" sldId="420"/>
            <ac:spMk id="10" creationId="{00000000-0000-0000-0000-000000000000}"/>
          </ac:spMkLst>
        </pc:spChg>
        <pc:spChg chg="add mod">
          <ac:chgData name="Chittaranjan Hens" userId="6fc03958433e8a43" providerId="LiveId" clId="{0B29BE55-6B6E-4486-A987-88D41079FA13}" dt="2023-01-18T06:42:56.977" v="331" actId="207"/>
          <ac:spMkLst>
            <pc:docMk/>
            <pc:sldMk cId="2416516656" sldId="420"/>
            <ac:spMk id="19" creationId="{E57250C4-A476-3EDE-53AA-EC7A1CA3A2AE}"/>
          </ac:spMkLst>
        </pc:spChg>
        <pc:grpChg chg="add mod">
          <ac:chgData name="Chittaranjan Hens" userId="6fc03958433e8a43" providerId="LiveId" clId="{0B29BE55-6B6E-4486-A987-88D41079FA13}" dt="2023-01-17T19:44:09.052" v="170" actId="164"/>
          <ac:grpSpMkLst>
            <pc:docMk/>
            <pc:sldMk cId="2416516656" sldId="420"/>
            <ac:grpSpMk id="20" creationId="{538AF5D6-1A61-5FE6-336D-33C19EDA07F0}"/>
          </ac:grpSpMkLst>
        </pc:grpChg>
        <pc:picChg chg="del mod">
          <ac:chgData name="Chittaranjan Hens" userId="6fc03958433e8a43" providerId="LiveId" clId="{0B29BE55-6B6E-4486-A987-88D41079FA13}" dt="2023-01-17T19:16:08.740" v="115" actId="478"/>
          <ac:picMkLst>
            <pc:docMk/>
            <pc:sldMk cId="2416516656" sldId="420"/>
            <ac:picMk id="2" creationId="{9BB13743-CC5F-8137-EF3B-D006170EB59A}"/>
          </ac:picMkLst>
        </pc:picChg>
        <pc:picChg chg="add del mod">
          <ac:chgData name="Chittaranjan Hens" userId="6fc03958433e8a43" providerId="LiveId" clId="{0B29BE55-6B6E-4486-A987-88D41079FA13}" dt="2023-01-17T19:23:10.273" v="131" actId="478"/>
          <ac:picMkLst>
            <pc:docMk/>
            <pc:sldMk cId="2416516656" sldId="420"/>
            <ac:picMk id="5" creationId="{CA450E62-1899-34B4-C414-04F58D3CA513}"/>
          </ac:picMkLst>
        </pc:picChg>
        <pc:picChg chg="add del mod">
          <ac:chgData name="Chittaranjan Hens" userId="6fc03958433e8a43" providerId="LiveId" clId="{0B29BE55-6B6E-4486-A987-88D41079FA13}" dt="2023-01-17T19:42:54.520" v="153" actId="478"/>
          <ac:picMkLst>
            <pc:docMk/>
            <pc:sldMk cId="2416516656" sldId="420"/>
            <ac:picMk id="7" creationId="{67DB2EA7-32FE-7F76-59AC-D4F3135269AA}"/>
          </ac:picMkLst>
        </pc:picChg>
        <pc:picChg chg="add mod">
          <ac:chgData name="Chittaranjan Hens" userId="6fc03958433e8a43" providerId="LiveId" clId="{0B29BE55-6B6E-4486-A987-88D41079FA13}" dt="2023-01-17T19:44:09.052" v="170" actId="164"/>
          <ac:picMkLst>
            <pc:docMk/>
            <pc:sldMk cId="2416516656" sldId="420"/>
            <ac:picMk id="9" creationId="{2365C915-A3AD-A43A-B52C-2AA9F434E14A}"/>
          </ac:picMkLst>
        </pc:picChg>
        <pc:picChg chg="add del mod">
          <ac:chgData name="Chittaranjan Hens" userId="6fc03958433e8a43" providerId="LiveId" clId="{0B29BE55-6B6E-4486-A987-88D41079FA13}" dt="2023-01-17T19:42:54.520" v="153" actId="478"/>
          <ac:picMkLst>
            <pc:docMk/>
            <pc:sldMk cId="2416516656" sldId="420"/>
            <ac:picMk id="12" creationId="{29FC7D9E-385E-AE77-9CF8-085C2E9CBAC2}"/>
          </ac:picMkLst>
        </pc:picChg>
        <pc:picChg chg="add mod ord">
          <ac:chgData name="Chittaranjan Hens" userId="6fc03958433e8a43" providerId="LiveId" clId="{0B29BE55-6B6E-4486-A987-88D41079FA13}" dt="2023-01-17T19:22:25.480" v="121" actId="167"/>
          <ac:picMkLst>
            <pc:docMk/>
            <pc:sldMk cId="2416516656" sldId="420"/>
            <ac:picMk id="13" creationId="{746F5938-0A76-BF38-0109-E7B445E0DBE3}"/>
          </ac:picMkLst>
        </pc:picChg>
        <pc:picChg chg="add del mod">
          <ac:chgData name="Chittaranjan Hens" userId="6fc03958433e8a43" providerId="LiveId" clId="{0B29BE55-6B6E-4486-A987-88D41079FA13}" dt="2023-01-17T19:40:54.370" v="137" actId="478"/>
          <ac:picMkLst>
            <pc:docMk/>
            <pc:sldMk cId="2416516656" sldId="420"/>
            <ac:picMk id="15" creationId="{6BB585BF-69BB-EE74-D0A5-EECAE094742B}"/>
          </ac:picMkLst>
        </pc:picChg>
        <pc:picChg chg="add mod">
          <ac:chgData name="Chittaranjan Hens" userId="6fc03958433e8a43" providerId="LiveId" clId="{0B29BE55-6B6E-4486-A987-88D41079FA13}" dt="2023-01-17T19:42:24.839" v="150" actId="1036"/>
          <ac:picMkLst>
            <pc:docMk/>
            <pc:sldMk cId="2416516656" sldId="420"/>
            <ac:picMk id="17" creationId="{98E2FD31-E68E-8135-2555-1BBE1F147C9E}"/>
          </ac:picMkLst>
        </pc:picChg>
      </pc:sldChg>
      <pc:sldChg chg="add del">
        <pc:chgData name="Chittaranjan Hens" userId="6fc03958433e8a43" providerId="LiveId" clId="{0B29BE55-6B6E-4486-A987-88D41079FA13}" dt="2023-01-14T07:37:18.157" v="2" actId="47"/>
        <pc:sldMkLst>
          <pc:docMk/>
          <pc:sldMk cId="3803126661" sldId="420"/>
        </pc:sldMkLst>
      </pc:sldChg>
      <pc:sldChg chg="addSp modSp add mod modAnim">
        <pc:chgData name="Chittaranjan Hens" userId="6fc03958433e8a43" providerId="LiveId" clId="{0B29BE55-6B6E-4486-A987-88D41079FA13}" dt="2023-01-18T19:13:27.065" v="1895" actId="1037"/>
        <pc:sldMkLst>
          <pc:docMk/>
          <pc:sldMk cId="1600641784" sldId="421"/>
        </pc:sldMkLst>
        <pc:spChg chg="add mod">
          <ac:chgData name="Chittaranjan Hens" userId="6fc03958433e8a43" providerId="LiveId" clId="{0B29BE55-6B6E-4486-A987-88D41079FA13}" dt="2023-01-18T06:42:51.358" v="329" actId="207"/>
          <ac:spMkLst>
            <pc:docMk/>
            <pc:sldMk cId="1600641784" sldId="421"/>
            <ac:spMk id="2" creationId="{BA77975B-FDE6-A7A3-80FB-A37952286886}"/>
          </ac:spMkLst>
        </pc:spChg>
        <pc:spChg chg="add mod">
          <ac:chgData name="Chittaranjan Hens" userId="6fc03958433e8a43" providerId="LiveId" clId="{0B29BE55-6B6E-4486-A987-88D41079FA13}" dt="2023-01-18T06:42:53.766" v="330" actId="207"/>
          <ac:spMkLst>
            <pc:docMk/>
            <pc:sldMk cId="1600641784" sldId="421"/>
            <ac:spMk id="3" creationId="{69D4E926-9B8C-0213-0369-BE41A1AC9162}"/>
          </ac:spMkLst>
        </pc:spChg>
        <pc:grpChg chg="add mod">
          <ac:chgData name="Chittaranjan Hens" userId="6fc03958433e8a43" providerId="LiveId" clId="{0B29BE55-6B6E-4486-A987-88D41079FA13}" dt="2023-01-18T06:41:26.482" v="314" actId="164"/>
          <ac:grpSpMkLst>
            <pc:docMk/>
            <pc:sldMk cId="1600641784" sldId="421"/>
            <ac:grpSpMk id="5" creationId="{A293CA3D-D8A3-3207-2930-BB144F6EEABF}"/>
          </ac:grpSpMkLst>
        </pc:grpChg>
        <pc:picChg chg="mod">
          <ac:chgData name="Chittaranjan Hens" userId="6fc03958433e8a43" providerId="LiveId" clId="{0B29BE55-6B6E-4486-A987-88D41079FA13}" dt="2023-01-18T06:41:26.482" v="314" actId="164"/>
          <ac:picMkLst>
            <pc:docMk/>
            <pc:sldMk cId="1600641784" sldId="421"/>
            <ac:picMk id="7" creationId="{67DB2EA7-32FE-7F76-59AC-D4F3135269AA}"/>
          </ac:picMkLst>
        </pc:picChg>
        <pc:picChg chg="mod">
          <ac:chgData name="Chittaranjan Hens" userId="6fc03958433e8a43" providerId="LiveId" clId="{0B29BE55-6B6E-4486-A987-88D41079FA13}" dt="2023-01-18T19:13:27.065" v="1895" actId="1037"/>
          <ac:picMkLst>
            <pc:docMk/>
            <pc:sldMk cId="1600641784" sldId="421"/>
            <ac:picMk id="17" creationId="{98E2FD31-E68E-8135-2555-1BBE1F147C9E}"/>
          </ac:picMkLst>
        </pc:picChg>
      </pc:sldChg>
      <pc:sldChg chg="addSp delSp modSp add mod">
        <pc:chgData name="Chittaranjan Hens" userId="6fc03958433e8a43" providerId="LiveId" clId="{0B29BE55-6B6E-4486-A987-88D41079FA13}" dt="2023-01-18T19:18:05.844" v="1979" actId="113"/>
        <pc:sldMkLst>
          <pc:docMk/>
          <pc:sldMk cId="844587726" sldId="422"/>
        </pc:sldMkLst>
        <pc:spChg chg="mod">
          <ac:chgData name="Chittaranjan Hens" userId="6fc03958433e8a43" providerId="LiveId" clId="{0B29BE55-6B6E-4486-A987-88D41079FA13}" dt="2023-01-18T19:17:59.404" v="1977" actId="1076"/>
          <ac:spMkLst>
            <pc:docMk/>
            <pc:sldMk cId="844587726" sldId="422"/>
            <ac:spMk id="2" creationId="{BA77975B-FDE6-A7A3-80FB-A37952286886}"/>
          </ac:spMkLst>
        </pc:spChg>
        <pc:spChg chg="add mod">
          <ac:chgData name="Chittaranjan Hens" userId="6fc03958433e8a43" providerId="LiveId" clId="{0B29BE55-6B6E-4486-A987-88D41079FA13}" dt="2023-01-18T19:18:05.844" v="1979" actId="113"/>
          <ac:spMkLst>
            <pc:docMk/>
            <pc:sldMk cId="844587726" sldId="422"/>
            <ac:spMk id="9" creationId="{FDFA8A40-1B8E-2600-4DFB-A6219D609408}"/>
          </ac:spMkLst>
        </pc:spChg>
        <pc:picChg chg="add del mod">
          <ac:chgData name="Chittaranjan Hens" userId="6fc03958433e8a43" providerId="LiveId" clId="{0B29BE55-6B6E-4486-A987-88D41079FA13}" dt="2023-01-18T06:30:07.476" v="231" actId="21"/>
          <ac:picMkLst>
            <pc:docMk/>
            <pc:sldMk cId="844587726" sldId="422"/>
            <ac:picMk id="5" creationId="{C82CE93F-9E50-3232-8F3F-DA743FE9FDC9}"/>
          </ac:picMkLst>
        </pc:picChg>
        <pc:picChg chg="add del mod">
          <ac:chgData name="Chittaranjan Hens" userId="6fc03958433e8a43" providerId="LiveId" clId="{0B29BE55-6B6E-4486-A987-88D41079FA13}" dt="2023-01-18T06:30:07.476" v="231" actId="21"/>
          <ac:picMkLst>
            <pc:docMk/>
            <pc:sldMk cId="844587726" sldId="422"/>
            <ac:picMk id="7" creationId="{38E2B603-C8AF-2C6D-A9B5-F1A98EA94F05}"/>
          </ac:picMkLst>
        </pc:picChg>
        <pc:picChg chg="del">
          <ac:chgData name="Chittaranjan Hens" userId="6fc03958433e8a43" providerId="LiveId" clId="{0B29BE55-6B6E-4486-A987-88D41079FA13}" dt="2023-01-17T19:45:37.207" v="175" actId="478"/>
          <ac:picMkLst>
            <pc:docMk/>
            <pc:sldMk cId="844587726" sldId="422"/>
            <ac:picMk id="7" creationId="{67DB2EA7-32FE-7F76-59AC-D4F3135269AA}"/>
          </ac:picMkLst>
        </pc:picChg>
        <pc:picChg chg="del">
          <ac:chgData name="Chittaranjan Hens" userId="6fc03958433e8a43" providerId="LiveId" clId="{0B29BE55-6B6E-4486-A987-88D41079FA13}" dt="2023-01-17T19:45:37.207" v="175" actId="478"/>
          <ac:picMkLst>
            <pc:docMk/>
            <pc:sldMk cId="844587726" sldId="422"/>
            <ac:picMk id="9" creationId="{2365C915-A3AD-A43A-B52C-2AA9F434E14A}"/>
          </ac:picMkLst>
        </pc:picChg>
        <pc:picChg chg="del">
          <ac:chgData name="Chittaranjan Hens" userId="6fc03958433e8a43" providerId="LiveId" clId="{0B29BE55-6B6E-4486-A987-88D41079FA13}" dt="2023-01-17T19:45:37.207" v="175" actId="478"/>
          <ac:picMkLst>
            <pc:docMk/>
            <pc:sldMk cId="844587726" sldId="422"/>
            <ac:picMk id="12" creationId="{29FC7D9E-385E-AE77-9CF8-085C2E9CBAC2}"/>
          </ac:picMkLst>
        </pc:picChg>
        <pc:picChg chg="mod">
          <ac:chgData name="Chittaranjan Hens" userId="6fc03958433e8a43" providerId="LiveId" clId="{0B29BE55-6B6E-4486-A987-88D41079FA13}" dt="2023-01-18T11:02:52.198" v="444"/>
          <ac:picMkLst>
            <pc:docMk/>
            <pc:sldMk cId="844587726" sldId="422"/>
            <ac:picMk id="13" creationId="{746F5938-0A76-BF38-0109-E7B445E0DBE3}"/>
          </ac:picMkLst>
        </pc:picChg>
        <pc:picChg chg="del">
          <ac:chgData name="Chittaranjan Hens" userId="6fc03958433e8a43" providerId="LiveId" clId="{0B29BE55-6B6E-4486-A987-88D41079FA13}" dt="2023-01-17T19:45:37.207" v="175" actId="478"/>
          <ac:picMkLst>
            <pc:docMk/>
            <pc:sldMk cId="844587726" sldId="422"/>
            <ac:picMk id="17" creationId="{98E2FD31-E68E-8135-2555-1BBE1F147C9E}"/>
          </ac:picMkLst>
        </pc:picChg>
      </pc:sldChg>
      <pc:sldChg chg="add del">
        <pc:chgData name="Chittaranjan Hens" userId="6fc03958433e8a43" providerId="LiveId" clId="{0B29BE55-6B6E-4486-A987-88D41079FA13}" dt="2023-01-17T19:43:09.115" v="156"/>
        <pc:sldMkLst>
          <pc:docMk/>
          <pc:sldMk cId="1988216491" sldId="422"/>
        </pc:sldMkLst>
      </pc:sldChg>
      <pc:sldChg chg="add del">
        <pc:chgData name="Chittaranjan Hens" userId="6fc03958433e8a43" providerId="LiveId" clId="{0B29BE55-6B6E-4486-A987-88D41079FA13}" dt="2023-01-17T19:45:27.559" v="173"/>
        <pc:sldMkLst>
          <pc:docMk/>
          <pc:sldMk cId="3261563178" sldId="422"/>
        </pc:sldMkLst>
      </pc:sldChg>
      <pc:sldChg chg="addSp delSp modSp add mod ord">
        <pc:chgData name="Chittaranjan Hens" userId="6fc03958433e8a43" providerId="LiveId" clId="{0B29BE55-6B6E-4486-A987-88D41079FA13}" dt="2023-01-18T19:16:25.431" v="1965" actId="6549"/>
        <pc:sldMkLst>
          <pc:docMk/>
          <pc:sldMk cId="784242273" sldId="423"/>
        </pc:sldMkLst>
        <pc:spChg chg="add del mod">
          <ac:chgData name="Chittaranjan Hens" userId="6fc03958433e8a43" providerId="LiveId" clId="{0B29BE55-6B6E-4486-A987-88D41079FA13}" dt="2023-01-18T19:16:25.431" v="1965" actId="6549"/>
          <ac:spMkLst>
            <pc:docMk/>
            <pc:sldMk cId="784242273" sldId="423"/>
            <ac:spMk id="2" creationId="{BA77975B-FDE6-A7A3-80FB-A37952286886}"/>
          </ac:spMkLst>
        </pc:spChg>
        <pc:picChg chg="add del mod">
          <ac:chgData name="Chittaranjan Hens" userId="6fc03958433e8a43" providerId="LiveId" clId="{0B29BE55-6B6E-4486-A987-88D41079FA13}" dt="2023-01-18T06:31:02.140" v="240" actId="478"/>
          <ac:picMkLst>
            <pc:docMk/>
            <pc:sldMk cId="784242273" sldId="423"/>
            <ac:picMk id="3" creationId="{E0963BC3-20ED-0905-9133-1D79288CABC1}"/>
          </ac:picMkLst>
        </pc:picChg>
        <pc:picChg chg="add mod">
          <ac:chgData name="Chittaranjan Hens" userId="6fc03958433e8a43" providerId="LiveId" clId="{0B29BE55-6B6E-4486-A987-88D41079FA13}" dt="2023-01-18T06:30:16.134" v="234" actId="1076"/>
          <ac:picMkLst>
            <pc:docMk/>
            <pc:sldMk cId="784242273" sldId="423"/>
            <ac:picMk id="5" creationId="{9977D6A6-8CAF-AC77-BCC1-73A219DABAA9}"/>
          </ac:picMkLst>
        </pc:picChg>
        <pc:picChg chg="add mod">
          <ac:chgData name="Chittaranjan Hens" userId="6fc03958433e8a43" providerId="LiveId" clId="{0B29BE55-6B6E-4486-A987-88D41079FA13}" dt="2023-01-18T19:13:31.701" v="1896" actId="1038"/>
          <ac:picMkLst>
            <pc:docMk/>
            <pc:sldMk cId="784242273" sldId="423"/>
            <ac:picMk id="7" creationId="{164B4502-CBB3-B028-6113-9EA720F02431}"/>
          </ac:picMkLst>
        </pc:picChg>
      </pc:sldChg>
      <pc:sldChg chg="addSp delSp modSp add mod ord setBg delAnim modAnim setClrOvrMap">
        <pc:chgData name="Chittaranjan Hens" userId="6fc03958433e8a43" providerId="LiveId" clId="{0B29BE55-6B6E-4486-A987-88D41079FA13}" dt="2023-01-18T10:36:35.647" v="399" actId="207"/>
        <pc:sldMkLst>
          <pc:docMk/>
          <pc:sldMk cId="592515564" sldId="424"/>
        </pc:sldMkLst>
        <pc:spChg chg="mod">
          <ac:chgData name="Chittaranjan Hens" userId="6fc03958433e8a43" providerId="LiveId" clId="{0B29BE55-6B6E-4486-A987-88D41079FA13}" dt="2023-01-18T06:38:00.350" v="284" actId="26606"/>
          <ac:spMkLst>
            <pc:docMk/>
            <pc:sldMk cId="592515564" sldId="424"/>
            <ac:spMk id="4" creationId="{384A810C-4EF3-6202-D30C-C6C1400F09E4}"/>
          </ac:spMkLst>
        </pc:spChg>
        <pc:spChg chg="add del mod">
          <ac:chgData name="Chittaranjan Hens" userId="6fc03958433e8a43" providerId="LiveId" clId="{0B29BE55-6B6E-4486-A987-88D41079FA13}" dt="2023-01-18T06:38:49.013" v="291" actId="478"/>
          <ac:spMkLst>
            <pc:docMk/>
            <pc:sldMk cId="592515564" sldId="424"/>
            <ac:spMk id="7" creationId="{0F4AAD34-7400-E14A-2280-17ABAE0212FC}"/>
          </ac:spMkLst>
        </pc:spChg>
        <pc:spChg chg="add mod">
          <ac:chgData name="Chittaranjan Hens" userId="6fc03958433e8a43" providerId="LiveId" clId="{0B29BE55-6B6E-4486-A987-88D41079FA13}" dt="2023-01-18T10:36:35.647" v="399" actId="207"/>
          <ac:spMkLst>
            <pc:docMk/>
            <pc:sldMk cId="592515564" sldId="424"/>
            <ac:spMk id="8" creationId="{41870A52-2251-356A-A04E-3BE96DB0734B}"/>
          </ac:spMkLst>
        </pc:spChg>
        <pc:spChg chg="add mod">
          <ac:chgData name="Chittaranjan Hens" userId="6fc03958433e8a43" providerId="LiveId" clId="{0B29BE55-6B6E-4486-A987-88D41079FA13}" dt="2023-01-18T10:36:32.474" v="398" actId="207"/>
          <ac:spMkLst>
            <pc:docMk/>
            <pc:sldMk cId="592515564" sldId="424"/>
            <ac:spMk id="10" creationId="{FA1611E4-6878-EBAE-A245-1DA15EB26653}"/>
          </ac:spMkLst>
        </pc:spChg>
        <pc:spChg chg="add del">
          <ac:chgData name="Chittaranjan Hens" userId="6fc03958433e8a43" providerId="LiveId" clId="{0B29BE55-6B6E-4486-A987-88D41079FA13}" dt="2023-01-18T06:36:44.983" v="274" actId="26606"/>
          <ac:spMkLst>
            <pc:docMk/>
            <pc:sldMk cId="592515564" sldId="424"/>
            <ac:spMk id="15" creationId="{2A73F40A-89D3-430B-96F3-4FFB3CCFB7B1}"/>
          </ac:spMkLst>
        </pc:spChg>
        <pc:spChg chg="add del">
          <ac:chgData name="Chittaranjan Hens" userId="6fc03958433e8a43" providerId="LiveId" clId="{0B29BE55-6B6E-4486-A987-88D41079FA13}" dt="2023-01-18T06:38:00.350" v="284" actId="26606"/>
          <ac:spMkLst>
            <pc:docMk/>
            <pc:sldMk cId="592515564" sldId="424"/>
            <ac:spMk id="16" creationId="{AC8EEB0F-BA72-49AC-956F-331B60FDE79E}"/>
          </ac:spMkLst>
        </pc:spChg>
        <pc:spChg chg="add del">
          <ac:chgData name="Chittaranjan Hens" userId="6fc03958433e8a43" providerId="LiveId" clId="{0B29BE55-6B6E-4486-A987-88D41079FA13}" dt="2023-01-18T06:36:44.983" v="274" actId="26606"/>
          <ac:spMkLst>
            <pc:docMk/>
            <pc:sldMk cId="592515564" sldId="424"/>
            <ac:spMk id="18" creationId="{5EFCEEFE-DD72-4E23-A203-092AB1A62E42}"/>
          </ac:spMkLst>
        </pc:spChg>
        <pc:spChg chg="add del">
          <ac:chgData name="Chittaranjan Hens" userId="6fc03958433e8a43" providerId="LiveId" clId="{0B29BE55-6B6E-4486-A987-88D41079FA13}" dt="2023-01-18T06:38:00.350" v="284" actId="26606"/>
          <ac:spMkLst>
            <pc:docMk/>
            <pc:sldMk cId="592515564" sldId="424"/>
            <ac:spMk id="21" creationId="{8CC700D5-9809-43F4-89D5-7DBBCB0DCC10}"/>
          </ac:spMkLst>
        </pc:spChg>
        <pc:spChg chg="add del">
          <ac:chgData name="Chittaranjan Hens" userId="6fc03958433e8a43" providerId="LiveId" clId="{0B29BE55-6B6E-4486-A987-88D41079FA13}" dt="2023-01-18T06:38:00.350" v="284" actId="26606"/>
          <ac:spMkLst>
            <pc:docMk/>
            <pc:sldMk cId="592515564" sldId="424"/>
            <ac:spMk id="22" creationId="{C7163242-6303-46DC-BAC1-2A204F061321}"/>
          </ac:spMkLst>
        </pc:spChg>
        <pc:spChg chg="add del">
          <ac:chgData name="Chittaranjan Hens" userId="6fc03958433e8a43" providerId="LiveId" clId="{0B29BE55-6B6E-4486-A987-88D41079FA13}" dt="2023-01-18T06:38:00.350" v="284" actId="26606"/>
          <ac:spMkLst>
            <pc:docMk/>
            <pc:sldMk cId="592515564" sldId="424"/>
            <ac:spMk id="24" creationId="{805C4C40-D70E-4C4F-B228-98A0A6132603}"/>
          </ac:spMkLst>
        </pc:spChg>
        <pc:spChg chg="add">
          <ac:chgData name="Chittaranjan Hens" userId="6fc03958433e8a43" providerId="LiveId" clId="{0B29BE55-6B6E-4486-A987-88D41079FA13}" dt="2023-01-18T06:38:00.350" v="284" actId="26606"/>
          <ac:spMkLst>
            <pc:docMk/>
            <pc:sldMk cId="592515564" sldId="424"/>
            <ac:spMk id="33" creationId="{AC8EEB0F-BA72-49AC-956F-331B60FDE79E}"/>
          </ac:spMkLst>
        </pc:spChg>
        <pc:spChg chg="add">
          <ac:chgData name="Chittaranjan Hens" userId="6fc03958433e8a43" providerId="LiveId" clId="{0B29BE55-6B6E-4486-A987-88D41079FA13}" dt="2023-01-18T06:38:00.350" v="284" actId="26606"/>
          <ac:spMkLst>
            <pc:docMk/>
            <pc:sldMk cId="592515564" sldId="424"/>
            <ac:spMk id="35" creationId="{8CC700D5-9809-43F4-89D5-7DBBCB0DCC10}"/>
          </ac:spMkLst>
        </pc:spChg>
        <pc:spChg chg="add">
          <ac:chgData name="Chittaranjan Hens" userId="6fc03958433e8a43" providerId="LiveId" clId="{0B29BE55-6B6E-4486-A987-88D41079FA13}" dt="2023-01-18T06:38:00.350" v="284" actId="26606"/>
          <ac:spMkLst>
            <pc:docMk/>
            <pc:sldMk cId="592515564" sldId="424"/>
            <ac:spMk id="37" creationId="{C7163242-6303-46DC-BAC1-2A204F061321}"/>
          </ac:spMkLst>
        </pc:spChg>
        <pc:spChg chg="add">
          <ac:chgData name="Chittaranjan Hens" userId="6fc03958433e8a43" providerId="LiveId" clId="{0B29BE55-6B6E-4486-A987-88D41079FA13}" dt="2023-01-18T06:38:00.350" v="284" actId="26606"/>
          <ac:spMkLst>
            <pc:docMk/>
            <pc:sldMk cId="592515564" sldId="424"/>
            <ac:spMk id="39" creationId="{9A5160F0-6244-48E8-9E71-1F51EA90C9E2}"/>
          </ac:spMkLst>
        </pc:spChg>
        <pc:spChg chg="add">
          <ac:chgData name="Chittaranjan Hens" userId="6fc03958433e8a43" providerId="LiveId" clId="{0B29BE55-6B6E-4486-A987-88D41079FA13}" dt="2023-01-18T06:38:00.350" v="284" actId="26606"/>
          <ac:spMkLst>
            <pc:docMk/>
            <pc:sldMk cId="592515564" sldId="424"/>
            <ac:spMk id="41" creationId="{9BDFF5CA-602C-465F-8BC3-59C9963028BE}"/>
          </ac:spMkLst>
        </pc:spChg>
        <pc:spChg chg="add">
          <ac:chgData name="Chittaranjan Hens" userId="6fc03958433e8a43" providerId="LiveId" clId="{0B29BE55-6B6E-4486-A987-88D41079FA13}" dt="2023-01-18T06:38:00.350" v="284" actId="26606"/>
          <ac:spMkLst>
            <pc:docMk/>
            <pc:sldMk cId="592515564" sldId="424"/>
            <ac:spMk id="43" creationId="{D289228A-771B-48F6-B5DF-7A63EA32421C}"/>
          </ac:spMkLst>
        </pc:spChg>
        <pc:spChg chg="add">
          <ac:chgData name="Chittaranjan Hens" userId="6fc03958433e8a43" providerId="LiveId" clId="{0B29BE55-6B6E-4486-A987-88D41079FA13}" dt="2023-01-18T06:38:00.350" v="284" actId="26606"/>
          <ac:spMkLst>
            <pc:docMk/>
            <pc:sldMk cId="592515564" sldId="424"/>
            <ac:spMk id="45" creationId="{31D5EF21-94C4-481A-BD01-3D29FB305BD9}"/>
          </ac:spMkLst>
        </pc:spChg>
        <pc:spChg chg="add">
          <ac:chgData name="Chittaranjan Hens" userId="6fc03958433e8a43" providerId="LiveId" clId="{0B29BE55-6B6E-4486-A987-88D41079FA13}" dt="2023-01-18T06:38:00.350" v="284" actId="26606"/>
          <ac:spMkLst>
            <pc:docMk/>
            <pc:sldMk cId="592515564" sldId="424"/>
            <ac:spMk id="47" creationId="{805C4C40-D70E-4C4F-B228-98A0A6132603}"/>
          </ac:spMkLst>
        </pc:spChg>
        <pc:grpChg chg="del">
          <ac:chgData name="Chittaranjan Hens" userId="6fc03958433e8a43" providerId="LiveId" clId="{0B29BE55-6B6E-4486-A987-88D41079FA13}" dt="2023-01-18T06:36:36.738" v="269" actId="478"/>
          <ac:grpSpMkLst>
            <pc:docMk/>
            <pc:sldMk cId="592515564" sldId="424"/>
            <ac:grpSpMk id="20" creationId="{538AF5D6-1A61-5FE6-336D-33C19EDA07F0}"/>
          </ac:grpSpMkLst>
        </pc:grpChg>
        <pc:grpChg chg="add del">
          <ac:chgData name="Chittaranjan Hens" userId="6fc03958433e8a43" providerId="LiveId" clId="{0B29BE55-6B6E-4486-A987-88D41079FA13}" dt="2023-01-18T06:38:00.350" v="284" actId="26606"/>
          <ac:grpSpMkLst>
            <pc:docMk/>
            <pc:sldMk cId="592515564" sldId="424"/>
            <ac:grpSpMk id="26" creationId="{06536C0D-2219-44F1-94EC-B9A56501DB36}"/>
          </ac:grpSpMkLst>
        </pc:grpChg>
        <pc:picChg chg="add mod ord">
          <ac:chgData name="Chittaranjan Hens" userId="6fc03958433e8a43" providerId="LiveId" clId="{0B29BE55-6B6E-4486-A987-88D41079FA13}" dt="2023-01-18T06:38:00.350" v="284" actId="26606"/>
          <ac:picMkLst>
            <pc:docMk/>
            <pc:sldMk cId="592515564" sldId="424"/>
            <ac:picMk id="3" creationId="{3C4F8F92-E690-AD97-624B-4B4C7CAF0EB0}"/>
          </ac:picMkLst>
        </pc:picChg>
        <pc:picChg chg="add mod">
          <ac:chgData name="Chittaranjan Hens" userId="6fc03958433e8a43" providerId="LiveId" clId="{0B29BE55-6B6E-4486-A987-88D41079FA13}" dt="2023-01-18T06:38:00.350" v="284" actId="26606"/>
          <ac:picMkLst>
            <pc:docMk/>
            <pc:sldMk cId="592515564" sldId="424"/>
            <ac:picMk id="6" creationId="{848F978D-14B0-8FBB-561E-61B3B1CACECE}"/>
          </ac:picMkLst>
        </pc:picChg>
        <pc:picChg chg="mod">
          <ac:chgData name="Chittaranjan Hens" userId="6fc03958433e8a43" providerId="LiveId" clId="{0B29BE55-6B6E-4486-A987-88D41079FA13}" dt="2023-01-18T06:38:00.350" v="284" actId="26606"/>
          <ac:picMkLst>
            <pc:docMk/>
            <pc:sldMk cId="592515564" sldId="424"/>
            <ac:picMk id="13" creationId="{746F5938-0A76-BF38-0109-E7B445E0DBE3}"/>
          </ac:picMkLst>
        </pc:picChg>
        <pc:picChg chg="del">
          <ac:chgData name="Chittaranjan Hens" userId="6fc03958433e8a43" providerId="LiveId" clId="{0B29BE55-6B6E-4486-A987-88D41079FA13}" dt="2023-01-18T06:36:36.738" v="269" actId="478"/>
          <ac:picMkLst>
            <pc:docMk/>
            <pc:sldMk cId="592515564" sldId="424"/>
            <ac:picMk id="17" creationId="{98E2FD31-E68E-8135-2555-1BBE1F147C9E}"/>
          </ac:picMkLst>
        </pc:picChg>
      </pc:sldChg>
      <pc:sldChg chg="add del">
        <pc:chgData name="Chittaranjan Hens" userId="6fc03958433e8a43" providerId="LiveId" clId="{0B29BE55-6B6E-4486-A987-88D41079FA13}" dt="2023-01-18T06:38:17.525" v="285" actId="47"/>
        <pc:sldMkLst>
          <pc:docMk/>
          <pc:sldMk cId="961097353" sldId="425"/>
        </pc:sldMkLst>
      </pc:sldChg>
      <pc:sldChg chg="addSp delSp modSp add mod">
        <pc:chgData name="Chittaranjan Hens" userId="6fc03958433e8a43" providerId="LiveId" clId="{0B29BE55-6B6E-4486-A987-88D41079FA13}" dt="2023-01-18T11:03:16.323" v="447"/>
        <pc:sldMkLst>
          <pc:docMk/>
          <pc:sldMk cId="4006203241" sldId="425"/>
        </pc:sldMkLst>
        <pc:spChg chg="del">
          <ac:chgData name="Chittaranjan Hens" userId="6fc03958433e8a43" providerId="LiveId" clId="{0B29BE55-6B6E-4486-A987-88D41079FA13}" dt="2023-01-18T06:42:02.300" v="317" actId="478"/>
          <ac:spMkLst>
            <pc:docMk/>
            <pc:sldMk cId="4006203241" sldId="425"/>
            <ac:spMk id="2" creationId="{BA77975B-FDE6-A7A3-80FB-A37952286886}"/>
          </ac:spMkLst>
        </pc:spChg>
        <pc:spChg chg="del">
          <ac:chgData name="Chittaranjan Hens" userId="6fc03958433e8a43" providerId="LiveId" clId="{0B29BE55-6B6E-4486-A987-88D41079FA13}" dt="2023-01-18T06:42:02.300" v="317" actId="478"/>
          <ac:spMkLst>
            <pc:docMk/>
            <pc:sldMk cId="4006203241" sldId="425"/>
            <ac:spMk id="9" creationId="{FDFA8A40-1B8E-2600-4DFB-A6219D609408}"/>
          </ac:spMkLst>
        </pc:spChg>
        <pc:picChg chg="add mod">
          <ac:chgData name="Chittaranjan Hens" userId="6fc03958433e8a43" providerId="LiveId" clId="{0B29BE55-6B6E-4486-A987-88D41079FA13}" dt="2023-01-18T06:43:15.269" v="335" actId="1076"/>
          <ac:picMkLst>
            <pc:docMk/>
            <pc:sldMk cId="4006203241" sldId="425"/>
            <ac:picMk id="5" creationId="{F50591E0-5C2E-16CC-02F2-36D2B9D5AB05}"/>
          </ac:picMkLst>
        </pc:picChg>
        <pc:picChg chg="mod">
          <ac:chgData name="Chittaranjan Hens" userId="6fc03958433e8a43" providerId="LiveId" clId="{0B29BE55-6B6E-4486-A987-88D41079FA13}" dt="2023-01-18T11:03:16.323" v="447"/>
          <ac:picMkLst>
            <pc:docMk/>
            <pc:sldMk cId="4006203241" sldId="425"/>
            <ac:picMk id="13" creationId="{746F5938-0A76-BF38-0109-E7B445E0DBE3}"/>
          </ac:picMkLst>
        </pc:picChg>
      </pc:sldChg>
      <pc:sldChg chg="addSp delSp modSp add mod">
        <pc:chgData name="Chittaranjan Hens" userId="6fc03958433e8a43" providerId="LiveId" clId="{0B29BE55-6B6E-4486-A987-88D41079FA13}" dt="2023-01-18T19:13:50.112" v="1919" actId="20577"/>
        <pc:sldMkLst>
          <pc:docMk/>
          <pc:sldMk cId="2574106128" sldId="426"/>
        </pc:sldMkLst>
        <pc:spChg chg="mod">
          <ac:chgData name="Chittaranjan Hens" userId="6fc03958433e8a43" providerId="LiveId" clId="{0B29BE55-6B6E-4486-A987-88D41079FA13}" dt="2023-01-18T18:01:35.689" v="537" actId="207"/>
          <ac:spMkLst>
            <pc:docMk/>
            <pc:sldMk cId="2574106128" sldId="426"/>
            <ac:spMk id="2" creationId="{BA77975B-FDE6-A7A3-80FB-A37952286886}"/>
          </ac:spMkLst>
        </pc:spChg>
        <pc:spChg chg="mod">
          <ac:chgData name="Chittaranjan Hens" userId="6fc03958433e8a43" providerId="LiveId" clId="{0B29BE55-6B6E-4486-A987-88D41079FA13}" dt="2023-01-18T19:13:50.112" v="1919" actId="20577"/>
          <ac:spMkLst>
            <pc:docMk/>
            <pc:sldMk cId="2574106128" sldId="426"/>
            <ac:spMk id="4" creationId="{384A810C-4EF3-6202-D30C-C6C1400F09E4}"/>
          </ac:spMkLst>
        </pc:spChg>
        <pc:spChg chg="add mod">
          <ac:chgData name="Chittaranjan Hens" userId="6fc03958433e8a43" providerId="LiveId" clId="{0B29BE55-6B6E-4486-A987-88D41079FA13}" dt="2023-01-18T07:57:49.223" v="353" actId="1582"/>
          <ac:spMkLst>
            <pc:docMk/>
            <pc:sldMk cId="2574106128" sldId="426"/>
            <ac:spMk id="6" creationId="{DF336BE9-A44E-EBE4-C098-2330BC25F4EC}"/>
          </ac:spMkLst>
        </pc:spChg>
        <pc:spChg chg="del">
          <ac:chgData name="Chittaranjan Hens" userId="6fc03958433e8a43" providerId="LiveId" clId="{0B29BE55-6B6E-4486-A987-88D41079FA13}" dt="2023-01-18T07:57:14.783" v="337" actId="478"/>
          <ac:spMkLst>
            <pc:docMk/>
            <pc:sldMk cId="2574106128" sldId="426"/>
            <ac:spMk id="9" creationId="{FDFA8A40-1B8E-2600-4DFB-A6219D609408}"/>
          </ac:spMkLst>
        </pc:spChg>
        <pc:picChg chg="add mod">
          <ac:chgData name="Chittaranjan Hens" userId="6fc03958433e8a43" providerId="LiveId" clId="{0B29BE55-6B6E-4486-A987-88D41079FA13}" dt="2023-01-18T07:57:18.614" v="340" actId="962"/>
          <ac:picMkLst>
            <pc:docMk/>
            <pc:sldMk cId="2574106128" sldId="426"/>
            <ac:picMk id="5" creationId="{BF54813C-4699-B5C4-9CD2-6D1A457BE665}"/>
          </ac:picMkLst>
        </pc:picChg>
        <pc:picChg chg="mod">
          <ac:chgData name="Chittaranjan Hens" userId="6fc03958433e8a43" providerId="LiveId" clId="{0B29BE55-6B6E-4486-A987-88D41079FA13}" dt="2023-01-18T11:03:06.368" v="446"/>
          <ac:picMkLst>
            <pc:docMk/>
            <pc:sldMk cId="2574106128" sldId="426"/>
            <ac:picMk id="13" creationId="{746F5938-0A76-BF38-0109-E7B445E0DBE3}"/>
          </ac:picMkLst>
        </pc:picChg>
      </pc:sldChg>
      <pc:sldChg chg="addSp delSp modSp add del mod">
        <pc:chgData name="Chittaranjan Hens" userId="6fc03958433e8a43" providerId="LiveId" clId="{0B29BE55-6B6E-4486-A987-88D41079FA13}" dt="2023-01-18T19:17:29.409" v="1970" actId="403"/>
        <pc:sldMkLst>
          <pc:docMk/>
          <pc:sldMk cId="1844746795" sldId="427"/>
        </pc:sldMkLst>
        <pc:spChg chg="mod">
          <ac:chgData name="Chittaranjan Hens" userId="6fc03958433e8a43" providerId="LiveId" clId="{0B29BE55-6B6E-4486-A987-88D41079FA13}" dt="2023-01-18T19:14:47.610" v="1954" actId="20577"/>
          <ac:spMkLst>
            <pc:docMk/>
            <pc:sldMk cId="1844746795" sldId="427"/>
            <ac:spMk id="4" creationId="{384A810C-4EF3-6202-D30C-C6C1400F09E4}"/>
          </ac:spMkLst>
        </pc:spChg>
        <pc:spChg chg="del">
          <ac:chgData name="Chittaranjan Hens" userId="6fc03958433e8a43" providerId="LiveId" clId="{0B29BE55-6B6E-4486-A987-88D41079FA13}" dt="2023-01-18T07:59:45.478" v="385" actId="478"/>
          <ac:spMkLst>
            <pc:docMk/>
            <pc:sldMk cId="1844746795" sldId="427"/>
            <ac:spMk id="6" creationId="{DF336BE9-A44E-EBE4-C098-2330BC25F4EC}"/>
          </ac:spMkLst>
        </pc:spChg>
        <pc:spChg chg="add del mod">
          <ac:chgData name="Chittaranjan Hens" userId="6fc03958433e8a43" providerId="LiveId" clId="{0B29BE55-6B6E-4486-A987-88D41079FA13}" dt="2023-01-18T07:59:00.534" v="374" actId="21"/>
          <ac:spMkLst>
            <pc:docMk/>
            <pc:sldMk cId="1844746795" sldId="427"/>
            <ac:spMk id="7" creationId="{484C2BD9-090C-1041-7985-0F4F1CD154D9}"/>
          </ac:spMkLst>
        </pc:spChg>
        <pc:spChg chg="add del">
          <ac:chgData name="Chittaranjan Hens" userId="6fc03958433e8a43" providerId="LiveId" clId="{0B29BE55-6B6E-4486-A987-88D41079FA13}" dt="2023-01-18T08:00:05.070" v="387" actId="22"/>
          <ac:spMkLst>
            <pc:docMk/>
            <pc:sldMk cId="1844746795" sldId="427"/>
            <ac:spMk id="10" creationId="{66BFD8E0-DDE3-4E4C-C388-DF21F99DD4A2}"/>
          </ac:spMkLst>
        </pc:spChg>
        <pc:spChg chg="add mod">
          <ac:chgData name="Chittaranjan Hens" userId="6fc03958433e8a43" providerId="LiveId" clId="{0B29BE55-6B6E-4486-A987-88D41079FA13}" dt="2023-01-18T19:17:29.409" v="1970" actId="403"/>
          <ac:spMkLst>
            <pc:docMk/>
            <pc:sldMk cId="1844746795" sldId="427"/>
            <ac:spMk id="12" creationId="{6B449A84-9120-8C12-247E-7FF14DBADF48}"/>
          </ac:spMkLst>
        </pc:spChg>
        <pc:picChg chg="del">
          <ac:chgData name="Chittaranjan Hens" userId="6fc03958433e8a43" providerId="LiveId" clId="{0B29BE55-6B6E-4486-A987-88D41079FA13}" dt="2023-01-18T07:58:42.208" v="357" actId="478"/>
          <ac:picMkLst>
            <pc:docMk/>
            <pc:sldMk cId="1844746795" sldId="427"/>
            <ac:picMk id="5" creationId="{BF54813C-4699-B5C4-9CD2-6D1A457BE665}"/>
          </ac:picMkLst>
        </pc:picChg>
        <pc:picChg chg="add del mod">
          <ac:chgData name="Chittaranjan Hens" userId="6fc03958433e8a43" providerId="LiveId" clId="{0B29BE55-6B6E-4486-A987-88D41079FA13}" dt="2023-01-18T07:59:41.762" v="383" actId="478"/>
          <ac:picMkLst>
            <pc:docMk/>
            <pc:sldMk cId="1844746795" sldId="427"/>
            <ac:picMk id="8" creationId="{3C97357A-C0FD-7BD8-63CA-50101606CF5C}"/>
          </ac:picMkLst>
        </pc:picChg>
        <pc:picChg chg="mod ord">
          <ac:chgData name="Chittaranjan Hens" userId="6fc03958433e8a43" providerId="LiveId" clId="{0B29BE55-6B6E-4486-A987-88D41079FA13}" dt="2023-01-18T07:59:43.810" v="384" actId="167"/>
          <ac:picMkLst>
            <pc:docMk/>
            <pc:sldMk cId="1844746795" sldId="427"/>
            <ac:picMk id="13" creationId="{746F5938-0A76-BF38-0109-E7B445E0DBE3}"/>
          </ac:picMkLst>
        </pc:picChg>
      </pc:sldChg>
      <pc:sldChg chg="addSp delSp modSp add mod">
        <pc:chgData name="Chittaranjan Hens" userId="6fc03958433e8a43" providerId="LiveId" clId="{0B29BE55-6B6E-4486-A987-88D41079FA13}" dt="2023-01-18T17:56:14.706" v="486" actId="1076"/>
        <pc:sldMkLst>
          <pc:docMk/>
          <pc:sldMk cId="3527010614" sldId="428"/>
        </pc:sldMkLst>
        <pc:spChg chg="mod">
          <ac:chgData name="Chittaranjan Hens" userId="6fc03958433e8a43" providerId="LiveId" clId="{0B29BE55-6B6E-4486-A987-88D41079FA13}" dt="2023-01-18T11:02:16.680" v="439" actId="20577"/>
          <ac:spMkLst>
            <pc:docMk/>
            <pc:sldMk cId="3527010614" sldId="428"/>
            <ac:spMk id="4" creationId="{384A810C-4EF3-6202-D30C-C6C1400F09E4}"/>
          </ac:spMkLst>
        </pc:spChg>
        <pc:spChg chg="add del">
          <ac:chgData name="Chittaranjan Hens" userId="6fc03958433e8a43" providerId="LiveId" clId="{0B29BE55-6B6E-4486-A987-88D41079FA13}" dt="2023-01-18T11:05:34.183" v="460" actId="22"/>
          <ac:spMkLst>
            <pc:docMk/>
            <pc:sldMk cId="3527010614" sldId="428"/>
            <ac:spMk id="9" creationId="{92A24866-303B-2048-27FD-BD7C746D8C2C}"/>
          </ac:spMkLst>
        </pc:spChg>
        <pc:spChg chg="add mod">
          <ac:chgData name="Chittaranjan Hens" userId="6fc03958433e8a43" providerId="LiveId" clId="{0B29BE55-6B6E-4486-A987-88D41079FA13}" dt="2023-01-18T11:07:26.538" v="482"/>
          <ac:spMkLst>
            <pc:docMk/>
            <pc:sldMk cId="3527010614" sldId="428"/>
            <ac:spMk id="11" creationId="{B21B57AC-5CC1-1324-A5CB-412C8EE96C4F}"/>
          </ac:spMkLst>
        </pc:spChg>
        <pc:picChg chg="add mod">
          <ac:chgData name="Chittaranjan Hens" userId="6fc03958433e8a43" providerId="LiveId" clId="{0B29BE55-6B6E-4486-A987-88D41079FA13}" dt="2023-01-18T11:04:55.130" v="458" actId="1038"/>
          <ac:picMkLst>
            <pc:docMk/>
            <pc:sldMk cId="3527010614" sldId="428"/>
            <ac:picMk id="3" creationId="{C32B1D07-8CBA-C14F-03C0-0CEEF590C27D}"/>
          </ac:picMkLst>
        </pc:picChg>
        <pc:picChg chg="del">
          <ac:chgData name="Chittaranjan Hens" userId="6fc03958433e8a43" providerId="LiveId" clId="{0B29BE55-6B6E-4486-A987-88D41079FA13}" dt="2023-01-18T11:02:04.920" v="413" actId="478"/>
          <ac:picMkLst>
            <pc:docMk/>
            <pc:sldMk cId="3527010614" sldId="428"/>
            <ac:picMk id="5" creationId="{F50591E0-5C2E-16CC-02F2-36D2B9D5AB05}"/>
          </ac:picMkLst>
        </pc:picChg>
        <pc:picChg chg="add mod">
          <ac:chgData name="Chittaranjan Hens" userId="6fc03958433e8a43" providerId="LiveId" clId="{0B29BE55-6B6E-4486-A987-88D41079FA13}" dt="2023-01-18T11:04:55.130" v="458" actId="1038"/>
          <ac:picMkLst>
            <pc:docMk/>
            <pc:sldMk cId="3527010614" sldId="428"/>
            <ac:picMk id="7" creationId="{11CDA4B5-9F53-2D60-CB34-C86B9CB26FF2}"/>
          </ac:picMkLst>
        </pc:picChg>
        <pc:picChg chg="mod">
          <ac:chgData name="Chittaranjan Hens" userId="6fc03958433e8a43" providerId="LiveId" clId="{0B29BE55-6B6E-4486-A987-88D41079FA13}" dt="2023-01-18T17:56:14.706" v="486" actId="1076"/>
          <ac:picMkLst>
            <pc:docMk/>
            <pc:sldMk cId="3527010614" sldId="428"/>
            <ac:picMk id="13" creationId="{746F5938-0A76-BF38-0109-E7B445E0DBE3}"/>
          </ac:picMkLst>
        </pc:picChg>
        <pc:picChg chg="add mod">
          <ac:chgData name="Chittaranjan Hens" userId="6fc03958433e8a43" providerId="LiveId" clId="{0B29BE55-6B6E-4486-A987-88D41079FA13}" dt="2023-01-18T17:56:13.518" v="485" actId="1076"/>
          <ac:picMkLst>
            <pc:docMk/>
            <pc:sldMk cId="3527010614" sldId="428"/>
            <ac:picMk id="14" creationId="{59655CFA-9781-6D66-B437-8511523FE7B0}"/>
          </ac:picMkLst>
        </pc:picChg>
      </pc:sldChg>
      <pc:sldChg chg="addSp delSp modSp add mod">
        <pc:chgData name="Chittaranjan Hens" userId="6fc03958433e8a43" providerId="LiveId" clId="{0B29BE55-6B6E-4486-A987-88D41079FA13}" dt="2023-01-18T18:01:02.362" v="533" actId="207"/>
        <pc:sldMkLst>
          <pc:docMk/>
          <pc:sldMk cId="218391578" sldId="429"/>
        </pc:sldMkLst>
        <pc:spChg chg="add del mod">
          <ac:chgData name="Chittaranjan Hens" userId="6fc03958433e8a43" providerId="LiveId" clId="{0B29BE55-6B6E-4486-A987-88D41079FA13}" dt="2023-01-18T18:01:02.362" v="533" actId="207"/>
          <ac:spMkLst>
            <pc:docMk/>
            <pc:sldMk cId="218391578" sldId="429"/>
            <ac:spMk id="5" creationId="{B3B854A7-543C-FD49-E2A2-048486502949}"/>
          </ac:spMkLst>
        </pc:spChg>
        <pc:picChg chg="del">
          <ac:chgData name="Chittaranjan Hens" userId="6fc03958433e8a43" providerId="LiveId" clId="{0B29BE55-6B6E-4486-A987-88D41079FA13}" dt="2023-01-18T17:56:34.330" v="488" actId="478"/>
          <ac:picMkLst>
            <pc:docMk/>
            <pc:sldMk cId="218391578" sldId="429"/>
            <ac:picMk id="3" creationId="{C32B1D07-8CBA-C14F-03C0-0CEEF590C27D}"/>
          </ac:picMkLst>
        </pc:picChg>
        <pc:picChg chg="mod modCrop">
          <ac:chgData name="Chittaranjan Hens" userId="6fc03958433e8a43" providerId="LiveId" clId="{0B29BE55-6B6E-4486-A987-88D41079FA13}" dt="2023-01-18T17:57:00.858" v="495" actId="1076"/>
          <ac:picMkLst>
            <pc:docMk/>
            <pc:sldMk cId="218391578" sldId="429"/>
            <ac:picMk id="7" creationId="{11CDA4B5-9F53-2D60-CB34-C86B9CB26FF2}"/>
          </ac:picMkLst>
        </pc:picChg>
        <pc:picChg chg="mod">
          <ac:chgData name="Chittaranjan Hens" userId="6fc03958433e8a43" providerId="LiveId" clId="{0B29BE55-6B6E-4486-A987-88D41079FA13}" dt="2023-01-18T17:57:50.278" v="503" actId="1076"/>
          <ac:picMkLst>
            <pc:docMk/>
            <pc:sldMk cId="218391578" sldId="429"/>
            <ac:picMk id="13" creationId="{746F5938-0A76-BF38-0109-E7B445E0DBE3}"/>
          </ac:picMkLst>
        </pc:picChg>
        <pc:picChg chg="del">
          <ac:chgData name="Chittaranjan Hens" userId="6fc03958433e8a43" providerId="LiveId" clId="{0B29BE55-6B6E-4486-A987-88D41079FA13}" dt="2023-01-18T17:56:56.377" v="493" actId="478"/>
          <ac:picMkLst>
            <pc:docMk/>
            <pc:sldMk cId="218391578" sldId="429"/>
            <ac:picMk id="14" creationId="{59655CFA-9781-6D66-B437-8511523FE7B0}"/>
          </ac:picMkLst>
        </pc:picChg>
      </pc:sldChg>
      <pc:sldChg chg="addSp modSp add mod modAnim">
        <pc:chgData name="Chittaranjan Hens" userId="6fc03958433e8a43" providerId="LiveId" clId="{0B29BE55-6B6E-4486-A987-88D41079FA13}" dt="2023-01-18T18:07:46.697" v="575"/>
        <pc:sldMkLst>
          <pc:docMk/>
          <pc:sldMk cId="872215262" sldId="430"/>
        </pc:sldMkLst>
        <pc:spChg chg="mod">
          <ac:chgData name="Chittaranjan Hens" userId="6fc03958433e8a43" providerId="LiveId" clId="{0B29BE55-6B6E-4486-A987-88D41079FA13}" dt="2023-01-18T18:02:48.165" v="552" actId="20577"/>
          <ac:spMkLst>
            <pc:docMk/>
            <pc:sldMk cId="872215262" sldId="430"/>
            <ac:spMk id="5" creationId="{B3B854A7-543C-FD49-E2A2-048486502949}"/>
          </ac:spMkLst>
        </pc:spChg>
        <pc:picChg chg="add mod">
          <ac:chgData name="Chittaranjan Hens" userId="6fc03958433e8a43" providerId="LiveId" clId="{0B29BE55-6B6E-4486-A987-88D41079FA13}" dt="2023-01-18T18:07:41.477" v="574" actId="1076"/>
          <ac:picMkLst>
            <pc:docMk/>
            <pc:sldMk cId="872215262" sldId="430"/>
            <ac:picMk id="2" creationId="{12639D5A-F799-E64B-66AE-D48A231EEAB7}"/>
          </ac:picMkLst>
        </pc:picChg>
      </pc:sldChg>
      <pc:sldChg chg="modSp add del mod">
        <pc:chgData name="Chittaranjan Hens" userId="6fc03958433e8a43" providerId="LiveId" clId="{0B29BE55-6B6E-4486-A987-88D41079FA13}" dt="2023-01-18T18:08:00.763" v="576" actId="47"/>
        <pc:sldMkLst>
          <pc:docMk/>
          <pc:sldMk cId="2718390005" sldId="431"/>
        </pc:sldMkLst>
        <pc:spChg chg="mod">
          <ac:chgData name="Chittaranjan Hens" userId="6fc03958433e8a43" providerId="LiveId" clId="{0B29BE55-6B6E-4486-A987-88D41079FA13}" dt="2023-01-18T18:03:18.118" v="557" actId="255"/>
          <ac:spMkLst>
            <pc:docMk/>
            <pc:sldMk cId="2718390005" sldId="431"/>
            <ac:spMk id="5" creationId="{B3B854A7-543C-FD49-E2A2-048486502949}"/>
          </ac:spMkLst>
        </pc:spChg>
      </pc:sldChg>
      <pc:sldChg chg="addSp delSp modSp add mod modAnim">
        <pc:chgData name="Chittaranjan Hens" userId="6fc03958433e8a43" providerId="LiveId" clId="{0B29BE55-6B6E-4486-A987-88D41079FA13}" dt="2023-01-18T19:08:00.892" v="1794" actId="22"/>
        <pc:sldMkLst>
          <pc:docMk/>
          <pc:sldMk cId="547859215" sldId="432"/>
        </pc:sldMkLst>
        <pc:spChg chg="add del">
          <ac:chgData name="Chittaranjan Hens" userId="6fc03958433e8a43" providerId="LiveId" clId="{0B29BE55-6B6E-4486-A987-88D41079FA13}" dt="2023-01-18T18:04:26.556" v="560" actId="22"/>
          <ac:spMkLst>
            <pc:docMk/>
            <pc:sldMk cId="547859215" sldId="432"/>
            <ac:spMk id="3" creationId="{71B19B4D-C6E0-96F5-F278-5C21EC50CA0B}"/>
          </ac:spMkLst>
        </pc:spChg>
        <pc:spChg chg="mod">
          <ac:chgData name="Chittaranjan Hens" userId="6fc03958433e8a43" providerId="LiveId" clId="{0B29BE55-6B6E-4486-A987-88D41079FA13}" dt="2023-01-18T18:05:21.985" v="567" actId="207"/>
          <ac:spMkLst>
            <pc:docMk/>
            <pc:sldMk cId="547859215" sldId="432"/>
            <ac:spMk id="5" creationId="{B3B854A7-543C-FD49-E2A2-048486502949}"/>
          </ac:spMkLst>
        </pc:spChg>
        <pc:spChg chg="add mod">
          <ac:chgData name="Chittaranjan Hens" userId="6fc03958433e8a43" providerId="LiveId" clId="{0B29BE55-6B6E-4486-A987-88D41079FA13}" dt="2023-01-18T18:08:40.169" v="585" actId="1076"/>
          <ac:spMkLst>
            <pc:docMk/>
            <pc:sldMk cId="547859215" sldId="432"/>
            <ac:spMk id="6" creationId="{4F205CF0-0DE3-7A41-F0E8-1C607BE8A9F2}"/>
          </ac:spMkLst>
        </pc:spChg>
        <pc:picChg chg="add mod">
          <ac:chgData name="Chittaranjan Hens" userId="6fc03958433e8a43" providerId="LiveId" clId="{0B29BE55-6B6E-4486-A987-88D41079FA13}" dt="2023-01-18T18:08:11.639" v="579" actId="1076"/>
          <ac:picMkLst>
            <pc:docMk/>
            <pc:sldMk cId="547859215" sldId="432"/>
            <ac:picMk id="9" creationId="{FB8DDD0B-DB75-45D5-680C-19E02EB092E0}"/>
          </ac:picMkLst>
        </pc:picChg>
        <pc:picChg chg="add del mod">
          <ac:chgData name="Chittaranjan Hens" userId="6fc03958433e8a43" providerId="LiveId" clId="{0B29BE55-6B6E-4486-A987-88D41079FA13}" dt="2023-01-18T18:07:07.438" v="571" actId="21"/>
          <ac:picMkLst>
            <pc:docMk/>
            <pc:sldMk cId="547859215" sldId="432"/>
            <ac:picMk id="12" creationId="{77140850-23CA-769C-E9A3-42CA23DCDC36}"/>
          </ac:picMkLst>
        </pc:picChg>
        <pc:picChg chg="add del">
          <ac:chgData name="Chittaranjan Hens" userId="6fc03958433e8a43" providerId="LiveId" clId="{0B29BE55-6B6E-4486-A987-88D41079FA13}" dt="2023-01-18T19:08:00.892" v="1794" actId="22"/>
          <ac:picMkLst>
            <pc:docMk/>
            <pc:sldMk cId="547859215" sldId="432"/>
            <ac:picMk id="15" creationId="{D93F8B0B-382D-C06E-318A-17E1DD2D1B42}"/>
          </ac:picMkLst>
        </pc:picChg>
      </pc:sldChg>
      <pc:sldChg chg="delSp modSp add mod delAnim modAnim">
        <pc:chgData name="Chittaranjan Hens" userId="6fc03958433e8a43" providerId="LiveId" clId="{0B29BE55-6B6E-4486-A987-88D41079FA13}" dt="2023-01-18T19:44:04.500" v="2059" actId="20577"/>
        <pc:sldMkLst>
          <pc:docMk/>
          <pc:sldMk cId="1205950631" sldId="433"/>
        </pc:sldMkLst>
        <pc:spChg chg="mod">
          <ac:chgData name="Chittaranjan Hens" userId="6fc03958433e8a43" providerId="LiveId" clId="{0B29BE55-6B6E-4486-A987-88D41079FA13}" dt="2023-01-18T18:23:49.917" v="1537" actId="20577"/>
          <ac:spMkLst>
            <pc:docMk/>
            <pc:sldMk cId="1205950631" sldId="433"/>
            <ac:spMk id="4" creationId="{384A810C-4EF3-6202-D30C-C6C1400F09E4}"/>
          </ac:spMkLst>
        </pc:spChg>
        <pc:spChg chg="del">
          <ac:chgData name="Chittaranjan Hens" userId="6fc03958433e8a43" providerId="LiveId" clId="{0B29BE55-6B6E-4486-A987-88D41079FA13}" dt="2023-01-18T18:09:18.756" v="588" actId="478"/>
          <ac:spMkLst>
            <pc:docMk/>
            <pc:sldMk cId="1205950631" sldId="433"/>
            <ac:spMk id="5" creationId="{B3B854A7-543C-FD49-E2A2-048486502949}"/>
          </ac:spMkLst>
        </pc:spChg>
        <pc:spChg chg="del">
          <ac:chgData name="Chittaranjan Hens" userId="6fc03958433e8a43" providerId="LiveId" clId="{0B29BE55-6B6E-4486-A987-88D41079FA13}" dt="2023-01-18T18:09:15.734" v="587" actId="478"/>
          <ac:spMkLst>
            <pc:docMk/>
            <pc:sldMk cId="1205950631" sldId="433"/>
            <ac:spMk id="6" creationId="{4F205CF0-0DE3-7A41-F0E8-1C607BE8A9F2}"/>
          </ac:spMkLst>
        </pc:spChg>
        <pc:spChg chg="mod">
          <ac:chgData name="Chittaranjan Hens" userId="6fc03958433e8a43" providerId="LiveId" clId="{0B29BE55-6B6E-4486-A987-88D41079FA13}" dt="2023-01-18T19:44:04.500" v="2059" actId="20577"/>
          <ac:spMkLst>
            <pc:docMk/>
            <pc:sldMk cId="1205950631" sldId="433"/>
            <ac:spMk id="11" creationId="{B21B57AC-5CC1-1324-A5CB-412C8EE96C4F}"/>
          </ac:spMkLst>
        </pc:spChg>
        <pc:picChg chg="del">
          <ac:chgData name="Chittaranjan Hens" userId="6fc03958433e8a43" providerId="LiveId" clId="{0B29BE55-6B6E-4486-A987-88D41079FA13}" dt="2023-01-18T18:16:40.801" v="1250" actId="478"/>
          <ac:picMkLst>
            <pc:docMk/>
            <pc:sldMk cId="1205950631" sldId="433"/>
            <ac:picMk id="7" creationId="{11CDA4B5-9F53-2D60-CB34-C86B9CB26FF2}"/>
          </ac:picMkLst>
        </pc:picChg>
        <pc:picChg chg="del">
          <ac:chgData name="Chittaranjan Hens" userId="6fc03958433e8a43" providerId="LiveId" clId="{0B29BE55-6B6E-4486-A987-88D41079FA13}" dt="2023-01-18T18:09:15.734" v="587" actId="478"/>
          <ac:picMkLst>
            <pc:docMk/>
            <pc:sldMk cId="1205950631" sldId="433"/>
            <ac:picMk id="9" creationId="{FB8DDD0B-DB75-45D5-680C-19E02EB092E0}"/>
          </ac:picMkLst>
        </pc:picChg>
        <pc:picChg chg="mod">
          <ac:chgData name="Chittaranjan Hens" userId="6fc03958433e8a43" providerId="LiveId" clId="{0B29BE55-6B6E-4486-A987-88D41079FA13}" dt="2023-01-18T18:13:20.078" v="1005" actId="1076"/>
          <ac:picMkLst>
            <pc:docMk/>
            <pc:sldMk cId="1205950631" sldId="433"/>
            <ac:picMk id="13" creationId="{746F5938-0A76-BF38-0109-E7B445E0DBE3}"/>
          </ac:picMkLst>
        </pc:picChg>
      </pc:sldChg>
      <pc:sldChg chg="addSp delSp modSp add mod delAnim modAnim">
        <pc:chgData name="Chittaranjan Hens" userId="6fc03958433e8a43" providerId="LiveId" clId="{0B29BE55-6B6E-4486-A987-88D41079FA13}" dt="2023-01-18T19:38:27.702" v="2014"/>
        <pc:sldMkLst>
          <pc:docMk/>
          <pc:sldMk cId="3493249406" sldId="434"/>
        </pc:sldMkLst>
        <pc:spChg chg="mod">
          <ac:chgData name="Chittaranjan Hens" userId="6fc03958433e8a43" providerId="LiveId" clId="{0B29BE55-6B6E-4486-A987-88D41079FA13}" dt="2023-01-18T19:08:22.820" v="1818" actId="20577"/>
          <ac:spMkLst>
            <pc:docMk/>
            <pc:sldMk cId="3493249406" sldId="434"/>
            <ac:spMk id="4" creationId="{384A810C-4EF3-6202-D30C-C6C1400F09E4}"/>
          </ac:spMkLst>
        </pc:spChg>
        <pc:spChg chg="del">
          <ac:chgData name="Chittaranjan Hens" userId="6fc03958433e8a43" providerId="LiveId" clId="{0B29BE55-6B6E-4486-A987-88D41079FA13}" dt="2023-01-18T19:08:14.134" v="1797" actId="478"/>
          <ac:spMkLst>
            <pc:docMk/>
            <pc:sldMk cId="3493249406" sldId="434"/>
            <ac:spMk id="5" creationId="{B3B854A7-543C-FD49-E2A2-048486502949}"/>
          </ac:spMkLst>
        </pc:spChg>
        <pc:spChg chg="del">
          <ac:chgData name="Chittaranjan Hens" userId="6fc03958433e8a43" providerId="LiveId" clId="{0B29BE55-6B6E-4486-A987-88D41079FA13}" dt="2023-01-18T19:08:10.691" v="1796" actId="478"/>
          <ac:spMkLst>
            <pc:docMk/>
            <pc:sldMk cId="3493249406" sldId="434"/>
            <ac:spMk id="6" creationId="{4F205CF0-0DE3-7A41-F0E8-1C607BE8A9F2}"/>
          </ac:spMkLst>
        </pc:spChg>
        <pc:spChg chg="add mod">
          <ac:chgData name="Chittaranjan Hens" userId="6fc03958433e8a43" providerId="LiveId" clId="{0B29BE55-6B6E-4486-A987-88D41079FA13}" dt="2023-01-18T19:20:12.508" v="2004" actId="2711"/>
          <ac:spMkLst>
            <pc:docMk/>
            <pc:sldMk cId="3493249406" sldId="434"/>
            <ac:spMk id="8" creationId="{065A78FF-AE23-F6E3-F7B7-1B72BB8AE218}"/>
          </ac:spMkLst>
        </pc:spChg>
        <pc:spChg chg="add mod">
          <ac:chgData name="Chittaranjan Hens" userId="6fc03958433e8a43" providerId="LiveId" clId="{0B29BE55-6B6E-4486-A987-88D41079FA13}" dt="2023-01-18T19:38:25.082" v="2013" actId="164"/>
          <ac:spMkLst>
            <pc:docMk/>
            <pc:sldMk cId="3493249406" sldId="434"/>
            <ac:spMk id="14" creationId="{34C7E2BD-1767-AB8F-4BF1-8561C2D4BAF9}"/>
          </ac:spMkLst>
        </pc:spChg>
        <pc:grpChg chg="add mod">
          <ac:chgData name="Chittaranjan Hens" userId="6fc03958433e8a43" providerId="LiveId" clId="{0B29BE55-6B6E-4486-A987-88D41079FA13}" dt="2023-01-18T19:38:25.082" v="2013" actId="164"/>
          <ac:grpSpMkLst>
            <pc:docMk/>
            <pc:sldMk cId="3493249406" sldId="434"/>
            <ac:grpSpMk id="15" creationId="{E4EA8EE4-1027-E90B-3F6B-9D6A6981EED1}"/>
          </ac:grpSpMkLst>
        </pc:grpChg>
        <pc:picChg chg="add mod">
          <ac:chgData name="Chittaranjan Hens" userId="6fc03958433e8a43" providerId="LiveId" clId="{0B29BE55-6B6E-4486-A987-88D41079FA13}" dt="2023-01-18T19:10:38.054" v="1820" actId="1076"/>
          <ac:picMkLst>
            <pc:docMk/>
            <pc:sldMk cId="3493249406" sldId="434"/>
            <ac:picMk id="3" creationId="{5875FE82-12CE-7DAD-6B52-3C3804A62C02}"/>
          </ac:picMkLst>
        </pc:picChg>
        <pc:picChg chg="del">
          <ac:chgData name="Chittaranjan Hens" userId="6fc03958433e8a43" providerId="LiveId" clId="{0B29BE55-6B6E-4486-A987-88D41079FA13}" dt="2023-01-18T19:08:16.203" v="1798" actId="478"/>
          <ac:picMkLst>
            <pc:docMk/>
            <pc:sldMk cId="3493249406" sldId="434"/>
            <ac:picMk id="7" creationId="{11CDA4B5-9F53-2D60-CB34-C86B9CB26FF2}"/>
          </ac:picMkLst>
        </pc:picChg>
        <pc:picChg chg="del">
          <ac:chgData name="Chittaranjan Hens" userId="6fc03958433e8a43" providerId="LiveId" clId="{0B29BE55-6B6E-4486-A987-88D41079FA13}" dt="2023-01-18T19:08:10.691" v="1796" actId="478"/>
          <ac:picMkLst>
            <pc:docMk/>
            <pc:sldMk cId="3493249406" sldId="434"/>
            <ac:picMk id="9" creationId="{FB8DDD0B-DB75-45D5-680C-19E02EB092E0}"/>
          </ac:picMkLst>
        </pc:picChg>
        <pc:picChg chg="add mod">
          <ac:chgData name="Chittaranjan Hens" userId="6fc03958433e8a43" providerId="LiveId" clId="{0B29BE55-6B6E-4486-A987-88D41079FA13}" dt="2023-01-18T19:38:25.082" v="2013" actId="164"/>
          <ac:picMkLst>
            <pc:docMk/>
            <pc:sldMk cId="3493249406" sldId="434"/>
            <ac:picMk id="12" creationId="{13AE55CB-7592-C072-D31E-2A95A437BC8D}"/>
          </ac:picMkLst>
        </pc:picChg>
      </pc:sldChg>
      <pc:sldChg chg="delSp modSp add mod delAnim">
        <pc:chgData name="Chittaranjan Hens" userId="6fc03958433e8a43" providerId="LiveId" clId="{0B29BE55-6B6E-4486-A987-88D41079FA13}" dt="2023-01-18T19:43:04.781" v="2050" actId="14100"/>
        <pc:sldMkLst>
          <pc:docMk/>
          <pc:sldMk cId="1665699498" sldId="435"/>
        </pc:sldMkLst>
        <pc:spChg chg="mod">
          <ac:chgData name="Chittaranjan Hens" userId="6fc03958433e8a43" providerId="LiveId" clId="{0B29BE55-6B6E-4486-A987-88D41079FA13}" dt="2023-01-18T19:43:04.781" v="2050" actId="14100"/>
          <ac:spMkLst>
            <pc:docMk/>
            <pc:sldMk cId="1665699498" sldId="435"/>
            <ac:spMk id="4" creationId="{384A810C-4EF3-6202-D30C-C6C1400F09E4}"/>
          </ac:spMkLst>
        </pc:spChg>
        <pc:spChg chg="del">
          <ac:chgData name="Chittaranjan Hens" userId="6fc03958433e8a43" providerId="LiveId" clId="{0B29BE55-6B6E-4486-A987-88D41079FA13}" dt="2023-01-18T19:41:59.512" v="2017" actId="478"/>
          <ac:spMkLst>
            <pc:docMk/>
            <pc:sldMk cId="1665699498" sldId="435"/>
            <ac:spMk id="5" creationId="{B3B854A7-543C-FD49-E2A2-048486502949}"/>
          </ac:spMkLst>
        </pc:spChg>
        <pc:spChg chg="del">
          <ac:chgData name="Chittaranjan Hens" userId="6fc03958433e8a43" providerId="LiveId" clId="{0B29BE55-6B6E-4486-A987-88D41079FA13}" dt="2023-01-18T19:41:56.002" v="2016" actId="478"/>
          <ac:spMkLst>
            <pc:docMk/>
            <pc:sldMk cId="1665699498" sldId="435"/>
            <ac:spMk id="6" creationId="{4F205CF0-0DE3-7A41-F0E8-1C607BE8A9F2}"/>
          </ac:spMkLst>
        </pc:spChg>
        <pc:spChg chg="del">
          <ac:chgData name="Chittaranjan Hens" userId="6fc03958433e8a43" providerId="LiveId" clId="{0B29BE55-6B6E-4486-A987-88D41079FA13}" dt="2023-01-18T19:42:01.818" v="2018" actId="478"/>
          <ac:spMkLst>
            <pc:docMk/>
            <pc:sldMk cId="1665699498" sldId="435"/>
            <ac:spMk id="11" creationId="{B21B57AC-5CC1-1324-A5CB-412C8EE96C4F}"/>
          </ac:spMkLst>
        </pc:spChg>
        <pc:picChg chg="del">
          <ac:chgData name="Chittaranjan Hens" userId="6fc03958433e8a43" providerId="LiveId" clId="{0B29BE55-6B6E-4486-A987-88D41079FA13}" dt="2023-01-18T19:41:56.002" v="2016" actId="478"/>
          <ac:picMkLst>
            <pc:docMk/>
            <pc:sldMk cId="1665699498" sldId="435"/>
            <ac:picMk id="7" creationId="{11CDA4B5-9F53-2D60-CB34-C86B9CB26FF2}"/>
          </ac:picMkLst>
        </pc:picChg>
        <pc:picChg chg="del">
          <ac:chgData name="Chittaranjan Hens" userId="6fc03958433e8a43" providerId="LiveId" clId="{0B29BE55-6B6E-4486-A987-88D41079FA13}" dt="2023-01-18T19:41:56.002" v="2016" actId="478"/>
          <ac:picMkLst>
            <pc:docMk/>
            <pc:sldMk cId="1665699498" sldId="435"/>
            <ac:picMk id="9" creationId="{FB8DDD0B-DB75-45D5-680C-19E02EB092E0}"/>
          </ac:picMkLst>
        </pc:picChg>
      </pc:sldChg>
      <pc:sldChg chg="add del">
        <pc:chgData name="Chittaranjan Hens" userId="6fc03958433e8a43" providerId="LiveId" clId="{0B29BE55-6B6E-4486-A987-88D41079FA13}" dt="2023-01-14T07:37:18.157" v="2" actId="47"/>
        <pc:sldMkLst>
          <pc:docMk/>
          <pc:sldMk cId="902908148" sldId="799"/>
        </pc:sldMkLst>
      </pc:sldChg>
      <pc:sldChg chg="add del">
        <pc:chgData name="Chittaranjan Hens" userId="6fc03958433e8a43" providerId="LiveId" clId="{0B29BE55-6B6E-4486-A987-88D41079FA13}" dt="2023-01-14T07:37:18.157" v="2" actId="47"/>
        <pc:sldMkLst>
          <pc:docMk/>
          <pc:sldMk cId="687460073" sldId="841"/>
        </pc:sldMkLst>
      </pc:sldChg>
      <pc:sldChg chg="add del">
        <pc:chgData name="Chittaranjan Hens" userId="6fc03958433e8a43" providerId="LiveId" clId="{0B29BE55-6B6E-4486-A987-88D41079FA13}" dt="2023-01-14T07:37:18.157" v="2" actId="47"/>
        <pc:sldMkLst>
          <pc:docMk/>
          <pc:sldMk cId="3794449381" sldId="851"/>
        </pc:sldMkLst>
      </pc:sldChg>
      <pc:sldChg chg="add del">
        <pc:chgData name="Chittaranjan Hens" userId="6fc03958433e8a43" providerId="LiveId" clId="{0B29BE55-6B6E-4486-A987-88D41079FA13}" dt="2023-01-14T07:37:18.157" v="2" actId="47"/>
        <pc:sldMkLst>
          <pc:docMk/>
          <pc:sldMk cId="3519733627" sldId="900"/>
        </pc:sldMkLst>
      </pc:sldChg>
      <pc:sldChg chg="add del">
        <pc:chgData name="Chittaranjan Hens" userId="6fc03958433e8a43" providerId="LiveId" clId="{0B29BE55-6B6E-4486-A987-88D41079FA13}" dt="2023-01-14T07:37:18.157" v="2" actId="47"/>
        <pc:sldMkLst>
          <pc:docMk/>
          <pc:sldMk cId="2037033415" sldId="901"/>
        </pc:sldMkLst>
      </pc:sldChg>
      <pc:sldChg chg="add del">
        <pc:chgData name="Chittaranjan Hens" userId="6fc03958433e8a43" providerId="LiveId" clId="{0B29BE55-6B6E-4486-A987-88D41079FA13}" dt="2023-01-14T07:37:18.157" v="2" actId="47"/>
        <pc:sldMkLst>
          <pc:docMk/>
          <pc:sldMk cId="4173074466" sldId="902"/>
        </pc:sldMkLst>
      </pc:sldChg>
      <pc:sldChg chg="add del">
        <pc:chgData name="Chittaranjan Hens" userId="6fc03958433e8a43" providerId="LiveId" clId="{0B29BE55-6B6E-4486-A987-88D41079FA13}" dt="2023-01-14T07:37:18.157" v="2" actId="47"/>
        <pc:sldMkLst>
          <pc:docMk/>
          <pc:sldMk cId="3317888655" sldId="903"/>
        </pc:sldMkLst>
      </pc:sldChg>
      <pc:sldChg chg="add del">
        <pc:chgData name="Chittaranjan Hens" userId="6fc03958433e8a43" providerId="LiveId" clId="{0B29BE55-6B6E-4486-A987-88D41079FA13}" dt="2023-01-14T07:37:18.157" v="2" actId="47"/>
        <pc:sldMkLst>
          <pc:docMk/>
          <pc:sldMk cId="2071995793" sldId="904"/>
        </pc:sldMkLst>
      </pc:sldChg>
      <pc:sldChg chg="add del">
        <pc:chgData name="Chittaranjan Hens" userId="6fc03958433e8a43" providerId="LiveId" clId="{0B29BE55-6B6E-4486-A987-88D41079FA13}" dt="2023-01-14T07:37:18.157" v="2" actId="47"/>
        <pc:sldMkLst>
          <pc:docMk/>
          <pc:sldMk cId="88818499" sldId="905"/>
        </pc:sldMkLst>
      </pc:sldChg>
      <pc:sldChg chg="add del">
        <pc:chgData name="Chittaranjan Hens" userId="6fc03958433e8a43" providerId="LiveId" clId="{0B29BE55-6B6E-4486-A987-88D41079FA13}" dt="2023-01-14T07:37:18.157" v="2" actId="47"/>
        <pc:sldMkLst>
          <pc:docMk/>
          <pc:sldMk cId="3009276418" sldId="907"/>
        </pc:sldMkLst>
      </pc:sldChg>
      <pc:sldChg chg="add del">
        <pc:chgData name="Chittaranjan Hens" userId="6fc03958433e8a43" providerId="LiveId" clId="{0B29BE55-6B6E-4486-A987-88D41079FA13}" dt="2023-01-14T07:37:18.157" v="2" actId="47"/>
        <pc:sldMkLst>
          <pc:docMk/>
          <pc:sldMk cId="1497811975" sldId="908"/>
        </pc:sldMkLst>
      </pc:sldChg>
      <pc:sldChg chg="add del">
        <pc:chgData name="Chittaranjan Hens" userId="6fc03958433e8a43" providerId="LiveId" clId="{0B29BE55-6B6E-4486-A987-88D41079FA13}" dt="2023-01-14T07:37:18.157" v="2" actId="47"/>
        <pc:sldMkLst>
          <pc:docMk/>
          <pc:sldMk cId="1965528994" sldId="909"/>
        </pc:sldMkLst>
      </pc:sldChg>
      <pc:sldChg chg="add del">
        <pc:chgData name="Chittaranjan Hens" userId="6fc03958433e8a43" providerId="LiveId" clId="{0B29BE55-6B6E-4486-A987-88D41079FA13}" dt="2023-01-14T07:37:18.157" v="2" actId="47"/>
        <pc:sldMkLst>
          <pc:docMk/>
          <pc:sldMk cId="3933476246" sldId="910"/>
        </pc:sldMkLst>
      </pc:sldChg>
      <pc:sldChg chg="add del">
        <pc:chgData name="Chittaranjan Hens" userId="6fc03958433e8a43" providerId="LiveId" clId="{0B29BE55-6B6E-4486-A987-88D41079FA13}" dt="2023-01-14T07:37:18.157" v="2" actId="47"/>
        <pc:sldMkLst>
          <pc:docMk/>
          <pc:sldMk cId="1292102895" sldId="911"/>
        </pc:sldMkLst>
      </pc:sldChg>
      <pc:sldChg chg="add del">
        <pc:chgData name="Chittaranjan Hens" userId="6fc03958433e8a43" providerId="LiveId" clId="{0B29BE55-6B6E-4486-A987-88D41079FA13}" dt="2023-01-14T07:37:18.157" v="2" actId="47"/>
        <pc:sldMkLst>
          <pc:docMk/>
          <pc:sldMk cId="3720878598" sldId="912"/>
        </pc:sldMkLst>
      </pc:sldChg>
      <pc:sldChg chg="add del">
        <pc:chgData name="Chittaranjan Hens" userId="6fc03958433e8a43" providerId="LiveId" clId="{0B29BE55-6B6E-4486-A987-88D41079FA13}" dt="2023-01-14T07:37:18.157" v="2" actId="47"/>
        <pc:sldMkLst>
          <pc:docMk/>
          <pc:sldMk cId="367682191" sldId="913"/>
        </pc:sldMkLst>
      </pc:sldChg>
      <pc:sldChg chg="add del">
        <pc:chgData name="Chittaranjan Hens" userId="6fc03958433e8a43" providerId="LiveId" clId="{0B29BE55-6B6E-4486-A987-88D41079FA13}" dt="2023-01-14T07:37:18.157" v="2" actId="47"/>
        <pc:sldMkLst>
          <pc:docMk/>
          <pc:sldMk cId="2375273952" sldId="915"/>
        </pc:sldMkLst>
      </pc:sldChg>
      <pc:sldChg chg="add del">
        <pc:chgData name="Chittaranjan Hens" userId="6fc03958433e8a43" providerId="LiveId" clId="{0B29BE55-6B6E-4486-A987-88D41079FA13}" dt="2023-01-14T07:37:18.157" v="2" actId="47"/>
        <pc:sldMkLst>
          <pc:docMk/>
          <pc:sldMk cId="3486740064" sldId="916"/>
        </pc:sldMkLst>
      </pc:sldChg>
      <pc:sldChg chg="add del">
        <pc:chgData name="Chittaranjan Hens" userId="6fc03958433e8a43" providerId="LiveId" clId="{0B29BE55-6B6E-4486-A987-88D41079FA13}" dt="2023-01-14T07:37:18.157" v="2" actId="47"/>
        <pc:sldMkLst>
          <pc:docMk/>
          <pc:sldMk cId="3818220782" sldId="91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8C504-D22C-4042-8045-95341BFAF0D4}" type="datetimeFigureOut">
              <a:rPr lang="en-US" smtClean="0"/>
              <a:pPr/>
              <a:t>8/22/2025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85850" y="685800"/>
            <a:ext cx="4686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38222-294C-4ACD-9C8C-A1D91C2D0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2468514" rtl="0" eaLnBrk="1" latinLnBrk="0" hangingPunct="1">
      <a:defRPr sz="3240" kern="1200">
        <a:solidFill>
          <a:schemeClr val="tx1"/>
        </a:solidFill>
        <a:latin typeface="+mn-lt"/>
        <a:ea typeface="+mn-ea"/>
        <a:cs typeface="+mn-cs"/>
      </a:defRPr>
    </a:lvl1pPr>
    <a:lvl2pPr marL="1234257" algn="l" defTabSz="2468514" rtl="0" eaLnBrk="1" latinLnBrk="0" hangingPunct="1">
      <a:defRPr sz="3240" kern="1200">
        <a:solidFill>
          <a:schemeClr val="tx1"/>
        </a:solidFill>
        <a:latin typeface="+mn-lt"/>
        <a:ea typeface="+mn-ea"/>
        <a:cs typeface="+mn-cs"/>
      </a:defRPr>
    </a:lvl2pPr>
    <a:lvl3pPr marL="2468514" algn="l" defTabSz="2468514" rtl="0" eaLnBrk="1" latinLnBrk="0" hangingPunct="1">
      <a:defRPr sz="3240" kern="1200">
        <a:solidFill>
          <a:schemeClr val="tx1"/>
        </a:solidFill>
        <a:latin typeface="+mn-lt"/>
        <a:ea typeface="+mn-ea"/>
        <a:cs typeface="+mn-cs"/>
      </a:defRPr>
    </a:lvl3pPr>
    <a:lvl4pPr marL="3702771" algn="l" defTabSz="2468514" rtl="0" eaLnBrk="1" latinLnBrk="0" hangingPunct="1">
      <a:defRPr sz="3240" kern="1200">
        <a:solidFill>
          <a:schemeClr val="tx1"/>
        </a:solidFill>
        <a:latin typeface="+mn-lt"/>
        <a:ea typeface="+mn-ea"/>
        <a:cs typeface="+mn-cs"/>
      </a:defRPr>
    </a:lvl4pPr>
    <a:lvl5pPr marL="4937028" algn="l" defTabSz="2468514" rtl="0" eaLnBrk="1" latinLnBrk="0" hangingPunct="1">
      <a:defRPr sz="3240" kern="1200">
        <a:solidFill>
          <a:schemeClr val="tx1"/>
        </a:solidFill>
        <a:latin typeface="+mn-lt"/>
        <a:ea typeface="+mn-ea"/>
        <a:cs typeface="+mn-cs"/>
      </a:defRPr>
    </a:lvl5pPr>
    <a:lvl6pPr marL="6171286" algn="l" defTabSz="2468514" rtl="0" eaLnBrk="1" latinLnBrk="0" hangingPunct="1">
      <a:defRPr sz="3240" kern="1200">
        <a:solidFill>
          <a:schemeClr val="tx1"/>
        </a:solidFill>
        <a:latin typeface="+mn-lt"/>
        <a:ea typeface="+mn-ea"/>
        <a:cs typeface="+mn-cs"/>
      </a:defRPr>
    </a:lvl6pPr>
    <a:lvl7pPr marL="7405543" algn="l" defTabSz="2468514" rtl="0" eaLnBrk="1" latinLnBrk="0" hangingPunct="1">
      <a:defRPr sz="3240" kern="1200">
        <a:solidFill>
          <a:schemeClr val="tx1"/>
        </a:solidFill>
        <a:latin typeface="+mn-lt"/>
        <a:ea typeface="+mn-ea"/>
        <a:cs typeface="+mn-cs"/>
      </a:defRPr>
    </a:lvl7pPr>
    <a:lvl8pPr marL="8639800" algn="l" defTabSz="2468514" rtl="0" eaLnBrk="1" latinLnBrk="0" hangingPunct="1">
      <a:defRPr sz="3240" kern="1200">
        <a:solidFill>
          <a:schemeClr val="tx1"/>
        </a:solidFill>
        <a:latin typeface="+mn-lt"/>
        <a:ea typeface="+mn-ea"/>
        <a:cs typeface="+mn-cs"/>
      </a:defRPr>
    </a:lvl8pPr>
    <a:lvl9pPr marL="9874057" algn="l" defTabSz="2468514" rtl="0" eaLnBrk="1" latinLnBrk="0" hangingPunct="1">
      <a:defRPr sz="32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38222-294C-4ACD-9C8C-A1D91C2D0E0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55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38222-294C-4ACD-9C8C-A1D91C2D0E0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41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38222-294C-4ACD-9C8C-A1D91C2D0E0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14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38222-294C-4ACD-9C8C-A1D91C2D0E0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87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38222-294C-4ACD-9C8C-A1D91C2D0E0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66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38222-294C-4ACD-9C8C-A1D91C2D0E0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18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354928"/>
            <a:ext cx="12545140" cy="231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6119866"/>
            <a:ext cx="10331292" cy="27599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7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75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13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51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89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42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6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903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B5C5-B2E9-4DB3-BE61-23575B57FBD4}" type="datetime1">
              <a:rPr lang="en-US" smtClean="0"/>
              <a:pPr/>
              <a:t>8/22/2025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2D6F-4E8B-4497-805D-8D21CEAF67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B123B-6BBA-4E75-AA42-2E02C61C2BEF}" type="datetime1">
              <a:rPr lang="en-US" smtClean="0"/>
              <a:pPr/>
              <a:t>8/22/2025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2D6F-4E8B-4497-805D-8D21CEAF67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00268" y="432492"/>
            <a:ext cx="3320772" cy="921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7950" y="432492"/>
            <a:ext cx="9716334" cy="92147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F1ABA-6C40-40FF-98A6-908FAFFB2E4C}" type="datetime1">
              <a:rPr lang="en-US" smtClean="0"/>
              <a:pPr/>
              <a:t>8/22/2025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2D6F-4E8B-4497-805D-8D21CEAF67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9E18-5371-4FC2-8521-7ECB04290999}" type="datetime1">
              <a:rPr lang="en-US" smtClean="0"/>
              <a:pPr/>
              <a:t>8/22/2025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2D6F-4E8B-4497-805D-8D21CEAF67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858" y="6939849"/>
            <a:ext cx="12545140" cy="2144953"/>
          </a:xfrm>
        </p:spPr>
        <p:txBody>
          <a:bodyPr anchor="t"/>
          <a:lstStyle>
            <a:lvl1pPr algn="l">
              <a:defRPr sz="6457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5858" y="4577401"/>
            <a:ext cx="12545140" cy="2362448"/>
          </a:xfrm>
        </p:spPr>
        <p:txBody>
          <a:bodyPr anchor="b"/>
          <a:lstStyle>
            <a:lvl1pPr marL="0" indent="0">
              <a:buNone/>
              <a:defRPr sz="3228">
                <a:solidFill>
                  <a:schemeClr val="tx1">
                    <a:tint val="75000"/>
                  </a:schemeClr>
                </a:solidFill>
              </a:defRPr>
            </a:lvl1pPr>
            <a:lvl2pPr marL="737963" indent="0">
              <a:buNone/>
              <a:defRPr sz="2905">
                <a:solidFill>
                  <a:schemeClr val="tx1">
                    <a:tint val="75000"/>
                  </a:schemeClr>
                </a:solidFill>
              </a:defRPr>
            </a:lvl2pPr>
            <a:lvl3pPr marL="1475925" indent="0">
              <a:buNone/>
              <a:defRPr sz="2583">
                <a:solidFill>
                  <a:schemeClr val="tx1">
                    <a:tint val="75000"/>
                  </a:schemeClr>
                </a:solidFill>
              </a:defRPr>
            </a:lvl3pPr>
            <a:lvl4pPr marL="2213888" indent="0">
              <a:buNone/>
              <a:defRPr sz="2260">
                <a:solidFill>
                  <a:schemeClr val="tx1">
                    <a:tint val="75000"/>
                  </a:schemeClr>
                </a:solidFill>
              </a:defRPr>
            </a:lvl4pPr>
            <a:lvl5pPr marL="2951850" indent="0">
              <a:buNone/>
              <a:defRPr sz="2260">
                <a:solidFill>
                  <a:schemeClr val="tx1">
                    <a:tint val="75000"/>
                  </a:schemeClr>
                </a:solidFill>
              </a:defRPr>
            </a:lvl5pPr>
            <a:lvl6pPr marL="3689812" indent="0">
              <a:buNone/>
              <a:defRPr sz="2260">
                <a:solidFill>
                  <a:schemeClr val="tx1">
                    <a:tint val="75000"/>
                  </a:schemeClr>
                </a:solidFill>
              </a:defRPr>
            </a:lvl6pPr>
            <a:lvl7pPr marL="4427775" indent="0">
              <a:buNone/>
              <a:defRPr sz="2260">
                <a:solidFill>
                  <a:schemeClr val="tx1">
                    <a:tint val="75000"/>
                  </a:schemeClr>
                </a:solidFill>
              </a:defRPr>
            </a:lvl7pPr>
            <a:lvl8pPr marL="5165738" indent="0">
              <a:buNone/>
              <a:defRPr sz="2260">
                <a:solidFill>
                  <a:schemeClr val="tx1">
                    <a:tint val="75000"/>
                  </a:schemeClr>
                </a:solidFill>
              </a:defRPr>
            </a:lvl8pPr>
            <a:lvl9pPr marL="5903700" indent="0">
              <a:buNone/>
              <a:defRPr sz="2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CB3B-FB74-4F69-AFC4-59873000A8A5}" type="datetime1">
              <a:rPr lang="en-US" smtClean="0"/>
              <a:pPr/>
              <a:t>8/22/2025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2D6F-4E8B-4497-805D-8D21CEAF67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7949" y="2519946"/>
            <a:ext cx="6518553" cy="7127344"/>
          </a:xfrm>
        </p:spPr>
        <p:txBody>
          <a:bodyPr/>
          <a:lstStyle>
            <a:lvl1pPr>
              <a:defRPr sz="4519"/>
            </a:lvl1pPr>
            <a:lvl2pPr>
              <a:defRPr sz="3874"/>
            </a:lvl2pPr>
            <a:lvl3pPr>
              <a:defRPr sz="3228"/>
            </a:lvl3pPr>
            <a:lvl4pPr>
              <a:defRPr sz="2905"/>
            </a:lvl4pPr>
            <a:lvl5pPr>
              <a:defRPr sz="2905"/>
            </a:lvl5pPr>
            <a:lvl6pPr>
              <a:defRPr sz="2905"/>
            </a:lvl6pPr>
            <a:lvl7pPr>
              <a:defRPr sz="2905"/>
            </a:lvl7pPr>
            <a:lvl8pPr>
              <a:defRPr sz="2905"/>
            </a:lvl8pPr>
            <a:lvl9pPr>
              <a:defRPr sz="29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02486" y="2519946"/>
            <a:ext cx="6518553" cy="7127344"/>
          </a:xfrm>
        </p:spPr>
        <p:txBody>
          <a:bodyPr/>
          <a:lstStyle>
            <a:lvl1pPr>
              <a:defRPr sz="4519"/>
            </a:lvl1pPr>
            <a:lvl2pPr>
              <a:defRPr sz="3874"/>
            </a:lvl2pPr>
            <a:lvl3pPr>
              <a:defRPr sz="3228"/>
            </a:lvl3pPr>
            <a:lvl4pPr>
              <a:defRPr sz="2905"/>
            </a:lvl4pPr>
            <a:lvl5pPr>
              <a:defRPr sz="2905"/>
            </a:lvl5pPr>
            <a:lvl6pPr>
              <a:defRPr sz="2905"/>
            </a:lvl6pPr>
            <a:lvl7pPr>
              <a:defRPr sz="2905"/>
            </a:lvl7pPr>
            <a:lvl8pPr>
              <a:defRPr sz="2905"/>
            </a:lvl8pPr>
            <a:lvl9pPr>
              <a:defRPr sz="29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FCF7-B551-4D50-89EB-7AB401F37E16}" type="datetime1">
              <a:rPr lang="en-US" smtClean="0"/>
              <a:pPr/>
              <a:t>8/22/2025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2D6F-4E8B-4497-805D-8D21CEAF67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7950" y="2417449"/>
            <a:ext cx="6521116" cy="1007477"/>
          </a:xfrm>
        </p:spPr>
        <p:txBody>
          <a:bodyPr anchor="b"/>
          <a:lstStyle>
            <a:lvl1pPr marL="0" indent="0">
              <a:buNone/>
              <a:defRPr sz="3874" b="1"/>
            </a:lvl1pPr>
            <a:lvl2pPr marL="737963" indent="0">
              <a:buNone/>
              <a:defRPr sz="3228" b="1"/>
            </a:lvl2pPr>
            <a:lvl3pPr marL="1475925" indent="0">
              <a:buNone/>
              <a:defRPr sz="2905" b="1"/>
            </a:lvl3pPr>
            <a:lvl4pPr marL="2213888" indent="0">
              <a:buNone/>
              <a:defRPr sz="2583" b="1"/>
            </a:lvl4pPr>
            <a:lvl5pPr marL="2951850" indent="0">
              <a:buNone/>
              <a:defRPr sz="2583" b="1"/>
            </a:lvl5pPr>
            <a:lvl6pPr marL="3689812" indent="0">
              <a:buNone/>
              <a:defRPr sz="2583" b="1"/>
            </a:lvl6pPr>
            <a:lvl7pPr marL="4427775" indent="0">
              <a:buNone/>
              <a:defRPr sz="2583" b="1"/>
            </a:lvl7pPr>
            <a:lvl8pPr marL="5165738" indent="0">
              <a:buNone/>
              <a:defRPr sz="2583" b="1"/>
            </a:lvl8pPr>
            <a:lvl9pPr marL="5903700" indent="0">
              <a:buNone/>
              <a:defRPr sz="25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7950" y="3424925"/>
            <a:ext cx="6521116" cy="6222364"/>
          </a:xfrm>
        </p:spPr>
        <p:txBody>
          <a:bodyPr/>
          <a:lstStyle>
            <a:lvl1pPr>
              <a:defRPr sz="3874"/>
            </a:lvl1pPr>
            <a:lvl2pPr>
              <a:defRPr sz="3228"/>
            </a:lvl2pPr>
            <a:lvl3pPr>
              <a:defRPr sz="2905"/>
            </a:lvl3pPr>
            <a:lvl4pPr>
              <a:defRPr sz="2583"/>
            </a:lvl4pPr>
            <a:lvl5pPr>
              <a:defRPr sz="2583"/>
            </a:lvl5pPr>
            <a:lvl6pPr>
              <a:defRPr sz="2583"/>
            </a:lvl6pPr>
            <a:lvl7pPr>
              <a:defRPr sz="2583"/>
            </a:lvl7pPr>
            <a:lvl8pPr>
              <a:defRPr sz="2583"/>
            </a:lvl8pPr>
            <a:lvl9pPr>
              <a:defRPr sz="25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97362" y="2417449"/>
            <a:ext cx="6523678" cy="1007477"/>
          </a:xfrm>
        </p:spPr>
        <p:txBody>
          <a:bodyPr anchor="b"/>
          <a:lstStyle>
            <a:lvl1pPr marL="0" indent="0">
              <a:buNone/>
              <a:defRPr sz="3874" b="1"/>
            </a:lvl1pPr>
            <a:lvl2pPr marL="737963" indent="0">
              <a:buNone/>
              <a:defRPr sz="3228" b="1"/>
            </a:lvl2pPr>
            <a:lvl3pPr marL="1475925" indent="0">
              <a:buNone/>
              <a:defRPr sz="2905" b="1"/>
            </a:lvl3pPr>
            <a:lvl4pPr marL="2213888" indent="0">
              <a:buNone/>
              <a:defRPr sz="2583" b="1"/>
            </a:lvl4pPr>
            <a:lvl5pPr marL="2951850" indent="0">
              <a:buNone/>
              <a:defRPr sz="2583" b="1"/>
            </a:lvl5pPr>
            <a:lvl6pPr marL="3689812" indent="0">
              <a:buNone/>
              <a:defRPr sz="2583" b="1"/>
            </a:lvl6pPr>
            <a:lvl7pPr marL="4427775" indent="0">
              <a:buNone/>
              <a:defRPr sz="2583" b="1"/>
            </a:lvl7pPr>
            <a:lvl8pPr marL="5165738" indent="0">
              <a:buNone/>
              <a:defRPr sz="2583" b="1"/>
            </a:lvl8pPr>
            <a:lvl9pPr marL="5903700" indent="0">
              <a:buNone/>
              <a:defRPr sz="25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97362" y="3424925"/>
            <a:ext cx="6523678" cy="6222364"/>
          </a:xfrm>
        </p:spPr>
        <p:txBody>
          <a:bodyPr/>
          <a:lstStyle>
            <a:lvl1pPr>
              <a:defRPr sz="3874"/>
            </a:lvl1pPr>
            <a:lvl2pPr>
              <a:defRPr sz="3228"/>
            </a:lvl2pPr>
            <a:lvl3pPr>
              <a:defRPr sz="2905"/>
            </a:lvl3pPr>
            <a:lvl4pPr>
              <a:defRPr sz="2583"/>
            </a:lvl4pPr>
            <a:lvl5pPr>
              <a:defRPr sz="2583"/>
            </a:lvl5pPr>
            <a:lvl6pPr>
              <a:defRPr sz="2583"/>
            </a:lvl6pPr>
            <a:lvl7pPr>
              <a:defRPr sz="2583"/>
            </a:lvl7pPr>
            <a:lvl8pPr>
              <a:defRPr sz="2583"/>
            </a:lvl8pPr>
            <a:lvl9pPr>
              <a:defRPr sz="25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E37C-8865-4559-8D5E-6C9C36B8122B}" type="datetime1">
              <a:rPr lang="en-US" smtClean="0"/>
              <a:pPr/>
              <a:t>8/22/2025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2D6F-4E8B-4497-805D-8D21CEAF67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78269-E6A5-4A0F-8374-97716B3B4E2A}" type="datetime1">
              <a:rPr lang="en-US" smtClean="0"/>
              <a:pPr/>
              <a:t>8/22/2025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2D6F-4E8B-4497-805D-8D21CEAF67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73A7-B80F-4DE1-9930-6D13B66E6BF2}" type="datetime1">
              <a:rPr lang="en-US" smtClean="0"/>
              <a:pPr/>
              <a:t>8/22/2025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2D6F-4E8B-4497-805D-8D21CEAF67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951" y="429991"/>
            <a:ext cx="4855605" cy="1829960"/>
          </a:xfrm>
        </p:spPr>
        <p:txBody>
          <a:bodyPr anchor="b"/>
          <a:lstStyle>
            <a:lvl1pPr algn="l">
              <a:defRPr sz="3228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0355" y="429992"/>
            <a:ext cx="8250684" cy="9217298"/>
          </a:xfrm>
        </p:spPr>
        <p:txBody>
          <a:bodyPr/>
          <a:lstStyle>
            <a:lvl1pPr>
              <a:defRPr sz="5165"/>
            </a:lvl1pPr>
            <a:lvl2pPr>
              <a:defRPr sz="4519"/>
            </a:lvl2pPr>
            <a:lvl3pPr>
              <a:defRPr sz="3874"/>
            </a:lvl3pPr>
            <a:lvl4pPr>
              <a:defRPr sz="3228"/>
            </a:lvl4pPr>
            <a:lvl5pPr>
              <a:defRPr sz="3228"/>
            </a:lvl5pPr>
            <a:lvl6pPr>
              <a:defRPr sz="3228"/>
            </a:lvl6pPr>
            <a:lvl7pPr>
              <a:defRPr sz="3228"/>
            </a:lvl7pPr>
            <a:lvl8pPr>
              <a:defRPr sz="3228"/>
            </a:lvl8pPr>
            <a:lvl9pPr>
              <a:defRPr sz="322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7951" y="2259952"/>
            <a:ext cx="4855605" cy="7387339"/>
          </a:xfrm>
        </p:spPr>
        <p:txBody>
          <a:bodyPr/>
          <a:lstStyle>
            <a:lvl1pPr marL="0" indent="0">
              <a:buNone/>
              <a:defRPr sz="2260"/>
            </a:lvl1pPr>
            <a:lvl2pPr marL="737963" indent="0">
              <a:buNone/>
              <a:defRPr sz="1937"/>
            </a:lvl2pPr>
            <a:lvl3pPr marL="1475925" indent="0">
              <a:buNone/>
              <a:defRPr sz="1614"/>
            </a:lvl3pPr>
            <a:lvl4pPr marL="2213888" indent="0">
              <a:buNone/>
              <a:defRPr sz="1453"/>
            </a:lvl4pPr>
            <a:lvl5pPr marL="2951850" indent="0">
              <a:buNone/>
              <a:defRPr sz="1453"/>
            </a:lvl5pPr>
            <a:lvl6pPr marL="3689812" indent="0">
              <a:buNone/>
              <a:defRPr sz="1453"/>
            </a:lvl6pPr>
            <a:lvl7pPr marL="4427775" indent="0">
              <a:buNone/>
              <a:defRPr sz="1453"/>
            </a:lvl7pPr>
            <a:lvl8pPr marL="5165738" indent="0">
              <a:buNone/>
              <a:defRPr sz="1453"/>
            </a:lvl8pPr>
            <a:lvl9pPr marL="5903700" indent="0">
              <a:buNone/>
              <a:defRPr sz="1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C0CA5-A632-427C-B440-E264AFD16E01}" type="datetime1">
              <a:rPr lang="en-US" smtClean="0"/>
              <a:pPr/>
              <a:t>8/22/2025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2D6F-4E8B-4497-805D-8D21CEAF67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2866" y="7559834"/>
            <a:ext cx="8855393" cy="892481"/>
          </a:xfrm>
        </p:spPr>
        <p:txBody>
          <a:bodyPr anchor="b"/>
          <a:lstStyle>
            <a:lvl1pPr algn="l">
              <a:defRPr sz="3228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92866" y="964979"/>
            <a:ext cx="8855393" cy="6479858"/>
          </a:xfrm>
        </p:spPr>
        <p:txBody>
          <a:bodyPr/>
          <a:lstStyle>
            <a:lvl1pPr marL="0" indent="0">
              <a:buNone/>
              <a:defRPr sz="5165"/>
            </a:lvl1pPr>
            <a:lvl2pPr marL="737963" indent="0">
              <a:buNone/>
              <a:defRPr sz="4519"/>
            </a:lvl2pPr>
            <a:lvl3pPr marL="1475925" indent="0">
              <a:buNone/>
              <a:defRPr sz="3874"/>
            </a:lvl3pPr>
            <a:lvl4pPr marL="2213888" indent="0">
              <a:buNone/>
              <a:defRPr sz="3228"/>
            </a:lvl4pPr>
            <a:lvl5pPr marL="2951850" indent="0">
              <a:buNone/>
              <a:defRPr sz="3228"/>
            </a:lvl5pPr>
            <a:lvl6pPr marL="3689812" indent="0">
              <a:buNone/>
              <a:defRPr sz="3228"/>
            </a:lvl6pPr>
            <a:lvl7pPr marL="4427775" indent="0">
              <a:buNone/>
              <a:defRPr sz="3228"/>
            </a:lvl7pPr>
            <a:lvl8pPr marL="5165738" indent="0">
              <a:buNone/>
              <a:defRPr sz="3228"/>
            </a:lvl8pPr>
            <a:lvl9pPr marL="5903700" indent="0">
              <a:buNone/>
              <a:defRPr sz="3228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92866" y="8452315"/>
            <a:ext cx="8855393" cy="1267472"/>
          </a:xfrm>
        </p:spPr>
        <p:txBody>
          <a:bodyPr/>
          <a:lstStyle>
            <a:lvl1pPr marL="0" indent="0">
              <a:buNone/>
              <a:defRPr sz="2260"/>
            </a:lvl1pPr>
            <a:lvl2pPr marL="737963" indent="0">
              <a:buNone/>
              <a:defRPr sz="1937"/>
            </a:lvl2pPr>
            <a:lvl3pPr marL="1475925" indent="0">
              <a:buNone/>
              <a:defRPr sz="1614"/>
            </a:lvl3pPr>
            <a:lvl4pPr marL="2213888" indent="0">
              <a:buNone/>
              <a:defRPr sz="1453"/>
            </a:lvl4pPr>
            <a:lvl5pPr marL="2951850" indent="0">
              <a:buNone/>
              <a:defRPr sz="1453"/>
            </a:lvl5pPr>
            <a:lvl6pPr marL="3689812" indent="0">
              <a:buNone/>
              <a:defRPr sz="1453"/>
            </a:lvl6pPr>
            <a:lvl7pPr marL="4427775" indent="0">
              <a:buNone/>
              <a:defRPr sz="1453"/>
            </a:lvl7pPr>
            <a:lvl8pPr marL="5165738" indent="0">
              <a:buNone/>
              <a:defRPr sz="1453"/>
            </a:lvl8pPr>
            <a:lvl9pPr marL="5903700" indent="0">
              <a:buNone/>
              <a:defRPr sz="1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B09C-061D-4FDA-B621-04845D25B8F4}" type="datetime1">
              <a:rPr lang="en-US" smtClean="0"/>
              <a:pPr/>
              <a:t>8/22/2025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D2D6F-4E8B-4497-805D-8D21CEAF67A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7950" y="432492"/>
            <a:ext cx="13283090" cy="1799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7950" y="2519946"/>
            <a:ext cx="13283090" cy="7127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7950" y="10009781"/>
            <a:ext cx="3443764" cy="574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59D03-FEF2-4DD2-82AE-976DB3222F33}" type="datetime1">
              <a:rPr lang="en-US" smtClean="0"/>
              <a:pPr/>
              <a:t>8/22/2025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2654" y="10009781"/>
            <a:ext cx="4673680" cy="574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276" y="10009781"/>
            <a:ext cx="3443764" cy="574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D2D6F-4E8B-4497-805D-8D21CEAF67A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1475925" rtl="0" eaLnBrk="1" latinLnBrk="0" hangingPunct="1">
        <a:spcBef>
          <a:spcPct val="0"/>
        </a:spcBef>
        <a:buNone/>
        <a:defRPr sz="71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3472" indent="-553472" algn="l" defTabSz="1475925" rtl="0" eaLnBrk="1" latinLnBrk="0" hangingPunct="1">
        <a:spcBef>
          <a:spcPct val="20000"/>
        </a:spcBef>
        <a:buFont typeface="Arial" pitchFamily="34" charset="0"/>
        <a:buChar char="•"/>
        <a:defRPr sz="5165" kern="1200">
          <a:solidFill>
            <a:schemeClr val="tx1"/>
          </a:solidFill>
          <a:latin typeface="+mn-lt"/>
          <a:ea typeface="+mn-ea"/>
          <a:cs typeface="+mn-cs"/>
        </a:defRPr>
      </a:lvl1pPr>
      <a:lvl2pPr marL="1199189" indent="-461227" algn="l" defTabSz="1475925" rtl="0" eaLnBrk="1" latinLnBrk="0" hangingPunct="1">
        <a:spcBef>
          <a:spcPct val="20000"/>
        </a:spcBef>
        <a:buFont typeface="Arial" pitchFamily="34" charset="0"/>
        <a:buChar char="–"/>
        <a:defRPr sz="4519" kern="1200">
          <a:solidFill>
            <a:schemeClr val="tx1"/>
          </a:solidFill>
          <a:latin typeface="+mn-lt"/>
          <a:ea typeface="+mn-ea"/>
          <a:cs typeface="+mn-cs"/>
        </a:defRPr>
      </a:lvl2pPr>
      <a:lvl3pPr marL="1844907" indent="-368981" algn="l" defTabSz="1475925" rtl="0" eaLnBrk="1" latinLnBrk="0" hangingPunct="1">
        <a:spcBef>
          <a:spcPct val="20000"/>
        </a:spcBef>
        <a:buFont typeface="Arial" pitchFamily="34" charset="0"/>
        <a:buChar char="•"/>
        <a:defRPr sz="3874" kern="1200">
          <a:solidFill>
            <a:schemeClr val="tx1"/>
          </a:solidFill>
          <a:latin typeface="+mn-lt"/>
          <a:ea typeface="+mn-ea"/>
          <a:cs typeface="+mn-cs"/>
        </a:defRPr>
      </a:lvl3pPr>
      <a:lvl4pPr marL="2582869" indent="-368981" algn="l" defTabSz="1475925" rtl="0" eaLnBrk="1" latinLnBrk="0" hangingPunct="1">
        <a:spcBef>
          <a:spcPct val="20000"/>
        </a:spcBef>
        <a:buFont typeface="Arial" pitchFamily="34" charset="0"/>
        <a:buChar char="–"/>
        <a:defRPr sz="3228" kern="1200">
          <a:solidFill>
            <a:schemeClr val="tx1"/>
          </a:solidFill>
          <a:latin typeface="+mn-lt"/>
          <a:ea typeface="+mn-ea"/>
          <a:cs typeface="+mn-cs"/>
        </a:defRPr>
      </a:lvl4pPr>
      <a:lvl5pPr marL="3320831" indent="-368981" algn="l" defTabSz="1475925" rtl="0" eaLnBrk="1" latinLnBrk="0" hangingPunct="1">
        <a:spcBef>
          <a:spcPct val="20000"/>
        </a:spcBef>
        <a:buFont typeface="Arial" pitchFamily="34" charset="0"/>
        <a:buChar char="»"/>
        <a:defRPr sz="3228" kern="1200">
          <a:solidFill>
            <a:schemeClr val="tx1"/>
          </a:solidFill>
          <a:latin typeface="+mn-lt"/>
          <a:ea typeface="+mn-ea"/>
          <a:cs typeface="+mn-cs"/>
        </a:defRPr>
      </a:lvl5pPr>
      <a:lvl6pPr marL="4058794" indent="-368981" algn="l" defTabSz="1475925" rtl="0" eaLnBrk="1" latinLnBrk="0" hangingPunct="1">
        <a:spcBef>
          <a:spcPct val="20000"/>
        </a:spcBef>
        <a:buFont typeface="Arial" pitchFamily="34" charset="0"/>
        <a:buChar char="•"/>
        <a:defRPr sz="3228" kern="1200">
          <a:solidFill>
            <a:schemeClr val="tx1"/>
          </a:solidFill>
          <a:latin typeface="+mn-lt"/>
          <a:ea typeface="+mn-ea"/>
          <a:cs typeface="+mn-cs"/>
        </a:defRPr>
      </a:lvl6pPr>
      <a:lvl7pPr marL="4796756" indent="-368981" algn="l" defTabSz="1475925" rtl="0" eaLnBrk="1" latinLnBrk="0" hangingPunct="1">
        <a:spcBef>
          <a:spcPct val="20000"/>
        </a:spcBef>
        <a:buFont typeface="Arial" pitchFamily="34" charset="0"/>
        <a:buChar char="•"/>
        <a:defRPr sz="3228" kern="1200">
          <a:solidFill>
            <a:schemeClr val="tx1"/>
          </a:solidFill>
          <a:latin typeface="+mn-lt"/>
          <a:ea typeface="+mn-ea"/>
          <a:cs typeface="+mn-cs"/>
        </a:defRPr>
      </a:lvl7pPr>
      <a:lvl8pPr marL="5534719" indent="-368981" algn="l" defTabSz="1475925" rtl="0" eaLnBrk="1" latinLnBrk="0" hangingPunct="1">
        <a:spcBef>
          <a:spcPct val="20000"/>
        </a:spcBef>
        <a:buFont typeface="Arial" pitchFamily="34" charset="0"/>
        <a:buChar char="•"/>
        <a:defRPr sz="3228" kern="1200">
          <a:solidFill>
            <a:schemeClr val="tx1"/>
          </a:solidFill>
          <a:latin typeface="+mn-lt"/>
          <a:ea typeface="+mn-ea"/>
          <a:cs typeface="+mn-cs"/>
        </a:defRPr>
      </a:lvl8pPr>
      <a:lvl9pPr marL="6272682" indent="-368981" algn="l" defTabSz="1475925" rtl="0" eaLnBrk="1" latinLnBrk="0" hangingPunct="1">
        <a:spcBef>
          <a:spcPct val="20000"/>
        </a:spcBef>
        <a:buFont typeface="Arial" pitchFamily="34" charset="0"/>
        <a:buChar char="•"/>
        <a:defRPr sz="3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5925" rtl="0" eaLnBrk="1" latinLnBrk="0" hangingPunct="1">
        <a:defRPr sz="2905" kern="1200">
          <a:solidFill>
            <a:schemeClr val="tx1"/>
          </a:solidFill>
          <a:latin typeface="+mn-lt"/>
          <a:ea typeface="+mn-ea"/>
          <a:cs typeface="+mn-cs"/>
        </a:defRPr>
      </a:lvl1pPr>
      <a:lvl2pPr marL="737963" algn="l" defTabSz="1475925" rtl="0" eaLnBrk="1" latinLnBrk="0" hangingPunct="1">
        <a:defRPr sz="2905" kern="1200">
          <a:solidFill>
            <a:schemeClr val="tx1"/>
          </a:solidFill>
          <a:latin typeface="+mn-lt"/>
          <a:ea typeface="+mn-ea"/>
          <a:cs typeface="+mn-cs"/>
        </a:defRPr>
      </a:lvl2pPr>
      <a:lvl3pPr marL="1475925" algn="l" defTabSz="1475925" rtl="0" eaLnBrk="1" latinLnBrk="0" hangingPunct="1">
        <a:defRPr sz="2905" kern="1200">
          <a:solidFill>
            <a:schemeClr val="tx1"/>
          </a:solidFill>
          <a:latin typeface="+mn-lt"/>
          <a:ea typeface="+mn-ea"/>
          <a:cs typeface="+mn-cs"/>
        </a:defRPr>
      </a:lvl3pPr>
      <a:lvl4pPr marL="2213888" algn="l" defTabSz="1475925" rtl="0" eaLnBrk="1" latinLnBrk="0" hangingPunct="1">
        <a:defRPr sz="2905" kern="1200">
          <a:solidFill>
            <a:schemeClr val="tx1"/>
          </a:solidFill>
          <a:latin typeface="+mn-lt"/>
          <a:ea typeface="+mn-ea"/>
          <a:cs typeface="+mn-cs"/>
        </a:defRPr>
      </a:lvl4pPr>
      <a:lvl5pPr marL="2951850" algn="l" defTabSz="1475925" rtl="0" eaLnBrk="1" latinLnBrk="0" hangingPunct="1">
        <a:defRPr sz="2905" kern="1200">
          <a:solidFill>
            <a:schemeClr val="tx1"/>
          </a:solidFill>
          <a:latin typeface="+mn-lt"/>
          <a:ea typeface="+mn-ea"/>
          <a:cs typeface="+mn-cs"/>
        </a:defRPr>
      </a:lvl5pPr>
      <a:lvl6pPr marL="3689812" algn="l" defTabSz="1475925" rtl="0" eaLnBrk="1" latinLnBrk="0" hangingPunct="1">
        <a:defRPr sz="2905" kern="1200">
          <a:solidFill>
            <a:schemeClr val="tx1"/>
          </a:solidFill>
          <a:latin typeface="+mn-lt"/>
          <a:ea typeface="+mn-ea"/>
          <a:cs typeface="+mn-cs"/>
        </a:defRPr>
      </a:lvl6pPr>
      <a:lvl7pPr marL="4427775" algn="l" defTabSz="1475925" rtl="0" eaLnBrk="1" latinLnBrk="0" hangingPunct="1">
        <a:defRPr sz="2905" kern="1200">
          <a:solidFill>
            <a:schemeClr val="tx1"/>
          </a:solidFill>
          <a:latin typeface="+mn-lt"/>
          <a:ea typeface="+mn-ea"/>
          <a:cs typeface="+mn-cs"/>
        </a:defRPr>
      </a:lvl7pPr>
      <a:lvl8pPr marL="5165738" algn="l" defTabSz="1475925" rtl="0" eaLnBrk="1" latinLnBrk="0" hangingPunct="1">
        <a:defRPr sz="2905" kern="1200">
          <a:solidFill>
            <a:schemeClr val="tx1"/>
          </a:solidFill>
          <a:latin typeface="+mn-lt"/>
          <a:ea typeface="+mn-ea"/>
          <a:cs typeface="+mn-cs"/>
        </a:defRPr>
      </a:lvl8pPr>
      <a:lvl9pPr marL="5903700" algn="l" defTabSz="1475925" rtl="0" eaLnBrk="1" latinLnBrk="0" hangingPunct="1">
        <a:defRPr sz="2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microsoft.com/office/2007/relationships/hdphoto" Target="../media/hdphoto1.wdp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4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51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50.png"/><Relationship Id="rId8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0.png"/><Relationship Id="rId5" Type="http://schemas.openxmlformats.org/officeDocument/2006/relationships/image" Target="../media/image59.emf"/><Relationship Id="rId4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61.png"/><Relationship Id="rId4" Type="http://schemas.openxmlformats.org/officeDocument/2006/relationships/image" Target="../media/image5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61.png"/><Relationship Id="rId4" Type="http://schemas.openxmlformats.org/officeDocument/2006/relationships/image" Target="../media/image5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png"/><Relationship Id="rId5" Type="http://schemas.openxmlformats.org/officeDocument/2006/relationships/image" Target="../media/image200.png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emf"/><Relationship Id="rId5" Type="http://schemas.openxmlformats.org/officeDocument/2006/relationships/image" Target="../media/image71.emf"/><Relationship Id="rId4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8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0.png"/><Relationship Id="rId5" Type="http://schemas.openxmlformats.org/officeDocument/2006/relationships/image" Target="../media/image830.png"/><Relationship Id="rId4" Type="http://schemas.openxmlformats.org/officeDocument/2006/relationships/image" Target="../media/image8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3" Type="http://schemas.openxmlformats.org/officeDocument/2006/relationships/image" Target="../media/image80.png"/><Relationship Id="rId7" Type="http://schemas.openxmlformats.org/officeDocument/2006/relationships/image" Target="../media/image8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0.png"/><Relationship Id="rId5" Type="http://schemas.openxmlformats.org/officeDocument/2006/relationships/image" Target="../media/image830.png"/><Relationship Id="rId4" Type="http://schemas.openxmlformats.org/officeDocument/2006/relationships/image" Target="../media/image8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36.png"/><Relationship Id="rId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Network Technology Background">
            <a:extLst>
              <a:ext uri="{FF2B5EF4-FFF2-40B4-BE49-F238E27FC236}">
                <a16:creationId xmlns:a16="http://schemas.microsoft.com/office/drawing/2014/main" id="{58ADC62B-16D5-8F1B-6426-9B0CD70BDF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689742" y="718554"/>
            <a:ext cx="12817424" cy="94344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BF9649-2342-41F2-C202-2B2E07E4C9DC}"/>
                  </a:ext>
                </a:extLst>
              </p:cNvPr>
              <p:cNvSpPr txBox="1"/>
              <p:nvPr/>
            </p:nvSpPr>
            <p:spPr>
              <a:xfrm>
                <a:off x="745638" y="431329"/>
                <a:ext cx="12682527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3600" b="1" i="0" u="none" strike="noStrike" baseline="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Cycles (Calculation of total number of cycles of length </a:t>
                </a:r>
                <a14:m>
                  <m:oMath xmlns:m="http://schemas.openxmlformats.org/officeDocument/2006/math">
                    <m:r>
                      <a:rPr lang="en-US" sz="3600" b="1" i="1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𝒓</m:t>
                    </m:r>
                  </m:oMath>
                </a14:m>
                <a:r>
                  <a:rPr lang="en-US" sz="3600" b="1" i="0" u="none" strike="noStrike" baseline="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)</a:t>
                </a:r>
                <a:endParaRPr lang="en-IN" sz="3600" b="1" i="0" u="none" strike="noStrike" baseline="0" dirty="0">
                  <a:solidFill>
                    <a:srgbClr val="0000FF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BF9649-2342-41F2-C202-2B2E07E4C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38" y="431329"/>
                <a:ext cx="12682527" cy="646331"/>
              </a:xfrm>
              <a:prstGeom prst="rect">
                <a:avLst/>
              </a:prstGeom>
              <a:blipFill>
                <a:blip r:embed="rId3"/>
                <a:stretch>
                  <a:fillRect l="-1442" t="-15094" b="-349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B0E2E2-A565-BB62-F2A7-B40AFA8688DD}"/>
                  </a:ext>
                </a:extLst>
              </p:cNvPr>
              <p:cNvSpPr txBox="1"/>
              <p:nvPr/>
            </p:nvSpPr>
            <p:spPr>
              <a:xfrm>
                <a:off x="898774" y="1398244"/>
                <a:ext cx="12097344" cy="20621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685800" indent="-685800" algn="l">
                  <a:buFont typeface="Arial" panose="020B0604020202020204" pitchFamily="34" charset="0"/>
                  <a:buChar char="•"/>
                </a:pPr>
                <a:endParaRPr lang="en-US" sz="3200" b="0" i="0" u="none" strike="noStrike" baseline="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685800" indent="-685800" algn="l">
                  <a:buFont typeface="Arial" panose="020B0604020202020204" pitchFamily="34" charset="0"/>
                  <a:buChar char="•"/>
                </a:pPr>
                <a:r>
                  <a:rPr lang="en-US" sz="3200" b="0" i="0" u="none" strike="noStrike" baseline="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Paths that start and</a:t>
                </a:r>
                <a:r>
                  <a:rPr lang="en-US" sz="3200" b="0" i="0" u="none" strike="noStrike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end at </a:t>
                </a:r>
                <a14:m>
                  <m:oMath xmlns:m="http://schemas.openxmlformats.org/officeDocument/2006/math">
                    <m:r>
                      <a:rPr lang="en-US" sz="3200" b="0" i="1" u="none" strike="noStrike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𝑖</m:t>
                    </m:r>
                  </m:oMath>
                </a14:m>
                <a:r>
                  <a:rPr lang="en-IN" sz="3200" b="0" i="0" u="none" strike="noStrike" baseline="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IN" sz="32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are cycles in a network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US" sz="32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number of cycles of length </a:t>
                </a:r>
                <a14:m>
                  <m:oMath xmlns:m="http://schemas.openxmlformats.org/officeDocument/2006/math">
                    <m:r>
                      <a:rPr lang="en-US" sz="32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𝑟</m:t>
                    </m:r>
                  </m:oMath>
                </a14:m>
                <a:r>
                  <a:rPr lang="en-US" sz="3200" b="0" i="0" u="none" strike="noStrike" baseline="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endParaRPr lang="en-US" sz="3200" b="0" i="0" u="none" strike="noStrike" baseline="0" dirty="0">
                  <a:solidFill>
                    <a:srgbClr val="0000FF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Then the </a:t>
                </a:r>
                <a:r>
                  <a:rPr lang="en-US" sz="320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total number of cycles </a:t>
                </a:r>
                <a:r>
                  <a:rPr lang="en-US" sz="3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of length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𝑟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</a:t>
                </a:r>
                <a:r>
                  <a:rPr lang="en-US" sz="3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in a network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B0E2E2-A565-BB62-F2A7-B40AFA868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774" y="1398244"/>
                <a:ext cx="12097344" cy="2062103"/>
              </a:xfrm>
              <a:prstGeom prst="rect">
                <a:avLst/>
              </a:prstGeom>
              <a:blipFill>
                <a:blip r:embed="rId4"/>
                <a:stretch>
                  <a:fillRect l="-1159" b="-85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5128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E72B8-2E90-5FEE-BED8-C99935745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FCF7-B551-4D50-89EB-7AB401F37E16}" type="datetime1">
              <a:rPr lang="en-US" smtClean="0"/>
              <a:pPr/>
              <a:t>8/22/2025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9735DD-54E7-B124-511F-7515E4C14A51}"/>
              </a:ext>
            </a:extLst>
          </p:cNvPr>
          <p:cNvSpPr txBox="1"/>
          <p:nvPr/>
        </p:nvSpPr>
        <p:spPr>
          <a:xfrm>
            <a:off x="3635078" y="3167633"/>
            <a:ext cx="79208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Advanced studies (First half)</a:t>
            </a:r>
          </a:p>
          <a:p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Eigen value distribution of random graph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Largest eigenvalue of adjacency matrix</a:t>
            </a:r>
          </a:p>
          <a:p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422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etwork Technology Background">
            <a:extLst>
              <a:ext uri="{FF2B5EF4-FFF2-40B4-BE49-F238E27FC236}">
                <a16:creationId xmlns:a16="http://schemas.microsoft.com/office/drawing/2014/main" id="{D4C8FB53-24D5-6129-80B2-D1221E121F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rgbClr val="E7E6E6">
                <a:shade val="45000"/>
                <a:satMod val="135000"/>
              </a:srgbClr>
              <a:prstClr val="white"/>
            </a:duotone>
            <a:alphaModFix amt="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r="-1" b="3428"/>
          <a:stretch/>
        </p:blipFill>
        <p:spPr>
          <a:xfrm>
            <a:off x="248941" y="1414186"/>
            <a:ext cx="12937910" cy="727793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ECE02996-8A1A-2948-A0D2-505FA82FB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 dirty="0"/>
              <a:t>By Kenji Hiranabe with the kindest help of Prof. Gilbert Strang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AD1F2BC-EC35-3E46-B979-EB8F286B872C}"/>
              </a:ext>
            </a:extLst>
          </p:cNvPr>
          <p:cNvSpPr txBox="1"/>
          <p:nvPr/>
        </p:nvSpPr>
        <p:spPr>
          <a:xfrm>
            <a:off x="3854234" y="551658"/>
            <a:ext cx="7544694" cy="49475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615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Map of Eigenvalues for real 𝑛×𝑛 square matrices</a:t>
            </a: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76F7FF59-3F43-D346-A416-335207C0313B}"/>
              </a:ext>
            </a:extLst>
          </p:cNvPr>
          <p:cNvGrpSpPr/>
          <p:nvPr/>
        </p:nvGrpSpPr>
        <p:grpSpPr>
          <a:xfrm>
            <a:off x="1058955" y="3289574"/>
            <a:ext cx="2372369" cy="2478198"/>
            <a:chOff x="220978" y="1404777"/>
            <a:chExt cx="1301501" cy="1265695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BD737D7A-C143-CB41-99BD-83D54DBAD737}"/>
                </a:ext>
              </a:extLst>
            </p:cNvPr>
            <p:cNvGrpSpPr/>
            <p:nvPr/>
          </p:nvGrpSpPr>
          <p:grpSpPr>
            <a:xfrm>
              <a:off x="22097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49D6E3C9-DD58-6C40-B75D-90471095FE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14987282-3766-B843-8A12-CB50A5EF1A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6B830E71-60A3-3647-95EE-BFB406E5E03E}"/>
                </a:ext>
              </a:extLst>
            </p:cNvPr>
            <p:cNvSpPr txBox="1"/>
            <p:nvPr/>
          </p:nvSpPr>
          <p:spPr>
            <a:xfrm>
              <a:off x="839331" y="1404777"/>
              <a:ext cx="403130" cy="529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</a:t>
              </a:r>
            </a:p>
            <a:p>
              <a:r>
                <a:rPr kumimoji="1" lang="en-US" altLang="ja-JP" sz="16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Zero</a:t>
              </a:r>
              <a:endParaRPr kumimoji="1" lang="ja-JP" altLang="en-US" sz="1600" i="1" dirty="0">
                <a:latin typeface="Cambria Math" panose="02040503050406030204" pitchFamily="18" charset="0"/>
              </a:endParaRPr>
            </a:p>
          </p:txBody>
        </p:sp>
        <p:sp>
          <p:nvSpPr>
            <p:cNvPr id="20" name="円/楕円 19">
              <a:extLst>
                <a:ext uri="{FF2B5EF4-FFF2-40B4-BE49-F238E27FC236}">
                  <a16:creationId xmlns:a16="http://schemas.microsoft.com/office/drawing/2014/main" id="{46464D0F-6069-F044-97A7-0F9747A78F00}"/>
                </a:ext>
              </a:extLst>
            </p:cNvPr>
            <p:cNvSpPr/>
            <p:nvPr/>
          </p:nvSpPr>
          <p:spPr>
            <a:xfrm>
              <a:off x="791602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A0228D6F-EB66-9042-862F-DF1361568546}"/>
                </a:ext>
              </a:extLst>
            </p:cNvPr>
            <p:cNvSpPr/>
            <p:nvPr/>
          </p:nvSpPr>
          <p:spPr>
            <a:xfrm>
              <a:off x="771565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22" name="円/楕円 21">
              <a:extLst>
                <a:ext uri="{FF2B5EF4-FFF2-40B4-BE49-F238E27FC236}">
                  <a16:creationId xmlns:a16="http://schemas.microsoft.com/office/drawing/2014/main" id="{420A8B19-865B-3F4E-B8E4-FCB52D498342}"/>
                </a:ext>
              </a:extLst>
            </p:cNvPr>
            <p:cNvSpPr/>
            <p:nvPr/>
          </p:nvSpPr>
          <p:spPr>
            <a:xfrm>
              <a:off x="749315" y="206426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B27B9798-F27E-EB46-8508-8656259CC118}"/>
                </a:ext>
              </a:extLst>
            </p:cNvPr>
            <p:cNvSpPr txBox="1"/>
            <p:nvPr/>
          </p:nvSpPr>
          <p:spPr>
            <a:xfrm>
              <a:off x="574249" y="2072195"/>
              <a:ext cx="190023" cy="211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dirty="0"/>
                <a:t>0</a:t>
              </a:r>
              <a:endParaRPr kumimoji="1" lang="ja-JP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/>
                <p:nvPr/>
              </p:nvSpPr>
              <p:spPr>
                <a:xfrm>
                  <a:off x="813009" y="2254445"/>
                  <a:ext cx="471414" cy="1906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200"/>
                </a:p>
              </p:txBody>
            </p:sp>
          </mc:Choice>
          <mc:Fallback xmlns="">
            <p:sp>
              <p:nvSpPr>
                <p:cNvPr id="150" name="テキスト ボックス 149">
                  <a:extLst>
                    <a:ext uri="{FF2B5EF4-FFF2-40B4-BE49-F238E27FC236}">
                      <a16:creationId xmlns:a16="http://schemas.microsoft.com/office/drawing/2014/main" id="{7618D206-97B3-E04C-B173-3BFDE711C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009" y="2254445"/>
                  <a:ext cx="471414" cy="1906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/>
                <p:nvPr/>
              </p:nvSpPr>
              <p:spPr>
                <a:xfrm>
                  <a:off x="1022992" y="1439494"/>
                  <a:ext cx="499487" cy="3156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9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9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9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9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9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9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9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9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9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9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900" i="1" dirty="0"/>
                </a:p>
              </p:txBody>
            </p:sp>
          </mc:Choice>
          <mc:Fallback xmlns="">
            <p:sp>
              <p:nvSpPr>
                <p:cNvPr id="169" name="正方形/長方形 168">
                  <a:extLst>
                    <a:ext uri="{FF2B5EF4-FFF2-40B4-BE49-F238E27FC236}">
                      <a16:creationId xmlns:a16="http://schemas.microsoft.com/office/drawing/2014/main" id="{633AE3CB-8455-BC40-99A2-6091EB141A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992" y="1439494"/>
                  <a:ext cx="499487" cy="31568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026E84CC-BC83-DB41-A6EE-95CADF46B7A8}"/>
              </a:ext>
            </a:extLst>
          </p:cNvPr>
          <p:cNvGrpSpPr/>
          <p:nvPr/>
        </p:nvGrpSpPr>
        <p:grpSpPr>
          <a:xfrm>
            <a:off x="2847245" y="3250221"/>
            <a:ext cx="2187686" cy="2544732"/>
            <a:chOff x="1563785" y="1377686"/>
            <a:chExt cx="1200183" cy="1299677"/>
          </a:xfrm>
        </p:grpSpPr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6E1668E9-5327-1543-ABE5-7F8327706D82}"/>
                </a:ext>
              </a:extLst>
            </p:cNvPr>
            <p:cNvSpPr txBox="1"/>
            <p:nvPr/>
          </p:nvSpPr>
          <p:spPr>
            <a:xfrm>
              <a:off x="2154716" y="1377686"/>
              <a:ext cx="560798" cy="4945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615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</a:p>
            <a:p>
              <a:r>
                <a:rPr kumimoji="1" lang="en-US" altLang="ja-JP" sz="1453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Identity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053A527B-493C-A945-832C-D40DE7439C57}"/>
                </a:ext>
              </a:extLst>
            </p:cNvPr>
            <p:cNvSpPr txBox="1"/>
            <p:nvPr/>
          </p:nvSpPr>
          <p:spPr>
            <a:xfrm>
              <a:off x="2416087" y="2070583"/>
              <a:ext cx="185609" cy="2020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07" dirty="0"/>
                <a:t>1</a:t>
              </a:r>
              <a:endParaRPr kumimoji="1" lang="ja-JP" altLang="en-US" sz="1307"/>
            </a:p>
          </p:txBody>
        </p: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6C33EBDD-D812-8440-8F30-F0109A5B2C9C}"/>
                </a:ext>
              </a:extLst>
            </p:cNvPr>
            <p:cNvGrpSpPr/>
            <p:nvPr/>
          </p:nvGrpSpPr>
          <p:grpSpPr>
            <a:xfrm>
              <a:off x="1563785" y="1489363"/>
              <a:ext cx="1188000" cy="1188000"/>
              <a:chOff x="704626" y="1482472"/>
              <a:chExt cx="1188000" cy="1188000"/>
            </a:xfrm>
          </p:grpSpPr>
          <p:cxnSp>
            <p:nvCxnSpPr>
              <p:cNvPr id="39" name="直線矢印コネクタ 38">
                <a:extLst>
                  <a:ext uri="{FF2B5EF4-FFF2-40B4-BE49-F238E27FC236}">
                    <a16:creationId xmlns:a16="http://schemas.microsoft.com/office/drawing/2014/main" id="{0F278626-C929-8744-B28A-3C90B29494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矢印コネクタ 39">
                <a:extLst>
                  <a:ext uri="{FF2B5EF4-FFF2-40B4-BE49-F238E27FC236}">
                    <a16:creationId xmlns:a16="http://schemas.microsoft.com/office/drawing/2014/main" id="{5F26EB6E-CCA6-764D-B7A1-416AAEA64B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C5AA1845-5B9B-2B4B-A5ED-636E2CE901CD}"/>
                </a:ext>
              </a:extLst>
            </p:cNvPr>
            <p:cNvGrpSpPr/>
            <p:nvPr/>
          </p:nvGrpSpPr>
          <p:grpSpPr>
            <a:xfrm>
              <a:off x="2437386" y="2028387"/>
              <a:ext cx="114287" cy="114766"/>
              <a:chOff x="3384002" y="2021496"/>
              <a:chExt cx="114287" cy="114766"/>
            </a:xfrm>
          </p:grpSpPr>
          <p:sp>
            <p:nvSpPr>
              <p:cNvPr id="27" name="円/楕円 26">
                <a:extLst>
                  <a:ext uri="{FF2B5EF4-FFF2-40B4-BE49-F238E27FC236}">
                    <a16:creationId xmlns:a16="http://schemas.microsoft.com/office/drawing/2014/main" id="{9CB231E5-99F2-A64A-A144-98B85B20A1F1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615"/>
              </a:p>
            </p:txBody>
          </p:sp>
          <p:sp>
            <p:nvSpPr>
              <p:cNvPr id="28" name="円/楕円 27">
                <a:extLst>
                  <a:ext uri="{FF2B5EF4-FFF2-40B4-BE49-F238E27FC236}">
                    <a16:creationId xmlns:a16="http://schemas.microsoft.com/office/drawing/2014/main" id="{051CEEB7-38E2-A943-9AF6-DFCF6695935E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615"/>
              </a:p>
            </p:txBody>
          </p:sp>
          <p:sp>
            <p:nvSpPr>
              <p:cNvPr id="29" name="円/楕円 28">
                <a:extLst>
                  <a:ext uri="{FF2B5EF4-FFF2-40B4-BE49-F238E27FC236}">
                    <a16:creationId xmlns:a16="http://schemas.microsoft.com/office/drawing/2014/main" id="{17F6D2EB-9435-D943-9FF3-B1CE7186DF0D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615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/>
                <p:nvPr/>
              </p:nvSpPr>
              <p:spPr>
                <a:xfrm>
                  <a:off x="2150596" y="2257853"/>
                  <a:ext cx="458304" cy="1866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162"/>
                </a:p>
              </p:txBody>
            </p:sp>
          </mc:Choice>
          <mc:Fallback xmlns="">
            <p:sp>
              <p:nvSpPr>
                <p:cNvPr id="151" name="テキスト ボックス 150">
                  <a:extLst>
                    <a:ext uri="{FF2B5EF4-FFF2-40B4-BE49-F238E27FC236}">
                      <a16:creationId xmlns:a16="http://schemas.microsoft.com/office/drawing/2014/main" id="{C6EB152E-BBEF-034C-A1DA-6AC34671E2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0596" y="2257853"/>
                  <a:ext cx="458304" cy="18666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/>
                <p:nvPr/>
              </p:nvSpPr>
              <p:spPr>
                <a:xfrm>
                  <a:off x="2275030" y="1383507"/>
                  <a:ext cx="488938" cy="30743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872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872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872" i="1"/>
                </a:p>
              </p:txBody>
            </p:sp>
          </mc:Choice>
          <mc:Fallback xmlns=""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14452FB-870A-A945-AE1D-160F18259C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5030" y="1383507"/>
                  <a:ext cx="488938" cy="30743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AB961EC0-9A7F-CD43-9812-17435496F34E}"/>
              </a:ext>
            </a:extLst>
          </p:cNvPr>
          <p:cNvGrpSpPr/>
          <p:nvPr/>
        </p:nvGrpSpPr>
        <p:grpSpPr>
          <a:xfrm>
            <a:off x="8737422" y="3225700"/>
            <a:ext cx="2863715" cy="2573261"/>
            <a:chOff x="6767661" y="1329380"/>
            <a:chExt cx="1571059" cy="1314247"/>
          </a:xfrm>
        </p:grpSpPr>
        <p:sp>
          <p:nvSpPr>
            <p:cNvPr id="175" name="テキスト ボックス 174">
              <a:extLst>
                <a:ext uri="{FF2B5EF4-FFF2-40B4-BE49-F238E27FC236}">
                  <a16:creationId xmlns:a16="http://schemas.microsoft.com/office/drawing/2014/main" id="{277166A9-4DC0-AA49-989E-715A10B13ED5}"/>
                </a:ext>
              </a:extLst>
            </p:cNvPr>
            <p:cNvSpPr txBox="1"/>
            <p:nvPr/>
          </p:nvSpPr>
          <p:spPr>
            <a:xfrm>
              <a:off x="7358592" y="1343950"/>
              <a:ext cx="980128" cy="4945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615" i="1" dirty="0" err="1">
                  <a:latin typeface="Times" pitchFamily="2" charset="0"/>
                  <a:ea typeface="Cambria Math" panose="02040503050406030204" pitchFamily="18" charset="0"/>
                </a:rPr>
                <a:t>z</a:t>
              </a:r>
              <a:r>
                <a:rPr kumimoji="1" lang="en-US" altLang="ja-JP" sz="2615" i="1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kumimoji="1" lang="en-US" altLang="ja-JP" sz="2615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kumimoji="1" lang="en-US" altLang="ja-JP" sz="1453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 times Identity</a:t>
              </a:r>
            </a:p>
          </p:txBody>
        </p:sp>
        <p:grpSp>
          <p:nvGrpSpPr>
            <p:cNvPr id="177" name="グループ化 176">
              <a:extLst>
                <a:ext uri="{FF2B5EF4-FFF2-40B4-BE49-F238E27FC236}">
                  <a16:creationId xmlns:a16="http://schemas.microsoft.com/office/drawing/2014/main" id="{B5ABBEC8-80E1-0140-B19B-4EBD91238F37}"/>
                </a:ext>
              </a:extLst>
            </p:cNvPr>
            <p:cNvGrpSpPr/>
            <p:nvPr/>
          </p:nvGrpSpPr>
          <p:grpSpPr>
            <a:xfrm>
              <a:off x="6767661" y="1455627"/>
              <a:ext cx="1188000" cy="1188000"/>
              <a:chOff x="704626" y="1482472"/>
              <a:chExt cx="1188000" cy="1188000"/>
            </a:xfrm>
          </p:grpSpPr>
          <p:cxnSp>
            <p:nvCxnSpPr>
              <p:cNvPr id="178" name="直線矢印コネクタ 177">
                <a:extLst>
                  <a:ext uri="{FF2B5EF4-FFF2-40B4-BE49-F238E27FC236}">
                    <a16:creationId xmlns:a16="http://schemas.microsoft.com/office/drawing/2014/main" id="{2BC1D138-1450-124A-8B1D-BF02D953E9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線矢印コネクタ 178">
                <a:extLst>
                  <a:ext uri="{FF2B5EF4-FFF2-40B4-BE49-F238E27FC236}">
                    <a16:creationId xmlns:a16="http://schemas.microsoft.com/office/drawing/2014/main" id="{ACD52D68-B504-0340-87D3-2F7211645E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グループ化 179">
              <a:extLst>
                <a:ext uri="{FF2B5EF4-FFF2-40B4-BE49-F238E27FC236}">
                  <a16:creationId xmlns:a16="http://schemas.microsoft.com/office/drawing/2014/main" id="{C4F3315F-C88C-714C-8EA5-3323D8CF27E7}"/>
                </a:ext>
              </a:extLst>
            </p:cNvPr>
            <p:cNvGrpSpPr/>
            <p:nvPr/>
          </p:nvGrpSpPr>
          <p:grpSpPr>
            <a:xfrm>
              <a:off x="7517278" y="1847420"/>
              <a:ext cx="114287" cy="114766"/>
              <a:chOff x="3384002" y="2021496"/>
              <a:chExt cx="114287" cy="114766"/>
            </a:xfrm>
          </p:grpSpPr>
          <p:sp>
            <p:nvSpPr>
              <p:cNvPr id="181" name="円/楕円 180">
                <a:extLst>
                  <a:ext uri="{FF2B5EF4-FFF2-40B4-BE49-F238E27FC236}">
                    <a16:creationId xmlns:a16="http://schemas.microsoft.com/office/drawing/2014/main" id="{62C1E4FD-8A7C-4E43-B12E-CC6844A07875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615"/>
              </a:p>
            </p:txBody>
          </p:sp>
          <p:sp>
            <p:nvSpPr>
              <p:cNvPr id="182" name="円/楕円 181">
                <a:extLst>
                  <a:ext uri="{FF2B5EF4-FFF2-40B4-BE49-F238E27FC236}">
                    <a16:creationId xmlns:a16="http://schemas.microsoft.com/office/drawing/2014/main" id="{4C0C1B62-4420-A34F-8901-94CEFAD50952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615"/>
              </a:p>
            </p:txBody>
          </p:sp>
          <p:sp>
            <p:nvSpPr>
              <p:cNvPr id="183" name="円/楕円 182">
                <a:extLst>
                  <a:ext uri="{FF2B5EF4-FFF2-40B4-BE49-F238E27FC236}">
                    <a16:creationId xmlns:a16="http://schemas.microsoft.com/office/drawing/2014/main" id="{2120130B-F5C0-A14E-8295-47132BFB913E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615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/>
                <p:nvPr/>
              </p:nvSpPr>
              <p:spPr>
                <a:xfrm>
                  <a:off x="7354472" y="2233949"/>
                  <a:ext cx="453449" cy="1866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ja-JP" altLang="en-US" sz="1162"/>
                </a:p>
              </p:txBody>
            </p:sp>
          </mc:Choice>
          <mc:Fallback xmlns="">
            <p:sp>
              <p:nvSpPr>
                <p:cNvPr id="184" name="テキスト ボックス 183">
                  <a:extLst>
                    <a:ext uri="{FF2B5EF4-FFF2-40B4-BE49-F238E27FC236}">
                      <a16:creationId xmlns:a16="http://schemas.microsoft.com/office/drawing/2014/main" id="{EA137340-362E-2740-AB4A-8CD9F6956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4472" y="2233949"/>
                  <a:ext cx="453449" cy="18666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テキスト ボックス 185">
              <a:extLst>
                <a:ext uri="{FF2B5EF4-FFF2-40B4-BE49-F238E27FC236}">
                  <a16:creationId xmlns:a16="http://schemas.microsoft.com/office/drawing/2014/main" id="{AE8327BE-3ADB-7D45-B5D1-B698DA622ADA}"/>
                </a:ext>
              </a:extLst>
            </p:cNvPr>
            <p:cNvSpPr txBox="1"/>
            <p:nvPr/>
          </p:nvSpPr>
          <p:spPr>
            <a:xfrm>
              <a:off x="7496016" y="1841746"/>
              <a:ext cx="180091" cy="2020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07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  <a:endParaRPr kumimoji="1" lang="ja-JP" altLang="en-US" sz="1307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/>
                <p:nvPr/>
              </p:nvSpPr>
              <p:spPr>
                <a:xfrm>
                  <a:off x="7601048" y="1329380"/>
                  <a:ext cx="488938" cy="30743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872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872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872" i="1"/>
                </a:p>
              </p:txBody>
            </p:sp>
          </mc:Choice>
          <mc:Fallback xmlns=""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05A022E6-808D-584D-A780-1746ADBC81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1048" y="1329380"/>
                  <a:ext cx="488938" cy="30743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CA35E5F-8F49-8446-B551-1024D2A32E72}"/>
              </a:ext>
            </a:extLst>
          </p:cNvPr>
          <p:cNvGrpSpPr/>
          <p:nvPr/>
        </p:nvGrpSpPr>
        <p:grpSpPr>
          <a:xfrm>
            <a:off x="2856827" y="5525835"/>
            <a:ext cx="2832833" cy="2561431"/>
            <a:chOff x="1550241" y="2934799"/>
            <a:chExt cx="1554116" cy="1308205"/>
          </a:xfrm>
        </p:grpSpPr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0CD3EA4A-E8FC-2143-98D5-DEE79483C9E4}"/>
                </a:ext>
              </a:extLst>
            </p:cNvPr>
            <p:cNvSpPr txBox="1"/>
            <p:nvPr/>
          </p:nvSpPr>
          <p:spPr>
            <a:xfrm>
              <a:off x="2098629" y="2934799"/>
              <a:ext cx="1005728" cy="4945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615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  <a:r>
                <a:rPr kumimoji="1" lang="en-US" altLang="ja-JP" sz="2615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+</a:t>
              </a:r>
            </a:p>
            <a:p>
              <a:r>
                <a:rPr kumimoji="1" lang="en-US" altLang="ja-JP" sz="1453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Positive definite</a:t>
              </a:r>
              <a:endParaRPr kumimoji="1" lang="ja-JP" altLang="en-US" sz="1453" i="1" dirty="0">
                <a:latin typeface="Cambria Math" panose="02040503050406030204" pitchFamily="18" charset="0"/>
              </a:endParaRPr>
            </a:p>
          </p:txBody>
        </p: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5C55187B-F6E1-324A-9D9B-CC39EA82B9BC}"/>
                </a:ext>
              </a:extLst>
            </p:cNvPr>
            <p:cNvGrpSpPr/>
            <p:nvPr/>
          </p:nvGrpSpPr>
          <p:grpSpPr>
            <a:xfrm>
              <a:off x="1550241" y="3055004"/>
              <a:ext cx="1188000" cy="1188000"/>
              <a:chOff x="704626" y="1482472"/>
              <a:chExt cx="1188000" cy="1188000"/>
            </a:xfrm>
          </p:grpSpPr>
          <p:cxnSp>
            <p:nvCxnSpPr>
              <p:cNvPr id="110" name="直線矢印コネクタ 109">
                <a:extLst>
                  <a:ext uri="{FF2B5EF4-FFF2-40B4-BE49-F238E27FC236}">
                    <a16:creationId xmlns:a16="http://schemas.microsoft.com/office/drawing/2014/main" id="{00A9A6CC-020D-BB4D-9C7C-CEC52FCE8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矢印コネクタ 110">
                <a:extLst>
                  <a:ext uri="{FF2B5EF4-FFF2-40B4-BE49-F238E27FC236}">
                    <a16:creationId xmlns:a16="http://schemas.microsoft.com/office/drawing/2014/main" id="{68D575A1-743A-5347-9598-995974959A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26837757-BD37-404C-9844-4770C24E6C06}"/>
                </a:ext>
              </a:extLst>
            </p:cNvPr>
            <p:cNvSpPr txBox="1"/>
            <p:nvPr/>
          </p:nvSpPr>
          <p:spPr>
            <a:xfrm>
              <a:off x="2069806" y="3642238"/>
              <a:ext cx="185609" cy="2020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07" dirty="0"/>
                <a:t>0</a:t>
              </a:r>
              <a:endParaRPr kumimoji="1" lang="ja-JP" altLang="en-US" sz="1307"/>
            </a:p>
          </p:txBody>
        </p: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C2DA9BAE-F04D-2841-84DD-3D29E386FAC7}"/>
                </a:ext>
              </a:extLst>
            </p:cNvPr>
            <p:cNvGrpSpPr/>
            <p:nvPr/>
          </p:nvGrpSpPr>
          <p:grpSpPr>
            <a:xfrm>
              <a:off x="2130012" y="3603141"/>
              <a:ext cx="610719" cy="103238"/>
              <a:chOff x="2121395" y="3611510"/>
              <a:chExt cx="610719" cy="103238"/>
            </a:xfrm>
          </p:grpSpPr>
          <p:sp>
            <p:nvSpPr>
              <p:cNvPr id="107" name="正方形/長方形 106">
                <a:extLst>
                  <a:ext uri="{FF2B5EF4-FFF2-40B4-BE49-F238E27FC236}">
                    <a16:creationId xmlns:a16="http://schemas.microsoft.com/office/drawing/2014/main" id="{7DE16740-30F4-9F49-8CA7-EC924242F101}"/>
                  </a:ext>
                </a:extLst>
              </p:cNvPr>
              <p:cNvSpPr/>
              <p:nvPr/>
            </p:nvSpPr>
            <p:spPr>
              <a:xfrm>
                <a:off x="2121395" y="3611510"/>
                <a:ext cx="610719" cy="103238"/>
              </a:xfrm>
              <a:prstGeom prst="rect">
                <a:avLst/>
              </a:prstGeom>
              <a:solidFill>
                <a:schemeClr val="accent2">
                  <a:alpha val="28851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615"/>
              </a:p>
            </p:txBody>
          </p:sp>
          <p:sp>
            <p:nvSpPr>
              <p:cNvPr id="113" name="円/楕円 112">
                <a:extLst>
                  <a:ext uri="{FF2B5EF4-FFF2-40B4-BE49-F238E27FC236}">
                    <a16:creationId xmlns:a16="http://schemas.microsoft.com/office/drawing/2014/main" id="{66F9FE9C-F570-0945-97BF-8AE11A3F9D1C}"/>
                  </a:ext>
                </a:extLst>
              </p:cNvPr>
              <p:cNvSpPr/>
              <p:nvPr/>
            </p:nvSpPr>
            <p:spPr>
              <a:xfrm>
                <a:off x="2578907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615"/>
              </a:p>
            </p:txBody>
          </p:sp>
          <p:sp>
            <p:nvSpPr>
              <p:cNvPr id="114" name="円/楕円 113">
                <a:extLst>
                  <a:ext uri="{FF2B5EF4-FFF2-40B4-BE49-F238E27FC236}">
                    <a16:creationId xmlns:a16="http://schemas.microsoft.com/office/drawing/2014/main" id="{E4ED2EB6-A5F0-2D47-8102-B5B800290EB1}"/>
                  </a:ext>
                </a:extLst>
              </p:cNvPr>
              <p:cNvSpPr/>
              <p:nvPr/>
            </p:nvSpPr>
            <p:spPr>
              <a:xfrm>
                <a:off x="2326550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615"/>
              </a:p>
            </p:txBody>
          </p:sp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88FBCD36-D1CC-574D-9F88-BC88FCD7E9B8}"/>
                  </a:ext>
                </a:extLst>
              </p:cNvPr>
              <p:cNvSpPr/>
              <p:nvPr/>
            </p:nvSpPr>
            <p:spPr>
              <a:xfrm>
                <a:off x="2187904" y="3626589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615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/>
                <p:nvPr/>
              </p:nvSpPr>
              <p:spPr>
                <a:xfrm>
                  <a:off x="2212787" y="3780348"/>
                  <a:ext cx="481478" cy="1866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&gt;</m:t>
                        </m:r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162"/>
                </a:p>
              </p:txBody>
            </p:sp>
          </mc:Choice>
          <mc:Fallback xmlns="">
            <p:sp>
              <p:nvSpPr>
                <p:cNvPr id="147" name="テキスト ボックス 146">
                  <a:extLst>
                    <a:ext uri="{FF2B5EF4-FFF2-40B4-BE49-F238E27FC236}">
                      <a16:creationId xmlns:a16="http://schemas.microsoft.com/office/drawing/2014/main" id="{67EE7D3A-79D3-3441-A401-CDD407E7C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2787" y="3780348"/>
                  <a:ext cx="481478" cy="18666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/>
                <p:nvPr/>
              </p:nvSpPr>
              <p:spPr>
                <a:xfrm>
                  <a:off x="2330270" y="2939059"/>
                  <a:ext cx="488938" cy="30743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872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872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872" i="1" dirty="0"/>
                </a:p>
              </p:txBody>
            </p:sp>
          </mc:Choice>
          <mc:Fallback xmlns=""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EDA19219-C45F-E04A-B15B-B6BE1587DD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270" y="2939059"/>
                  <a:ext cx="488938" cy="30743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18FC7CB-F27E-7B4B-853C-0988D90041D8}"/>
              </a:ext>
            </a:extLst>
          </p:cNvPr>
          <p:cNvGrpSpPr/>
          <p:nvPr/>
        </p:nvGrpSpPr>
        <p:grpSpPr>
          <a:xfrm>
            <a:off x="1064153" y="5521019"/>
            <a:ext cx="2520769" cy="2522882"/>
            <a:chOff x="223658" y="2940063"/>
            <a:chExt cx="1382915" cy="1288517"/>
          </a:xfrm>
        </p:grpSpPr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0685671C-5F67-654A-83F1-43BA3FA4C559}"/>
                </a:ext>
              </a:extLst>
            </p:cNvPr>
            <p:cNvSpPr txBox="1"/>
            <p:nvPr/>
          </p:nvSpPr>
          <p:spPr>
            <a:xfrm>
              <a:off x="888284" y="2948368"/>
              <a:ext cx="718289" cy="4945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615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</a:p>
            <a:p>
              <a:r>
                <a:rPr kumimoji="1" lang="en-US" altLang="ja-JP" sz="1453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Symmetric</a:t>
              </a:r>
              <a:endParaRPr kumimoji="1" lang="ja-JP" altLang="en-US" sz="1453" i="1">
                <a:latin typeface="Cambria Math" panose="02040503050406030204" pitchFamily="18" charset="0"/>
              </a:endParaRPr>
            </a:p>
          </p:txBody>
        </p:sp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7E01EAFF-5945-0D42-A59B-9F7C71E0CE1A}"/>
                </a:ext>
              </a:extLst>
            </p:cNvPr>
            <p:cNvGrpSpPr/>
            <p:nvPr/>
          </p:nvGrpSpPr>
          <p:grpSpPr>
            <a:xfrm>
              <a:off x="223658" y="3040580"/>
              <a:ext cx="1188000" cy="1188000"/>
              <a:chOff x="704626" y="1482472"/>
              <a:chExt cx="1188000" cy="1188000"/>
            </a:xfrm>
          </p:grpSpPr>
          <p:cxnSp>
            <p:nvCxnSpPr>
              <p:cNvPr id="96" name="直線矢印コネクタ 95">
                <a:extLst>
                  <a:ext uri="{FF2B5EF4-FFF2-40B4-BE49-F238E27FC236}">
                    <a16:creationId xmlns:a16="http://schemas.microsoft.com/office/drawing/2014/main" id="{3CE4AA74-C08D-D941-8062-9D2428749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矢印コネクタ 96">
                <a:extLst>
                  <a:ext uri="{FF2B5EF4-FFF2-40B4-BE49-F238E27FC236}">
                    <a16:creationId xmlns:a16="http://schemas.microsoft.com/office/drawing/2014/main" id="{61843BF7-E396-CB46-A410-6825C7220E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316B2336-7320-EC46-9A4B-77E3BE64E081}"/>
                </a:ext>
              </a:extLst>
            </p:cNvPr>
            <p:cNvGrpSpPr/>
            <p:nvPr/>
          </p:nvGrpSpPr>
          <p:grpSpPr>
            <a:xfrm>
              <a:off x="276893" y="3593514"/>
              <a:ext cx="1111697" cy="108000"/>
              <a:chOff x="276893" y="3593514"/>
              <a:chExt cx="1111697" cy="108000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47B808BC-5209-D941-967A-87FA2BA3F3BE}"/>
                  </a:ext>
                </a:extLst>
              </p:cNvPr>
              <p:cNvSpPr/>
              <p:nvPr/>
            </p:nvSpPr>
            <p:spPr>
              <a:xfrm>
                <a:off x="276893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29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615"/>
              </a:p>
            </p:txBody>
          </p:sp>
          <p:sp>
            <p:nvSpPr>
              <p:cNvPr id="104" name="円/楕円 103">
                <a:extLst>
                  <a:ext uri="{FF2B5EF4-FFF2-40B4-BE49-F238E27FC236}">
                    <a16:creationId xmlns:a16="http://schemas.microsoft.com/office/drawing/2014/main" id="{687B2C31-D293-6244-A2A3-EFAB2256740B}"/>
                  </a:ext>
                </a:extLst>
              </p:cNvPr>
              <p:cNvSpPr/>
              <p:nvPr/>
            </p:nvSpPr>
            <p:spPr>
              <a:xfrm>
                <a:off x="1229077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615"/>
              </a:p>
            </p:txBody>
          </p:sp>
          <p:sp>
            <p:nvSpPr>
              <p:cNvPr id="105" name="円/楕円 104">
                <a:extLst>
                  <a:ext uri="{FF2B5EF4-FFF2-40B4-BE49-F238E27FC236}">
                    <a16:creationId xmlns:a16="http://schemas.microsoft.com/office/drawing/2014/main" id="{51E86AFE-FDF8-854F-B62D-18446FC36065}"/>
                  </a:ext>
                </a:extLst>
              </p:cNvPr>
              <p:cNvSpPr/>
              <p:nvPr/>
            </p:nvSpPr>
            <p:spPr>
              <a:xfrm>
                <a:off x="621640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615"/>
              </a:p>
            </p:txBody>
          </p:sp>
          <p:sp>
            <p:nvSpPr>
              <p:cNvPr id="128" name="円/楕円 127">
                <a:extLst>
                  <a:ext uri="{FF2B5EF4-FFF2-40B4-BE49-F238E27FC236}">
                    <a16:creationId xmlns:a16="http://schemas.microsoft.com/office/drawing/2014/main" id="{6D2B8023-31E3-3A41-B2CB-972E444D7494}"/>
                  </a:ext>
                </a:extLst>
              </p:cNvPr>
              <p:cNvSpPr/>
              <p:nvPr/>
            </p:nvSpPr>
            <p:spPr>
              <a:xfrm>
                <a:off x="506341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615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/>
                <p:nvPr/>
              </p:nvSpPr>
              <p:spPr>
                <a:xfrm>
                  <a:off x="926383" y="3785224"/>
                  <a:ext cx="466029" cy="1866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kumimoji="1" lang="ja-JP" altLang="en-US" sz="1162"/>
                </a:p>
              </p:txBody>
            </p:sp>
          </mc:Choice>
          <mc:Fallback xmlns="">
            <p:sp>
              <p:nvSpPr>
                <p:cNvPr id="148" name="テキスト ボックス 147">
                  <a:extLst>
                    <a:ext uri="{FF2B5EF4-FFF2-40B4-BE49-F238E27FC236}">
                      <a16:creationId xmlns:a16="http://schemas.microsoft.com/office/drawing/2014/main" id="{54818CD2-6A42-F144-A628-E2DDD0FEE2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383" y="3785224"/>
                  <a:ext cx="466029" cy="18666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/>
                <p:nvPr/>
              </p:nvSpPr>
              <p:spPr>
                <a:xfrm>
                  <a:off x="1075778" y="2940063"/>
                  <a:ext cx="488938" cy="30743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872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872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872" i="1" dirty="0"/>
                </a:p>
              </p:txBody>
            </p:sp>
          </mc:Choice>
          <mc:Fallback xmlns=""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2CB3B15B-3850-1E4A-8A94-45C001A138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778" y="2940063"/>
                  <a:ext cx="488938" cy="30743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/>
                <p:nvPr/>
              </p:nvSpPr>
              <p:spPr>
                <a:xfrm>
                  <a:off x="891335" y="3369039"/>
                  <a:ext cx="451463" cy="1887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1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ja-JP" sz="11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1162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162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1162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162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99D911F9-D83E-CA49-9406-EE8EFABF9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335" y="3369039"/>
                  <a:ext cx="451463" cy="18874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/>
              <p:nvPr/>
            </p:nvSpPr>
            <p:spPr>
              <a:xfrm>
                <a:off x="3727613" y="6119162"/>
                <a:ext cx="2065033" cy="274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162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1162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altLang="ja-JP" sz="1162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162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162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162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ja-JP" sz="1162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162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sz="1162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sz="1162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𝑆𝑥</m:t>
                      </m:r>
                      <m:r>
                        <a:rPr lang="en-US" altLang="ja-JP" sz="1162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altLang="ja-JP" sz="1162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ja-JP" sz="1162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(∀</m:t>
                      </m:r>
                      <m:r>
                        <a:rPr lang="en-US" altLang="ja-JP" sz="1162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ja-JP" sz="1162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162"/>
              </a:p>
            </p:txBody>
          </p:sp>
        </mc:Choice>
        <mc:Fallback xmlns="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CC254ABE-6EB5-DF40-9DB1-848683F2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613" y="6119162"/>
                <a:ext cx="2065033" cy="274178"/>
              </a:xfrm>
              <a:prstGeom prst="rect">
                <a:avLst/>
              </a:prstGeom>
              <a:blipFill>
                <a:blip r:embed="rId1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5EC1D50E-1A45-954B-B9A9-B58C60D02D27}"/>
              </a:ext>
            </a:extLst>
          </p:cNvPr>
          <p:cNvGrpSpPr/>
          <p:nvPr/>
        </p:nvGrpSpPr>
        <p:grpSpPr>
          <a:xfrm>
            <a:off x="4790026" y="3212729"/>
            <a:ext cx="2417619" cy="2581774"/>
            <a:chOff x="2789428" y="1351877"/>
            <a:chExt cx="1326327" cy="1318595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EDDCA082-41F4-174D-8BC0-11BF6CB82C97}"/>
                </a:ext>
              </a:extLst>
            </p:cNvPr>
            <p:cNvSpPr txBox="1"/>
            <p:nvPr/>
          </p:nvSpPr>
          <p:spPr>
            <a:xfrm>
              <a:off x="3392062" y="1351877"/>
              <a:ext cx="691319" cy="4945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615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</a:p>
            <a:p>
              <a:r>
                <a:rPr kumimoji="1" lang="en-US" altLang="ja-JP" sz="1453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Projection</a:t>
              </a:r>
              <a:endParaRPr kumimoji="1" lang="ja-JP" altLang="en-US" sz="1453" i="1">
                <a:latin typeface="Cambria Math" panose="02040503050406030204" pitchFamily="18" charset="0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D1151E0D-A344-864E-9771-31620D26B791}"/>
                </a:ext>
              </a:extLst>
            </p:cNvPr>
            <p:cNvSpPr txBox="1"/>
            <p:nvPr/>
          </p:nvSpPr>
          <p:spPr>
            <a:xfrm>
              <a:off x="3641730" y="2063692"/>
              <a:ext cx="185609" cy="2020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07" dirty="0"/>
                <a:t>1</a:t>
              </a:r>
              <a:endParaRPr kumimoji="1" lang="ja-JP" altLang="en-US" sz="1307"/>
            </a:p>
          </p:txBody>
        </p: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7917F9DF-4376-454D-A6DC-8D2CD5FB3C07}"/>
                </a:ext>
              </a:extLst>
            </p:cNvPr>
            <p:cNvGrpSpPr/>
            <p:nvPr/>
          </p:nvGrpSpPr>
          <p:grpSpPr>
            <a:xfrm>
              <a:off x="2789428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66" name="直線矢印コネクタ 65">
                <a:extLst>
                  <a:ext uri="{FF2B5EF4-FFF2-40B4-BE49-F238E27FC236}">
                    <a16:creationId xmlns:a16="http://schemas.microsoft.com/office/drawing/2014/main" id="{5172F664-DF4D-524B-A123-C6EE582CBF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6F70E1E7-3B59-4544-9A1D-7462E2E8CB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円/楕円 69">
              <a:extLst>
                <a:ext uri="{FF2B5EF4-FFF2-40B4-BE49-F238E27FC236}">
                  <a16:creationId xmlns:a16="http://schemas.microsoft.com/office/drawing/2014/main" id="{FF7D630D-BD0A-D946-8F10-44B0B276E0C0}"/>
                </a:ext>
              </a:extLst>
            </p:cNvPr>
            <p:cNvSpPr/>
            <p:nvPr/>
          </p:nvSpPr>
          <p:spPr>
            <a:xfrm>
              <a:off x="3705316" y="2021496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615"/>
            </a:p>
          </p:txBody>
        </p:sp>
        <p:sp>
          <p:nvSpPr>
            <p:cNvPr id="71" name="円/楕円 70">
              <a:extLst>
                <a:ext uri="{FF2B5EF4-FFF2-40B4-BE49-F238E27FC236}">
                  <a16:creationId xmlns:a16="http://schemas.microsoft.com/office/drawing/2014/main" id="{84AF55F1-C067-3F47-AAA8-CE5C62A43D12}"/>
                </a:ext>
              </a:extLst>
            </p:cNvPr>
            <p:cNvSpPr/>
            <p:nvPr/>
          </p:nvSpPr>
          <p:spPr>
            <a:xfrm>
              <a:off x="3685279" y="204298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615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54DEA27D-5CF2-FC46-AA1F-F8A5C04BBCD0}"/>
                </a:ext>
              </a:extLst>
            </p:cNvPr>
            <p:cNvSpPr txBox="1"/>
            <p:nvPr/>
          </p:nvSpPr>
          <p:spPr>
            <a:xfrm>
              <a:off x="3308993" y="2069706"/>
              <a:ext cx="185609" cy="2020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07" dirty="0"/>
                <a:t>0</a:t>
              </a:r>
              <a:endParaRPr kumimoji="1" lang="ja-JP" altLang="en-US" sz="1307"/>
            </a:p>
          </p:txBody>
        </p:sp>
        <p:sp>
          <p:nvSpPr>
            <p:cNvPr id="76" name="円/楕円 75">
              <a:extLst>
                <a:ext uri="{FF2B5EF4-FFF2-40B4-BE49-F238E27FC236}">
                  <a16:creationId xmlns:a16="http://schemas.microsoft.com/office/drawing/2014/main" id="{60B38119-C37E-E14C-A3F0-198DD53CD359}"/>
                </a:ext>
              </a:extLst>
            </p:cNvPr>
            <p:cNvSpPr/>
            <p:nvPr/>
          </p:nvSpPr>
          <p:spPr>
            <a:xfrm>
              <a:off x="3331969" y="2050992"/>
              <a:ext cx="72000" cy="72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615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/>
                <p:nvPr/>
              </p:nvSpPr>
              <p:spPr>
                <a:xfrm>
                  <a:off x="3451052" y="2255825"/>
                  <a:ext cx="664703" cy="1866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</m:t>
                        </m:r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162" dirty="0"/>
                </a:p>
              </p:txBody>
            </p:sp>
          </mc:Choice>
          <mc:Fallback xmlns="">
            <p:sp>
              <p:nvSpPr>
                <p:cNvPr id="152" name="テキスト ボックス 151">
                  <a:extLst>
                    <a:ext uri="{FF2B5EF4-FFF2-40B4-BE49-F238E27FC236}">
                      <a16:creationId xmlns:a16="http://schemas.microsoft.com/office/drawing/2014/main" id="{879A2FA0-F108-8E45-8FEE-8E72C252E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1052" y="2255825"/>
                  <a:ext cx="664703" cy="18666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/>
                <p:nvPr/>
              </p:nvSpPr>
              <p:spPr>
                <a:xfrm>
                  <a:off x="3589087" y="1357325"/>
                  <a:ext cx="488938" cy="30743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872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872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872" i="1"/>
                </a:p>
              </p:txBody>
            </p:sp>
          </mc:Choice>
          <mc:Fallback xmlns=""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B077325E-F712-BD46-BBA7-829B3FD066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087" y="1357325"/>
                  <a:ext cx="488938" cy="30743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/>
                <p:nvPr/>
              </p:nvSpPr>
              <p:spPr>
                <a:xfrm>
                  <a:off x="3387032" y="1796929"/>
                  <a:ext cx="715906" cy="1887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1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ja-JP" sz="11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1162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162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ja-JP" sz="1162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11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1162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162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1162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162"/>
                </a:p>
              </p:txBody>
            </p:sp>
          </mc:Choice>
          <mc:Fallback xmlns="">
            <p:sp>
              <p:nvSpPr>
                <p:cNvPr id="171" name="テキスト ボックス 170">
                  <a:extLst>
                    <a:ext uri="{FF2B5EF4-FFF2-40B4-BE49-F238E27FC236}">
                      <a16:creationId xmlns:a16="http://schemas.microsoft.com/office/drawing/2014/main" id="{9C5482B4-52F0-5249-B1C6-86C9B28E0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032" y="1796929"/>
                  <a:ext cx="715906" cy="18874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BBC1820-3FD6-4942-8A9F-9D0F42FB53D9}"/>
              </a:ext>
            </a:extLst>
          </p:cNvPr>
          <p:cNvGrpSpPr/>
          <p:nvPr/>
        </p:nvGrpSpPr>
        <p:grpSpPr>
          <a:xfrm>
            <a:off x="11012756" y="3222579"/>
            <a:ext cx="2248492" cy="2545971"/>
            <a:chOff x="4190595" y="2915340"/>
            <a:chExt cx="1233542" cy="1300309"/>
          </a:xfrm>
        </p:grpSpPr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04997BF5-964C-614A-ADC7-00A93A7E2805}"/>
                </a:ext>
              </a:extLst>
            </p:cNvPr>
            <p:cNvSpPr/>
            <p:nvPr/>
          </p:nvSpPr>
          <p:spPr>
            <a:xfrm>
              <a:off x="4197003" y="3086895"/>
              <a:ext cx="1111697" cy="1076096"/>
            </a:xfrm>
            <a:prstGeom prst="rect">
              <a:avLst/>
            </a:prstGeom>
            <a:solidFill>
              <a:schemeClr val="accent2">
                <a:alpha val="2856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615"/>
            </a:p>
          </p:txBody>
        </p:sp>
        <p:grpSp>
          <p:nvGrpSpPr>
            <p:cNvPr id="187" name="グループ化 186">
              <a:extLst>
                <a:ext uri="{FF2B5EF4-FFF2-40B4-BE49-F238E27FC236}">
                  <a16:creationId xmlns:a16="http://schemas.microsoft.com/office/drawing/2014/main" id="{A7A2F2B8-D9D7-DD49-A322-F8F79B8375E1}"/>
                </a:ext>
              </a:extLst>
            </p:cNvPr>
            <p:cNvGrpSpPr/>
            <p:nvPr/>
          </p:nvGrpSpPr>
          <p:grpSpPr>
            <a:xfrm>
              <a:off x="4190595" y="3027649"/>
              <a:ext cx="1188000" cy="1188000"/>
              <a:chOff x="704626" y="1482472"/>
              <a:chExt cx="1188000" cy="1188000"/>
            </a:xfrm>
          </p:grpSpPr>
          <p:cxnSp>
            <p:nvCxnSpPr>
              <p:cNvPr id="188" name="直線矢印コネクタ 187">
                <a:extLst>
                  <a:ext uri="{FF2B5EF4-FFF2-40B4-BE49-F238E27FC236}">
                    <a16:creationId xmlns:a16="http://schemas.microsoft.com/office/drawing/2014/main" id="{C1D97D4E-C2E1-454B-BD13-7B4F952FB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矢印コネクタ 188">
                <a:extLst>
                  <a:ext uri="{FF2B5EF4-FFF2-40B4-BE49-F238E27FC236}">
                    <a16:creationId xmlns:a16="http://schemas.microsoft.com/office/drawing/2014/main" id="{5CD3573C-3F75-A242-BC0A-F9ED1C6757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テキスト ボックス 189">
              <a:extLst>
                <a:ext uri="{FF2B5EF4-FFF2-40B4-BE49-F238E27FC236}">
                  <a16:creationId xmlns:a16="http://schemas.microsoft.com/office/drawing/2014/main" id="{6AF7BF45-85BF-1C4A-B743-978A19C23722}"/>
                </a:ext>
              </a:extLst>
            </p:cNvPr>
            <p:cNvSpPr txBox="1"/>
            <p:nvPr/>
          </p:nvSpPr>
          <p:spPr>
            <a:xfrm>
              <a:off x="4710160" y="3614883"/>
              <a:ext cx="185609" cy="2020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07" dirty="0"/>
                <a:t>0</a:t>
              </a:r>
              <a:endParaRPr kumimoji="1" lang="ja-JP" altLang="en-US" sz="1307"/>
            </a:p>
          </p:txBody>
        </p:sp>
        <p:sp>
          <p:nvSpPr>
            <p:cNvPr id="193" name="円/楕円 192">
              <a:extLst>
                <a:ext uri="{FF2B5EF4-FFF2-40B4-BE49-F238E27FC236}">
                  <a16:creationId xmlns:a16="http://schemas.microsoft.com/office/drawing/2014/main" id="{07FBE4AB-AABA-7846-90A3-EBA1BA9B768F}"/>
                </a:ext>
              </a:extLst>
            </p:cNvPr>
            <p:cNvSpPr/>
            <p:nvPr/>
          </p:nvSpPr>
          <p:spPr>
            <a:xfrm>
              <a:off x="4708112" y="357927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615"/>
            </a:p>
          </p:txBody>
        </p:sp>
        <p:sp>
          <p:nvSpPr>
            <p:cNvPr id="194" name="テキスト ボックス 193">
              <a:extLst>
                <a:ext uri="{FF2B5EF4-FFF2-40B4-BE49-F238E27FC236}">
                  <a16:creationId xmlns:a16="http://schemas.microsoft.com/office/drawing/2014/main" id="{92DFC2BA-01C5-E64D-B586-6201D6FAD358}"/>
                </a:ext>
              </a:extLst>
            </p:cNvPr>
            <p:cNvSpPr txBox="1"/>
            <p:nvPr/>
          </p:nvSpPr>
          <p:spPr>
            <a:xfrm>
              <a:off x="4760228" y="3223794"/>
              <a:ext cx="663909" cy="217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53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Invertible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/>
                <p:nvPr/>
              </p:nvSpPr>
              <p:spPr>
                <a:xfrm>
                  <a:off x="4673634" y="3787527"/>
                  <a:ext cx="458305" cy="1866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162"/>
                </a:p>
              </p:txBody>
            </p:sp>
          </mc:Choice>
          <mc:Fallback xmlns="">
            <p:sp>
              <p:nvSpPr>
                <p:cNvPr id="196" name="テキスト ボックス 195">
                  <a:extLst>
                    <a:ext uri="{FF2B5EF4-FFF2-40B4-BE49-F238E27FC236}">
                      <a16:creationId xmlns:a16="http://schemas.microsoft.com/office/drawing/2014/main" id="{1ED04FFE-A750-D54B-B237-FBFD7BC3B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3634" y="3787527"/>
                  <a:ext cx="458305" cy="186668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0" name="円/楕円 199">
              <a:extLst>
                <a:ext uri="{FF2B5EF4-FFF2-40B4-BE49-F238E27FC236}">
                  <a16:creationId xmlns:a16="http://schemas.microsoft.com/office/drawing/2014/main" id="{B4BDA4B2-DB5C-2646-A167-0B87074D1127}"/>
                </a:ext>
              </a:extLst>
            </p:cNvPr>
            <p:cNvSpPr/>
            <p:nvPr/>
          </p:nvSpPr>
          <p:spPr>
            <a:xfrm>
              <a:off x="4512360" y="33426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615"/>
            </a:p>
          </p:txBody>
        </p:sp>
        <p:sp>
          <p:nvSpPr>
            <p:cNvPr id="201" name="円/楕円 200">
              <a:extLst>
                <a:ext uri="{FF2B5EF4-FFF2-40B4-BE49-F238E27FC236}">
                  <a16:creationId xmlns:a16="http://schemas.microsoft.com/office/drawing/2014/main" id="{4C0509A5-AA2F-BA4C-99D5-EB2D1524756E}"/>
                </a:ext>
              </a:extLst>
            </p:cNvPr>
            <p:cNvSpPr/>
            <p:nvPr/>
          </p:nvSpPr>
          <p:spPr>
            <a:xfrm>
              <a:off x="5057842" y="359708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615"/>
            </a:p>
          </p:txBody>
        </p:sp>
        <p:sp>
          <p:nvSpPr>
            <p:cNvPr id="203" name="円/楕円 202">
              <a:extLst>
                <a:ext uri="{FF2B5EF4-FFF2-40B4-BE49-F238E27FC236}">
                  <a16:creationId xmlns:a16="http://schemas.microsoft.com/office/drawing/2014/main" id="{00BEAA6D-7389-7A4B-8877-63BD3DB9C8AA}"/>
                </a:ext>
              </a:extLst>
            </p:cNvPr>
            <p:cNvSpPr/>
            <p:nvPr/>
          </p:nvSpPr>
          <p:spPr>
            <a:xfrm>
              <a:off x="4496750" y="386631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615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/>
                <p:nvPr/>
              </p:nvSpPr>
              <p:spPr>
                <a:xfrm>
                  <a:off x="4762112" y="2915340"/>
                  <a:ext cx="603702" cy="30743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872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872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872" i="1"/>
                </a:p>
              </p:txBody>
            </p:sp>
          </mc:Choice>
          <mc:Fallback xmlns="">
            <p:sp>
              <p:nvSpPr>
                <p:cNvPr id="166" name="正方形/長方形 165">
                  <a:extLst>
                    <a:ext uri="{FF2B5EF4-FFF2-40B4-BE49-F238E27FC236}">
                      <a16:creationId xmlns:a16="http://schemas.microsoft.com/office/drawing/2014/main" id="{29718199-F713-D540-B1FE-14975316DF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2112" y="2915340"/>
                  <a:ext cx="603702" cy="30743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/>
                <p:nvPr/>
              </p:nvSpPr>
              <p:spPr>
                <a:xfrm>
                  <a:off x="4740411" y="3373848"/>
                  <a:ext cx="469693" cy="1866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1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sz="11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11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|≠</m:t>
                        </m:r>
                        <m:r>
                          <a:rPr lang="en-US" altLang="ja-JP" sz="11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162"/>
                </a:p>
              </p:txBody>
            </p:sp>
          </mc:Choice>
          <mc:Fallback xmlns=""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A15486B3-23B0-2F4D-B6BF-E3D963730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411" y="3373848"/>
                  <a:ext cx="469693" cy="18666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32822F8-DF06-034D-8825-3AA99FD8F6F2}"/>
              </a:ext>
            </a:extLst>
          </p:cNvPr>
          <p:cNvGrpSpPr/>
          <p:nvPr/>
        </p:nvGrpSpPr>
        <p:grpSpPr>
          <a:xfrm>
            <a:off x="11021371" y="5494776"/>
            <a:ext cx="2165479" cy="2497393"/>
            <a:chOff x="5653452" y="2936619"/>
            <a:chExt cx="1188000" cy="1275498"/>
          </a:xfrm>
        </p:grpSpPr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69D84CAE-5FFE-9B40-A568-CD66B838D395}"/>
                </a:ext>
              </a:extLst>
            </p:cNvPr>
            <p:cNvSpPr/>
            <p:nvPr/>
          </p:nvSpPr>
          <p:spPr>
            <a:xfrm>
              <a:off x="5659860" y="3083363"/>
              <a:ext cx="1111697" cy="1076096"/>
            </a:xfrm>
            <a:prstGeom prst="rect">
              <a:avLst/>
            </a:prstGeom>
            <a:solidFill>
              <a:schemeClr val="accent2">
                <a:alpha val="2856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615"/>
            </a:p>
          </p:txBody>
        </p:sp>
        <p:grpSp>
          <p:nvGrpSpPr>
            <p:cNvPr id="206" name="グループ化 205">
              <a:extLst>
                <a:ext uri="{FF2B5EF4-FFF2-40B4-BE49-F238E27FC236}">
                  <a16:creationId xmlns:a16="http://schemas.microsoft.com/office/drawing/2014/main" id="{1EBB2E64-0F38-DD49-A27B-FDD9980A4338}"/>
                </a:ext>
              </a:extLst>
            </p:cNvPr>
            <p:cNvGrpSpPr/>
            <p:nvPr/>
          </p:nvGrpSpPr>
          <p:grpSpPr>
            <a:xfrm>
              <a:off x="5653452" y="3024117"/>
              <a:ext cx="1188000" cy="1188000"/>
              <a:chOff x="704626" y="1482472"/>
              <a:chExt cx="1188000" cy="1188000"/>
            </a:xfrm>
          </p:grpSpPr>
          <p:cxnSp>
            <p:nvCxnSpPr>
              <p:cNvPr id="207" name="直線矢印コネクタ 206">
                <a:extLst>
                  <a:ext uri="{FF2B5EF4-FFF2-40B4-BE49-F238E27FC236}">
                    <a16:creationId xmlns:a16="http://schemas.microsoft.com/office/drawing/2014/main" id="{958F625B-358A-9242-95C6-1E167789C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線矢印コネクタ 207">
                <a:extLst>
                  <a:ext uri="{FF2B5EF4-FFF2-40B4-BE49-F238E27FC236}">
                    <a16:creationId xmlns:a16="http://schemas.microsoft.com/office/drawing/2014/main" id="{D83C39CA-85FD-4D4B-AA57-B615D0829C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9" name="テキスト ボックス 208">
              <a:extLst>
                <a:ext uri="{FF2B5EF4-FFF2-40B4-BE49-F238E27FC236}">
                  <a16:creationId xmlns:a16="http://schemas.microsoft.com/office/drawing/2014/main" id="{DC35177C-0B0E-6B42-B15C-958F7E7276F2}"/>
                </a:ext>
              </a:extLst>
            </p:cNvPr>
            <p:cNvSpPr txBox="1"/>
            <p:nvPr/>
          </p:nvSpPr>
          <p:spPr>
            <a:xfrm>
              <a:off x="6173017" y="3611351"/>
              <a:ext cx="185609" cy="2020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07" dirty="0"/>
                <a:t>0</a:t>
              </a:r>
              <a:endParaRPr kumimoji="1" lang="ja-JP" altLang="en-US" sz="1307"/>
            </a:p>
          </p:txBody>
        </p:sp>
        <p:sp>
          <p:nvSpPr>
            <p:cNvPr id="211" name="テキスト ボックス 210">
              <a:extLst>
                <a:ext uri="{FF2B5EF4-FFF2-40B4-BE49-F238E27FC236}">
                  <a16:creationId xmlns:a16="http://schemas.microsoft.com/office/drawing/2014/main" id="{82919E25-9775-DE47-B391-FB1BD5550E64}"/>
                </a:ext>
              </a:extLst>
            </p:cNvPr>
            <p:cNvSpPr txBox="1"/>
            <p:nvPr/>
          </p:nvSpPr>
          <p:spPr>
            <a:xfrm>
              <a:off x="6206434" y="3219225"/>
              <a:ext cx="582868" cy="217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53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Singular</a:t>
              </a:r>
              <a:endParaRPr kumimoji="1" lang="ja-JP" altLang="en-US" sz="1453" i="1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/>
                <p:nvPr/>
              </p:nvSpPr>
              <p:spPr>
                <a:xfrm>
                  <a:off x="6136491" y="3783995"/>
                  <a:ext cx="454994" cy="1866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162"/>
                </a:p>
              </p:txBody>
            </p:sp>
          </mc:Choice>
          <mc:Fallback xmlns="">
            <p:sp>
              <p:nvSpPr>
                <p:cNvPr id="213" name="テキスト ボックス 212">
                  <a:extLst>
                    <a:ext uri="{FF2B5EF4-FFF2-40B4-BE49-F238E27FC236}">
                      <a16:creationId xmlns:a16="http://schemas.microsoft.com/office/drawing/2014/main" id="{3426681C-F228-904E-9EDB-D139BE7F98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491" y="3783995"/>
                  <a:ext cx="454994" cy="18666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4" name="円/楕円 213">
              <a:extLst>
                <a:ext uri="{FF2B5EF4-FFF2-40B4-BE49-F238E27FC236}">
                  <a16:creationId xmlns:a16="http://schemas.microsoft.com/office/drawing/2014/main" id="{4ACC76F9-A67F-2047-8340-E1E53C10992C}"/>
                </a:ext>
              </a:extLst>
            </p:cNvPr>
            <p:cNvSpPr/>
            <p:nvPr/>
          </p:nvSpPr>
          <p:spPr>
            <a:xfrm>
              <a:off x="5975217" y="3348492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615"/>
            </a:p>
          </p:txBody>
        </p:sp>
        <p:sp>
          <p:nvSpPr>
            <p:cNvPr id="216" name="円/楕円 215">
              <a:extLst>
                <a:ext uri="{FF2B5EF4-FFF2-40B4-BE49-F238E27FC236}">
                  <a16:creationId xmlns:a16="http://schemas.microsoft.com/office/drawing/2014/main" id="{F6EE222B-C20C-C546-8230-14D31D9498D1}"/>
                </a:ext>
              </a:extLst>
            </p:cNvPr>
            <p:cNvSpPr/>
            <p:nvPr/>
          </p:nvSpPr>
          <p:spPr>
            <a:xfrm>
              <a:off x="5959607" y="386278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615"/>
            </a:p>
          </p:txBody>
        </p:sp>
        <p:sp>
          <p:nvSpPr>
            <p:cNvPr id="217" name="円/楕円 216">
              <a:extLst>
                <a:ext uri="{FF2B5EF4-FFF2-40B4-BE49-F238E27FC236}">
                  <a16:creationId xmlns:a16="http://schemas.microsoft.com/office/drawing/2014/main" id="{30E86D06-954A-5A4C-A926-1172C3B6889E}"/>
                </a:ext>
              </a:extLst>
            </p:cNvPr>
            <p:cNvSpPr/>
            <p:nvPr/>
          </p:nvSpPr>
          <p:spPr>
            <a:xfrm>
              <a:off x="6174111" y="3602267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615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/>
                <p:nvPr/>
              </p:nvSpPr>
              <p:spPr>
                <a:xfrm>
                  <a:off x="6204123" y="2936619"/>
                  <a:ext cx="603702" cy="30743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872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872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872" i="1"/>
                </a:p>
              </p:txBody>
            </p:sp>
          </mc:Choice>
          <mc:Fallback xmlns="">
            <p:sp>
              <p:nvSpPr>
                <p:cNvPr id="167" name="正方形/長方形 166">
                  <a:extLst>
                    <a:ext uri="{FF2B5EF4-FFF2-40B4-BE49-F238E27FC236}">
                      <a16:creationId xmlns:a16="http://schemas.microsoft.com/office/drawing/2014/main" id="{2E25B4AC-897E-9F40-A3C8-ACDBFE6BC6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123" y="2936619"/>
                  <a:ext cx="603702" cy="307435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/>
                <p:nvPr/>
              </p:nvSpPr>
              <p:spPr>
                <a:xfrm>
                  <a:off x="6198828" y="3385521"/>
                  <a:ext cx="470575" cy="1866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ja-JP" sz="1162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162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ja-JP" sz="11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1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162"/>
                </a:p>
              </p:txBody>
            </p:sp>
          </mc:Choice>
          <mc:Fallback xmlns="">
            <p:sp>
              <p:nvSpPr>
                <p:cNvPr id="173" name="テキスト ボックス 172">
                  <a:extLst>
                    <a:ext uri="{FF2B5EF4-FFF2-40B4-BE49-F238E27FC236}">
                      <a16:creationId xmlns:a16="http://schemas.microsoft.com/office/drawing/2014/main" id="{03C9D828-C4BB-CF4D-93B9-17FECDBDE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828" y="3385521"/>
                  <a:ext cx="470575" cy="186668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FA36BDEF-02C9-8B4A-A4AA-55C77B6C1070}"/>
              </a:ext>
            </a:extLst>
          </p:cNvPr>
          <p:cNvGrpSpPr/>
          <p:nvPr/>
        </p:nvGrpSpPr>
        <p:grpSpPr>
          <a:xfrm>
            <a:off x="8781030" y="5463595"/>
            <a:ext cx="2256938" cy="2545433"/>
            <a:chOff x="7457408" y="2982828"/>
            <a:chExt cx="1238175" cy="1300034"/>
          </a:xfrm>
        </p:grpSpPr>
        <p:sp>
          <p:nvSpPr>
            <p:cNvPr id="185" name="円/楕円 184">
              <a:extLst>
                <a:ext uri="{FF2B5EF4-FFF2-40B4-BE49-F238E27FC236}">
                  <a16:creationId xmlns:a16="http://schemas.microsoft.com/office/drawing/2014/main" id="{40C810CD-EADF-E647-9AB4-0CFC2BF2F0D0}"/>
                </a:ext>
              </a:extLst>
            </p:cNvPr>
            <p:cNvSpPr/>
            <p:nvPr/>
          </p:nvSpPr>
          <p:spPr>
            <a:xfrm>
              <a:off x="7680976" y="3341760"/>
              <a:ext cx="720000" cy="720000"/>
            </a:xfrm>
            <a:prstGeom prst="ellipse">
              <a:avLst/>
            </a:prstGeom>
            <a:solidFill>
              <a:schemeClr val="accent2">
                <a:alpha val="29000"/>
              </a:schemeClr>
            </a:solidFill>
            <a:ln w="66675"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615"/>
            </a:p>
          </p:txBody>
        </p: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7421E714-B453-9343-B7C9-BC87F71F408A}"/>
                </a:ext>
              </a:extLst>
            </p:cNvPr>
            <p:cNvGrpSpPr/>
            <p:nvPr/>
          </p:nvGrpSpPr>
          <p:grpSpPr>
            <a:xfrm>
              <a:off x="7457408" y="3094862"/>
              <a:ext cx="1188000" cy="1188000"/>
              <a:chOff x="704626" y="1482472"/>
              <a:chExt cx="1188000" cy="1188000"/>
            </a:xfrm>
          </p:grpSpPr>
          <p:cxnSp>
            <p:nvCxnSpPr>
              <p:cNvPr id="137" name="直線矢印コネクタ 136">
                <a:extLst>
                  <a:ext uri="{FF2B5EF4-FFF2-40B4-BE49-F238E27FC236}">
                    <a16:creationId xmlns:a16="http://schemas.microsoft.com/office/drawing/2014/main" id="{00853126-62EC-0E45-B715-CC6DD270A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線矢印コネクタ 137">
                <a:extLst>
                  <a:ext uri="{FF2B5EF4-FFF2-40B4-BE49-F238E27FC236}">
                    <a16:creationId xmlns:a16="http://schemas.microsoft.com/office/drawing/2014/main" id="{490EF645-631C-464E-9A58-B04BE8FCE8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円/楕円 141">
              <a:extLst>
                <a:ext uri="{FF2B5EF4-FFF2-40B4-BE49-F238E27FC236}">
                  <a16:creationId xmlns:a16="http://schemas.microsoft.com/office/drawing/2014/main" id="{4714FC25-3648-504B-93E2-C5AAEE10D5EB}"/>
                </a:ext>
              </a:extLst>
            </p:cNvPr>
            <p:cNvSpPr/>
            <p:nvPr/>
          </p:nvSpPr>
          <p:spPr>
            <a:xfrm>
              <a:off x="7887409" y="3455861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615"/>
            </a:p>
          </p:txBody>
        </p:sp>
        <p:sp>
          <p:nvSpPr>
            <p:cNvPr id="143" name="円/楕円 142">
              <a:extLst>
                <a:ext uri="{FF2B5EF4-FFF2-40B4-BE49-F238E27FC236}">
                  <a16:creationId xmlns:a16="http://schemas.microsoft.com/office/drawing/2014/main" id="{8E4DF256-0E7E-5A44-B653-90D581C8F676}"/>
                </a:ext>
              </a:extLst>
            </p:cNvPr>
            <p:cNvSpPr/>
            <p:nvPr/>
          </p:nvSpPr>
          <p:spPr>
            <a:xfrm>
              <a:off x="8353578" y="365807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615"/>
            </a:p>
          </p:txBody>
        </p:sp>
        <p:sp>
          <p:nvSpPr>
            <p:cNvPr id="144" name="円/楕円 143">
              <a:extLst>
                <a:ext uri="{FF2B5EF4-FFF2-40B4-BE49-F238E27FC236}">
                  <a16:creationId xmlns:a16="http://schemas.microsoft.com/office/drawing/2014/main" id="{C3EFE35D-354D-B447-BD2F-B3F1DE486CD7}"/>
                </a:ext>
              </a:extLst>
            </p:cNvPr>
            <p:cNvSpPr/>
            <p:nvPr/>
          </p:nvSpPr>
          <p:spPr>
            <a:xfrm>
              <a:off x="7887377" y="3874388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615"/>
            </a:p>
          </p:txBody>
        </p: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16CCE0A9-4C20-9D4E-B69B-FAEEA0A04AD3}"/>
                </a:ext>
              </a:extLst>
            </p:cNvPr>
            <p:cNvSpPr txBox="1"/>
            <p:nvPr/>
          </p:nvSpPr>
          <p:spPr>
            <a:xfrm>
              <a:off x="8045115" y="2982828"/>
              <a:ext cx="543936" cy="4945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en-US" altLang="ja-JP" sz="2615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kumimoji="1" lang="en-US" altLang="ja-JP" sz="1453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Markov</a:t>
              </a:r>
              <a:endParaRPr kumimoji="1" lang="ja-JP" altLang="en-US" sz="1453" i="1">
                <a:latin typeface="Cambria Math" panose="02040503050406030204" pitchFamily="18" charset="0"/>
              </a:endParaRPr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61D987E5-8003-C244-9943-43A68AD34C69}"/>
                </a:ext>
              </a:extLst>
            </p:cNvPr>
            <p:cNvSpPr txBox="1"/>
            <p:nvPr/>
          </p:nvSpPr>
          <p:spPr>
            <a:xfrm>
              <a:off x="8298668" y="3682778"/>
              <a:ext cx="185609" cy="2020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07" dirty="0"/>
                <a:t>1</a:t>
              </a:r>
              <a:endParaRPr kumimoji="1" lang="ja-JP" altLang="en-US" sz="1307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/>
                <p:nvPr/>
              </p:nvSpPr>
              <p:spPr>
                <a:xfrm>
                  <a:off x="7959153" y="3889335"/>
                  <a:ext cx="736430" cy="309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∃</m:t>
                        </m:r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kumimoji="1" lang="en-US" altLang="ja-JP" sz="1162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𝑜𝑡</m:t>
                        </m:r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𝑒𝑟</m:t>
                        </m:r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|≤</m:t>
                        </m:r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162" dirty="0"/>
                </a:p>
              </p:txBody>
            </p:sp>
          </mc:Choice>
          <mc:Fallback xmlns="">
            <p:sp>
              <p:nvSpPr>
                <p:cNvPr id="155" name="テキスト ボックス 154">
                  <a:extLst>
                    <a:ext uri="{FF2B5EF4-FFF2-40B4-BE49-F238E27FC236}">
                      <a16:creationId xmlns:a16="http://schemas.microsoft.com/office/drawing/2014/main" id="{9581B57A-9D30-494D-BC29-284CF7CC88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9153" y="3889335"/>
                  <a:ext cx="736430" cy="30977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/>
                <p:nvPr/>
              </p:nvSpPr>
              <p:spPr>
                <a:xfrm>
                  <a:off x="8026882" y="2990570"/>
                  <a:ext cx="664394" cy="30743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872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872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872" i="1"/>
                </a:p>
              </p:txBody>
            </p:sp>
          </mc:Choice>
          <mc:Fallback xmlns="">
            <p:sp>
              <p:nvSpPr>
                <p:cNvPr id="174" name="正方形/長方形 173">
                  <a:extLst>
                    <a:ext uri="{FF2B5EF4-FFF2-40B4-BE49-F238E27FC236}">
                      <a16:creationId xmlns:a16="http://schemas.microsoft.com/office/drawing/2014/main" id="{0D4873A5-9E82-7F4A-864D-8F9813D4B6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6882" y="2990570"/>
                  <a:ext cx="664394" cy="307435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/>
                <p:nvPr/>
              </p:nvSpPr>
              <p:spPr>
                <a:xfrm>
                  <a:off x="8065115" y="3423588"/>
                  <a:ext cx="525795" cy="1887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1162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162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ja-JP" sz="1162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𝐓</m:t>
                            </m:r>
                          </m:sup>
                        </m:sSup>
                        <m:r>
                          <a:rPr lang="en-US" altLang="ja-JP" sz="11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11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162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kumimoji="1" lang="ja-JP" altLang="en-US" sz="1162" b="1"/>
                </a:p>
              </p:txBody>
            </p:sp>
          </mc:Choice>
          <mc:Fallback xmlns="">
            <p:sp>
              <p:nvSpPr>
                <p:cNvPr id="192" name="テキスト ボックス 191">
                  <a:extLst>
                    <a:ext uri="{FF2B5EF4-FFF2-40B4-BE49-F238E27FC236}">
                      <a16:creationId xmlns:a16="http://schemas.microsoft.com/office/drawing/2014/main" id="{14F1CCD2-B87B-3349-A294-1BF6D2EF2A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115" y="3423588"/>
                  <a:ext cx="525795" cy="18874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8A618ABF-C352-144D-BB1C-DEDE7A66951F}"/>
              </a:ext>
            </a:extLst>
          </p:cNvPr>
          <p:cNvGrpSpPr/>
          <p:nvPr/>
        </p:nvGrpSpPr>
        <p:grpSpPr>
          <a:xfrm>
            <a:off x="6718203" y="5501157"/>
            <a:ext cx="2730682" cy="2557704"/>
            <a:chOff x="4083953" y="1364170"/>
            <a:chExt cx="1498076" cy="1306302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8649A0DF-7E6C-4F4E-91FD-16CA427F2BE4}"/>
                </a:ext>
              </a:extLst>
            </p:cNvPr>
            <p:cNvGrpSpPr/>
            <p:nvPr/>
          </p:nvGrpSpPr>
          <p:grpSpPr>
            <a:xfrm>
              <a:off x="4083953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48" name="直線矢印コネクタ 47">
                <a:extLst>
                  <a:ext uri="{FF2B5EF4-FFF2-40B4-BE49-F238E27FC236}">
                    <a16:creationId xmlns:a16="http://schemas.microsoft.com/office/drawing/2014/main" id="{ACCA66A9-230D-4547-BA34-B4A8752D67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3C2D65E5-CFA0-E24E-92E4-F7D1AEABC1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円/楕円 49">
              <a:extLst>
                <a:ext uri="{FF2B5EF4-FFF2-40B4-BE49-F238E27FC236}">
                  <a16:creationId xmlns:a16="http://schemas.microsoft.com/office/drawing/2014/main" id="{465ACE57-EC89-0C41-97E6-8352CAC73813}"/>
                </a:ext>
              </a:extLst>
            </p:cNvPr>
            <p:cNvSpPr/>
            <p:nvPr/>
          </p:nvSpPr>
          <p:spPr>
            <a:xfrm>
              <a:off x="4295236" y="1726604"/>
              <a:ext cx="720000" cy="720000"/>
            </a:xfrm>
            <a:prstGeom prst="ellipse">
              <a:avLst/>
            </a:prstGeom>
            <a:noFill/>
            <a:ln w="66675">
              <a:solidFill>
                <a:schemeClr val="accent2">
                  <a:alpha val="2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615"/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F486AED8-C8D3-BB42-BDBC-C3D3E63ABDBD}"/>
                </a:ext>
              </a:extLst>
            </p:cNvPr>
            <p:cNvSpPr txBox="1"/>
            <p:nvPr/>
          </p:nvSpPr>
          <p:spPr>
            <a:xfrm>
              <a:off x="4834740" y="1369851"/>
              <a:ext cx="747289" cy="4945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615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</a:p>
            <a:p>
              <a:r>
                <a:rPr kumimoji="1" lang="en-US" altLang="ja-JP" sz="1453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Orthogonal</a:t>
              </a:r>
              <a:endParaRPr kumimoji="1" lang="ja-JP" altLang="en-US" sz="1453" i="1">
                <a:latin typeface="Cambria Math" panose="02040503050406030204" pitchFamily="18" charset="0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28805ADA-067D-2B47-A198-31306E022C50}"/>
                </a:ext>
              </a:extLst>
            </p:cNvPr>
            <p:cNvSpPr/>
            <p:nvPr/>
          </p:nvSpPr>
          <p:spPr>
            <a:xfrm>
              <a:off x="4978114" y="2050604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615"/>
            </a:p>
          </p:txBody>
        </p:sp>
        <p:sp>
          <p:nvSpPr>
            <p:cNvPr id="53" name="円/楕円 52">
              <a:extLst>
                <a:ext uri="{FF2B5EF4-FFF2-40B4-BE49-F238E27FC236}">
                  <a16:creationId xmlns:a16="http://schemas.microsoft.com/office/drawing/2014/main" id="{B984E247-C71D-BA4B-9E80-1F947172A240}"/>
                </a:ext>
              </a:extLst>
            </p:cNvPr>
            <p:cNvSpPr/>
            <p:nvPr/>
          </p:nvSpPr>
          <p:spPr>
            <a:xfrm>
              <a:off x="4438907" y="172076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615"/>
            </a:p>
          </p:txBody>
        </p:sp>
        <p:sp>
          <p:nvSpPr>
            <p:cNvPr id="56" name="円/楕円 55">
              <a:extLst>
                <a:ext uri="{FF2B5EF4-FFF2-40B4-BE49-F238E27FC236}">
                  <a16:creationId xmlns:a16="http://schemas.microsoft.com/office/drawing/2014/main" id="{09E1E52C-4681-D244-AAD9-29057EDAE44D}"/>
                </a:ext>
              </a:extLst>
            </p:cNvPr>
            <p:cNvSpPr/>
            <p:nvPr/>
          </p:nvSpPr>
          <p:spPr>
            <a:xfrm>
              <a:off x="4470869" y="236129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615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EC53781B-4289-CA45-AF43-687C9F7C0186}"/>
                </a:ext>
              </a:extLst>
            </p:cNvPr>
            <p:cNvSpPr txBox="1"/>
            <p:nvPr/>
          </p:nvSpPr>
          <p:spPr>
            <a:xfrm>
              <a:off x="4934306" y="2041151"/>
              <a:ext cx="185609" cy="2020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07" dirty="0"/>
                <a:t>1</a:t>
              </a:r>
              <a:endParaRPr kumimoji="1" lang="ja-JP" altLang="en-US" sz="1307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/>
                <p:nvPr/>
              </p:nvSpPr>
              <p:spPr>
                <a:xfrm>
                  <a:off x="4821515" y="2268215"/>
                  <a:ext cx="522307" cy="1866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∀|</m:t>
                        </m:r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|=</m:t>
                        </m:r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162" dirty="0"/>
                </a:p>
              </p:txBody>
            </p:sp>
          </mc:Choice>
          <mc:Fallback xmlns="">
            <p:sp>
              <p:nvSpPr>
                <p:cNvPr id="153" name="テキスト ボックス 152">
                  <a:extLst>
                    <a:ext uri="{FF2B5EF4-FFF2-40B4-BE49-F238E27FC236}">
                      <a16:creationId xmlns:a16="http://schemas.microsoft.com/office/drawing/2014/main" id="{8389FCC5-2466-3B46-A3C4-B1CDB7FC0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1515" y="2268215"/>
                  <a:ext cx="522307" cy="186668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/>
                <p:nvPr/>
              </p:nvSpPr>
              <p:spPr>
                <a:xfrm>
                  <a:off x="5043606" y="1364170"/>
                  <a:ext cx="488938" cy="30743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872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872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872" i="1" dirty="0"/>
                </a:p>
              </p:txBody>
            </p:sp>
          </mc:Choice>
          <mc:Fallback xmlns=""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1F2DBFB6-C031-5744-9827-9A13A99676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3606" y="1364170"/>
                  <a:ext cx="488938" cy="30743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/>
                <p:nvPr/>
              </p:nvSpPr>
              <p:spPr>
                <a:xfrm>
                  <a:off x="5023519" y="1806660"/>
                  <a:ext cx="523014" cy="1887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1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sSup>
                          <m:sSupPr>
                            <m:ctrlPr>
                              <a:rPr lang="el-GR" altLang="ja-JP" sz="1162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162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1162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ja-JP" sz="11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1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kumimoji="1" lang="ja-JP" altLang="en-US" sz="1162"/>
                </a:p>
              </p:txBody>
            </p:sp>
          </mc:Choice>
          <mc:Fallback xmlns="">
            <p:sp>
              <p:nvSpPr>
                <p:cNvPr id="197" name="テキスト ボックス 196">
                  <a:extLst>
                    <a:ext uri="{FF2B5EF4-FFF2-40B4-BE49-F238E27FC236}">
                      <a16:creationId xmlns:a16="http://schemas.microsoft.com/office/drawing/2014/main" id="{AAB4F427-5098-C542-A45E-CDFA1CE699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519" y="1806660"/>
                  <a:ext cx="523014" cy="188743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F6143C7-BF76-C147-99B9-7E2251BD1E4A}"/>
              </a:ext>
            </a:extLst>
          </p:cNvPr>
          <p:cNvGrpSpPr/>
          <p:nvPr/>
        </p:nvGrpSpPr>
        <p:grpSpPr>
          <a:xfrm>
            <a:off x="6691558" y="3232061"/>
            <a:ext cx="2364642" cy="2566072"/>
            <a:chOff x="5426368" y="1345262"/>
            <a:chExt cx="1297262" cy="1310575"/>
          </a:xfrm>
        </p:grpSpPr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C53FB51B-FA81-8245-AC88-B840BA0C51A1}"/>
                </a:ext>
              </a:extLst>
            </p:cNvPr>
            <p:cNvSpPr txBox="1"/>
            <p:nvPr/>
          </p:nvSpPr>
          <p:spPr>
            <a:xfrm>
              <a:off x="6021253" y="1362869"/>
              <a:ext cx="644619" cy="4945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615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</a:p>
            <a:p>
              <a:r>
                <a:rPr kumimoji="1" lang="en-US" altLang="ja-JP" sz="1453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Nilpotent</a:t>
              </a:r>
              <a:endParaRPr kumimoji="1" lang="ja-JP" altLang="en-US" sz="1453" i="1" dirty="0">
                <a:latin typeface="Cambria Math" panose="02040503050406030204" pitchFamily="18" charset="0"/>
              </a:endParaRPr>
            </a:p>
          </p:txBody>
        </p: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4A3A9820-B525-814E-868E-FFBC47DE771F}"/>
                </a:ext>
              </a:extLst>
            </p:cNvPr>
            <p:cNvGrpSpPr/>
            <p:nvPr/>
          </p:nvGrpSpPr>
          <p:grpSpPr>
            <a:xfrm>
              <a:off x="5426368" y="1467837"/>
              <a:ext cx="1188000" cy="1188000"/>
              <a:chOff x="704626" y="1482472"/>
              <a:chExt cx="1188000" cy="1188000"/>
            </a:xfrm>
          </p:grpSpPr>
          <p:cxnSp>
            <p:nvCxnSpPr>
              <p:cNvPr id="82" name="直線矢印コネクタ 81">
                <a:extLst>
                  <a:ext uri="{FF2B5EF4-FFF2-40B4-BE49-F238E27FC236}">
                    <a16:creationId xmlns:a16="http://schemas.microsoft.com/office/drawing/2014/main" id="{FB6529D4-B927-C344-92DE-D537C41E5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矢印コネクタ 82">
                <a:extLst>
                  <a:ext uri="{FF2B5EF4-FFF2-40B4-BE49-F238E27FC236}">
                    <a16:creationId xmlns:a16="http://schemas.microsoft.com/office/drawing/2014/main" id="{0CBD926D-ECAF-2E4D-BD38-0847D23749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D9BF1B18-FDDF-5048-8320-53041AA953F0}"/>
                </a:ext>
              </a:extLst>
            </p:cNvPr>
            <p:cNvSpPr txBox="1"/>
            <p:nvPr/>
          </p:nvSpPr>
          <p:spPr>
            <a:xfrm>
              <a:off x="5945933" y="2055071"/>
              <a:ext cx="185609" cy="2020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07" dirty="0"/>
                <a:t>0</a:t>
              </a:r>
              <a:endParaRPr kumimoji="1" lang="ja-JP" altLang="en-US" sz="1307"/>
            </a:p>
          </p:txBody>
        </p: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586CA01C-9133-144A-B659-C79970A58407}"/>
                </a:ext>
              </a:extLst>
            </p:cNvPr>
            <p:cNvGrpSpPr/>
            <p:nvPr/>
          </p:nvGrpSpPr>
          <p:grpSpPr>
            <a:xfrm>
              <a:off x="5975782" y="2006861"/>
              <a:ext cx="114287" cy="114766"/>
              <a:chOff x="3384002" y="2021496"/>
              <a:chExt cx="114287" cy="114766"/>
            </a:xfrm>
          </p:grpSpPr>
          <p:sp>
            <p:nvSpPr>
              <p:cNvPr id="91" name="円/楕円 90">
                <a:extLst>
                  <a:ext uri="{FF2B5EF4-FFF2-40B4-BE49-F238E27FC236}">
                    <a16:creationId xmlns:a16="http://schemas.microsoft.com/office/drawing/2014/main" id="{2EE6C59B-03D4-6841-B16B-9B94669C9A00}"/>
                  </a:ext>
                </a:extLst>
              </p:cNvPr>
              <p:cNvSpPr/>
              <p:nvPr/>
            </p:nvSpPr>
            <p:spPr>
              <a:xfrm>
                <a:off x="3426289" y="2021496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615"/>
              </a:p>
            </p:txBody>
          </p:sp>
          <p:sp>
            <p:nvSpPr>
              <p:cNvPr id="92" name="円/楕円 91">
                <a:extLst>
                  <a:ext uri="{FF2B5EF4-FFF2-40B4-BE49-F238E27FC236}">
                    <a16:creationId xmlns:a16="http://schemas.microsoft.com/office/drawing/2014/main" id="{10361C0E-0B2B-7747-9C84-827EB0A8FA30}"/>
                  </a:ext>
                </a:extLst>
              </p:cNvPr>
              <p:cNvSpPr/>
              <p:nvPr/>
            </p:nvSpPr>
            <p:spPr>
              <a:xfrm>
                <a:off x="3406252" y="204298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615"/>
              </a:p>
            </p:txBody>
          </p:sp>
          <p:sp>
            <p:nvSpPr>
              <p:cNvPr id="93" name="円/楕円 92">
                <a:extLst>
                  <a:ext uri="{FF2B5EF4-FFF2-40B4-BE49-F238E27FC236}">
                    <a16:creationId xmlns:a16="http://schemas.microsoft.com/office/drawing/2014/main" id="{9B408EA7-1109-E641-BE7B-BD2F1BE41A28}"/>
                  </a:ext>
                </a:extLst>
              </p:cNvPr>
              <p:cNvSpPr/>
              <p:nvPr/>
            </p:nvSpPr>
            <p:spPr>
              <a:xfrm>
                <a:off x="3384002" y="2064262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615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/>
                <p:nvPr/>
              </p:nvSpPr>
              <p:spPr>
                <a:xfrm>
                  <a:off x="5996992" y="2223825"/>
                  <a:ext cx="458304" cy="1866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162"/>
                </a:p>
              </p:txBody>
            </p:sp>
          </mc:Choice>
          <mc:Fallback xmlns=""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DBEBB539-8D20-414C-A558-64E1B2278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992" y="2223825"/>
                  <a:ext cx="458304" cy="186668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/>
                <p:nvPr/>
              </p:nvSpPr>
              <p:spPr>
                <a:xfrm>
                  <a:off x="6234692" y="1345262"/>
                  <a:ext cx="488938" cy="30743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872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872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872" i="1"/>
                </a:p>
              </p:txBody>
            </p:sp>
          </mc:Choice>
          <mc:Fallback xmlns=""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026DA370-B688-4B4D-A003-6091A4FC9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4692" y="1345262"/>
                  <a:ext cx="488938" cy="307435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/>
                <p:nvPr/>
              </p:nvSpPr>
              <p:spPr>
                <a:xfrm>
                  <a:off x="6101242" y="1808172"/>
                  <a:ext cx="484348" cy="1920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l-GR" altLang="ja-JP" sz="1162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162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1162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p>
                        </m:sSup>
                        <m:r>
                          <a:rPr lang="en-US" altLang="ja-JP" sz="11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1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ja-JP" altLang="en-US" sz="1162"/>
                </a:p>
              </p:txBody>
            </p:sp>
          </mc:Choice>
          <mc:Fallback xmlns="">
            <p:sp>
              <p:nvSpPr>
                <p:cNvPr id="202" name="テキスト ボックス 201">
                  <a:extLst>
                    <a:ext uri="{FF2B5EF4-FFF2-40B4-BE49-F238E27FC236}">
                      <a16:creationId xmlns:a16="http://schemas.microsoft.com/office/drawing/2014/main" id="{376F8E06-5E2C-AC42-80C6-8D2D92953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1242" y="1808172"/>
                  <a:ext cx="484348" cy="192053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95D60F6-83F6-4E46-9A56-954AF34E6E4F}"/>
              </a:ext>
            </a:extLst>
          </p:cNvPr>
          <p:cNvGrpSpPr/>
          <p:nvPr/>
        </p:nvGrpSpPr>
        <p:grpSpPr>
          <a:xfrm>
            <a:off x="4794753" y="5521019"/>
            <a:ext cx="2831726" cy="2548887"/>
            <a:chOff x="2873957" y="2930731"/>
            <a:chExt cx="1553509" cy="1301798"/>
          </a:xfrm>
        </p:grpSpPr>
        <p:grpSp>
          <p:nvGrpSpPr>
            <p:cNvPr id="118" name="グループ化 117">
              <a:extLst>
                <a:ext uri="{FF2B5EF4-FFF2-40B4-BE49-F238E27FC236}">
                  <a16:creationId xmlns:a16="http://schemas.microsoft.com/office/drawing/2014/main" id="{4BB17D59-8761-7C45-B465-786656EC8CCA}"/>
                </a:ext>
              </a:extLst>
            </p:cNvPr>
            <p:cNvGrpSpPr/>
            <p:nvPr/>
          </p:nvGrpSpPr>
          <p:grpSpPr>
            <a:xfrm>
              <a:off x="2873957" y="3044529"/>
              <a:ext cx="1188000" cy="1188000"/>
              <a:chOff x="704626" y="1482472"/>
              <a:chExt cx="1188000" cy="1188000"/>
            </a:xfrm>
          </p:grpSpPr>
          <p:cxnSp>
            <p:nvCxnSpPr>
              <p:cNvPr id="119" name="直線矢印コネクタ 118">
                <a:extLst>
                  <a:ext uri="{FF2B5EF4-FFF2-40B4-BE49-F238E27FC236}">
                    <a16:creationId xmlns:a16="http://schemas.microsoft.com/office/drawing/2014/main" id="{22828D9C-DEC7-B843-815F-C8C4B3F9C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線矢印コネクタ 119">
                <a:extLst>
                  <a:ext uri="{FF2B5EF4-FFF2-40B4-BE49-F238E27FC236}">
                    <a16:creationId xmlns:a16="http://schemas.microsoft.com/office/drawing/2014/main" id="{7C805D50-ACC1-EF4D-958E-89D0C2E937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49C3AC44-60CC-BD4A-8B74-71190999BCCC}"/>
                </a:ext>
              </a:extLst>
            </p:cNvPr>
            <p:cNvSpPr txBox="1"/>
            <p:nvPr/>
          </p:nvSpPr>
          <p:spPr>
            <a:xfrm>
              <a:off x="3406134" y="3631763"/>
              <a:ext cx="185609" cy="2020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07" dirty="0"/>
                <a:t>0</a:t>
              </a:r>
              <a:endParaRPr kumimoji="1" lang="ja-JP" altLang="en-US" sz="1307"/>
            </a:p>
          </p:txBody>
        </p:sp>
        <p:grpSp>
          <p:nvGrpSpPr>
            <p:cNvPr id="130" name="グループ化 129">
              <a:extLst>
                <a:ext uri="{FF2B5EF4-FFF2-40B4-BE49-F238E27FC236}">
                  <a16:creationId xmlns:a16="http://schemas.microsoft.com/office/drawing/2014/main" id="{9B4BEE33-07BD-B34E-9B7A-309070D2A148}"/>
                </a:ext>
              </a:extLst>
            </p:cNvPr>
            <p:cNvGrpSpPr/>
            <p:nvPr/>
          </p:nvGrpSpPr>
          <p:grpSpPr>
            <a:xfrm rot="16200000">
              <a:off x="2881524" y="3612432"/>
              <a:ext cx="1111697" cy="108000"/>
              <a:chOff x="270587" y="3593514"/>
              <a:chExt cx="1111697" cy="108000"/>
            </a:xfrm>
          </p:grpSpPr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DF886AD4-C290-3840-9654-4D1C17595C24}"/>
                  </a:ext>
                </a:extLst>
              </p:cNvPr>
              <p:cNvSpPr/>
              <p:nvPr/>
            </p:nvSpPr>
            <p:spPr>
              <a:xfrm>
                <a:off x="270587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29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615"/>
              </a:p>
            </p:txBody>
          </p:sp>
          <p:sp>
            <p:nvSpPr>
              <p:cNvPr id="132" name="円/楕円 131">
                <a:extLst>
                  <a:ext uri="{FF2B5EF4-FFF2-40B4-BE49-F238E27FC236}">
                    <a16:creationId xmlns:a16="http://schemas.microsoft.com/office/drawing/2014/main" id="{CE86F649-9C09-A44D-8EDE-9EFC91425EC3}"/>
                  </a:ext>
                </a:extLst>
              </p:cNvPr>
              <p:cNvSpPr/>
              <p:nvPr/>
            </p:nvSpPr>
            <p:spPr>
              <a:xfrm>
                <a:off x="1173091" y="361217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615"/>
              </a:p>
            </p:txBody>
          </p:sp>
          <p:sp>
            <p:nvSpPr>
              <p:cNvPr id="134" name="円/楕円 133">
                <a:extLst>
                  <a:ext uri="{FF2B5EF4-FFF2-40B4-BE49-F238E27FC236}">
                    <a16:creationId xmlns:a16="http://schemas.microsoft.com/office/drawing/2014/main" id="{101FF31D-C1E9-6F4F-BC9D-7D3AB29A4237}"/>
                  </a:ext>
                </a:extLst>
              </p:cNvPr>
              <p:cNvSpPr/>
              <p:nvPr/>
            </p:nvSpPr>
            <p:spPr>
              <a:xfrm>
                <a:off x="819412" y="3612167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615"/>
              </a:p>
            </p:txBody>
          </p:sp>
          <p:sp>
            <p:nvSpPr>
              <p:cNvPr id="135" name="円/楕円 134">
                <a:extLst>
                  <a:ext uri="{FF2B5EF4-FFF2-40B4-BE49-F238E27FC236}">
                    <a16:creationId xmlns:a16="http://schemas.microsoft.com/office/drawing/2014/main" id="{896C7CB6-AB4C-EE46-A3DA-AA3FB8E716B1}"/>
                  </a:ext>
                </a:extLst>
              </p:cNvPr>
              <p:cNvSpPr/>
              <p:nvPr/>
            </p:nvSpPr>
            <p:spPr>
              <a:xfrm>
                <a:off x="498592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615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/>
                <p:nvPr/>
              </p:nvSpPr>
              <p:spPr>
                <a:xfrm>
                  <a:off x="3541657" y="3804324"/>
                  <a:ext cx="498030" cy="1866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kumimoji="1" lang="ja-JP" altLang="en-US" sz="1162"/>
                </a:p>
              </p:txBody>
            </p:sp>
          </mc:Choice>
          <mc:Fallback xmlns="">
            <p:sp>
              <p:nvSpPr>
                <p:cNvPr id="149" name="テキスト ボックス 148">
                  <a:extLst>
                    <a:ext uri="{FF2B5EF4-FFF2-40B4-BE49-F238E27FC236}">
                      <a16:creationId xmlns:a16="http://schemas.microsoft.com/office/drawing/2014/main" id="{5B794DCC-A9A0-154D-8F6F-82465601BA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1657" y="3804324"/>
                  <a:ext cx="498030" cy="186668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/>
                <p:nvPr/>
              </p:nvSpPr>
              <p:spPr>
                <a:xfrm>
                  <a:off x="3432194" y="2930731"/>
                  <a:ext cx="603702" cy="30743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872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872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872" i="1"/>
                </a:p>
              </p:txBody>
            </p:sp>
          </mc:Choice>
          <mc:Fallback xmlns="">
            <p:sp>
              <p:nvSpPr>
                <p:cNvPr id="165" name="正方形/長方形 164">
                  <a:extLst>
                    <a:ext uri="{FF2B5EF4-FFF2-40B4-BE49-F238E27FC236}">
                      <a16:creationId xmlns:a16="http://schemas.microsoft.com/office/drawing/2014/main" id="{AC173E57-6446-1E48-9DBB-5422F0DD5B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194" y="2930731"/>
                  <a:ext cx="603702" cy="307435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38665367-FCC7-EB40-9DD5-64E642D6583F}"/>
                </a:ext>
              </a:extLst>
            </p:cNvPr>
            <p:cNvSpPr txBox="1"/>
            <p:nvPr/>
          </p:nvSpPr>
          <p:spPr>
            <a:xfrm>
              <a:off x="3443852" y="2942986"/>
              <a:ext cx="983614" cy="4945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en-US" altLang="ja-JP" sz="2615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r>
                <a:rPr kumimoji="1" lang="en-US" altLang="ja-JP" sz="1453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Anti-symmetric</a:t>
              </a:r>
              <a:endParaRPr kumimoji="1" lang="ja-JP" altLang="en-US" sz="1453" i="1" dirty="0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/>
                <p:nvPr/>
              </p:nvSpPr>
              <p:spPr>
                <a:xfrm>
                  <a:off x="3436725" y="3362808"/>
                  <a:ext cx="542479" cy="1887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1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sz="11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1162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162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1162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1162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162"/>
                </a:p>
              </p:txBody>
            </p:sp>
          </mc:Choice>
          <mc:Fallback xmlns="">
            <p:sp>
              <p:nvSpPr>
                <p:cNvPr id="204" name="テキスト ボックス 203">
                  <a:extLst>
                    <a:ext uri="{FF2B5EF4-FFF2-40B4-BE49-F238E27FC236}">
                      <a16:creationId xmlns:a16="http://schemas.microsoft.com/office/drawing/2014/main" id="{A043E765-145F-F147-9511-BE9FEC85DF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725" y="3362808"/>
                  <a:ext cx="542479" cy="188743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2BD7C186-D2D7-4A41-A18C-F665542D4C89}"/>
              </a:ext>
            </a:extLst>
          </p:cNvPr>
          <p:cNvSpPr txBox="1"/>
          <p:nvPr/>
        </p:nvSpPr>
        <p:spPr>
          <a:xfrm>
            <a:off x="9449579" y="4219155"/>
            <a:ext cx="338327" cy="293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307" dirty="0"/>
              <a:t>0</a:t>
            </a:r>
            <a:endParaRPr kumimoji="1" lang="ja-JP" altLang="en-US" sz="1307"/>
          </a:p>
        </p:txBody>
      </p:sp>
    </p:spTree>
    <p:extLst>
      <p:ext uri="{BB962C8B-B14F-4D97-AF65-F5344CB8AC3E}">
        <p14:creationId xmlns:p14="http://schemas.microsoft.com/office/powerpoint/2010/main" val="178236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etwork Technology Background">
            <a:extLst>
              <a:ext uri="{FF2B5EF4-FFF2-40B4-BE49-F238E27FC236}">
                <a16:creationId xmlns:a16="http://schemas.microsoft.com/office/drawing/2014/main" id="{C2BBFD4E-1DE1-9983-DF09-A4A1EE6B11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lum bright="70000" contrast="-70000"/>
          </a:blip>
          <a:srcRect r="-1" b="3428"/>
          <a:stretch/>
        </p:blipFill>
        <p:spPr>
          <a:xfrm>
            <a:off x="230775" y="1386873"/>
            <a:ext cx="14755274" cy="8300253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grpSp>
        <p:nvGrpSpPr>
          <p:cNvPr id="5" name="グループ化 32">
            <a:extLst>
              <a:ext uri="{FF2B5EF4-FFF2-40B4-BE49-F238E27FC236}">
                <a16:creationId xmlns:a16="http://schemas.microsoft.com/office/drawing/2014/main" id="{FAF61F3C-56EC-398E-9AE5-B9DBBCAF72E2}"/>
              </a:ext>
            </a:extLst>
          </p:cNvPr>
          <p:cNvGrpSpPr/>
          <p:nvPr/>
        </p:nvGrpSpPr>
        <p:grpSpPr>
          <a:xfrm>
            <a:off x="1533138" y="2151254"/>
            <a:ext cx="2176189" cy="1897607"/>
            <a:chOff x="4083953" y="1364170"/>
            <a:chExt cx="1498076" cy="1306302"/>
          </a:xfrm>
        </p:grpSpPr>
        <p:grpSp>
          <p:nvGrpSpPr>
            <p:cNvPr id="14" name="グループ化 46">
              <a:extLst>
                <a:ext uri="{FF2B5EF4-FFF2-40B4-BE49-F238E27FC236}">
                  <a16:creationId xmlns:a16="http://schemas.microsoft.com/office/drawing/2014/main" id="{7A1C6B60-AD60-C4FB-0D41-735EDCA7519A}"/>
                </a:ext>
              </a:extLst>
            </p:cNvPr>
            <p:cNvGrpSpPr/>
            <p:nvPr/>
          </p:nvGrpSpPr>
          <p:grpSpPr>
            <a:xfrm>
              <a:off x="4083953" y="1482472"/>
              <a:ext cx="1188000" cy="1188000"/>
              <a:chOff x="704626" y="1482472"/>
              <a:chExt cx="1188000" cy="1188000"/>
            </a:xfrm>
          </p:grpSpPr>
          <p:cxnSp>
            <p:nvCxnSpPr>
              <p:cNvPr id="52" name="直線矢印コネクタ 47">
                <a:extLst>
                  <a:ext uri="{FF2B5EF4-FFF2-40B4-BE49-F238E27FC236}">
                    <a16:creationId xmlns:a16="http://schemas.microsoft.com/office/drawing/2014/main" id="{8AE8E7BD-9117-1B7F-144D-FDEE91CEF4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矢印コネクタ 48">
                <a:extLst>
                  <a:ext uri="{FF2B5EF4-FFF2-40B4-BE49-F238E27FC236}">
                    <a16:creationId xmlns:a16="http://schemas.microsoft.com/office/drawing/2014/main" id="{1F538A59-07C2-7098-8DE0-26CBC838BC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円/楕円 49">
              <a:extLst>
                <a:ext uri="{FF2B5EF4-FFF2-40B4-BE49-F238E27FC236}">
                  <a16:creationId xmlns:a16="http://schemas.microsoft.com/office/drawing/2014/main" id="{DE5919F0-66BA-B1AB-A481-6EB10FEC652A}"/>
                </a:ext>
              </a:extLst>
            </p:cNvPr>
            <p:cNvSpPr/>
            <p:nvPr/>
          </p:nvSpPr>
          <p:spPr>
            <a:xfrm>
              <a:off x="4295236" y="1726604"/>
              <a:ext cx="720000" cy="720000"/>
            </a:xfrm>
            <a:prstGeom prst="ellipse">
              <a:avLst/>
            </a:prstGeom>
            <a:noFill/>
            <a:ln w="66675">
              <a:solidFill>
                <a:schemeClr val="accent2">
                  <a:alpha val="2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615"/>
            </a:p>
          </p:txBody>
        </p:sp>
        <p:sp>
          <p:nvSpPr>
            <p:cNvPr id="16" name="テキスト ボックス 50">
              <a:extLst>
                <a:ext uri="{FF2B5EF4-FFF2-40B4-BE49-F238E27FC236}">
                  <a16:creationId xmlns:a16="http://schemas.microsoft.com/office/drawing/2014/main" id="{57C94F02-69D4-7AB3-ED4A-0BC277A0C4C3}"/>
                </a:ext>
              </a:extLst>
            </p:cNvPr>
            <p:cNvSpPr txBox="1"/>
            <p:nvPr/>
          </p:nvSpPr>
          <p:spPr>
            <a:xfrm>
              <a:off x="4834740" y="1369851"/>
              <a:ext cx="747289" cy="4945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615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</a:p>
            <a:p>
              <a:r>
                <a:rPr kumimoji="1" lang="en-US" altLang="ja-JP" sz="1453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Orthogonal</a:t>
              </a:r>
              <a:endParaRPr kumimoji="1" lang="ja-JP" altLang="en-US" sz="1453" i="1">
                <a:latin typeface="Cambria Math" panose="02040503050406030204" pitchFamily="18" charset="0"/>
              </a:endParaRPr>
            </a:p>
          </p:txBody>
        </p:sp>
        <p:sp>
          <p:nvSpPr>
            <p:cNvPr id="17" name="円/楕円 12">
              <a:extLst>
                <a:ext uri="{FF2B5EF4-FFF2-40B4-BE49-F238E27FC236}">
                  <a16:creationId xmlns:a16="http://schemas.microsoft.com/office/drawing/2014/main" id="{2C710D19-D855-8617-8F26-E9C92072BD7E}"/>
                </a:ext>
              </a:extLst>
            </p:cNvPr>
            <p:cNvSpPr/>
            <p:nvPr/>
          </p:nvSpPr>
          <p:spPr>
            <a:xfrm>
              <a:off x="4978114" y="2050604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615"/>
            </a:p>
          </p:txBody>
        </p:sp>
        <p:sp>
          <p:nvSpPr>
            <p:cNvPr id="37" name="円/楕円 52">
              <a:extLst>
                <a:ext uri="{FF2B5EF4-FFF2-40B4-BE49-F238E27FC236}">
                  <a16:creationId xmlns:a16="http://schemas.microsoft.com/office/drawing/2014/main" id="{3610F38D-4AB4-C5E5-72CF-1A38A003B1DB}"/>
                </a:ext>
              </a:extLst>
            </p:cNvPr>
            <p:cNvSpPr/>
            <p:nvPr/>
          </p:nvSpPr>
          <p:spPr>
            <a:xfrm>
              <a:off x="4438907" y="1720760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615"/>
            </a:p>
          </p:txBody>
        </p:sp>
        <p:sp>
          <p:nvSpPr>
            <p:cNvPr id="41" name="円/楕円 55">
              <a:extLst>
                <a:ext uri="{FF2B5EF4-FFF2-40B4-BE49-F238E27FC236}">
                  <a16:creationId xmlns:a16="http://schemas.microsoft.com/office/drawing/2014/main" id="{DF7508D2-A436-C7C7-8DB6-F2643B396DC8}"/>
                </a:ext>
              </a:extLst>
            </p:cNvPr>
            <p:cNvSpPr/>
            <p:nvPr/>
          </p:nvSpPr>
          <p:spPr>
            <a:xfrm>
              <a:off x="4470869" y="2361296"/>
              <a:ext cx="72000" cy="7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615"/>
            </a:p>
          </p:txBody>
        </p:sp>
        <p:sp>
          <p:nvSpPr>
            <p:cNvPr id="42" name="テキスト ボックス 59">
              <a:extLst>
                <a:ext uri="{FF2B5EF4-FFF2-40B4-BE49-F238E27FC236}">
                  <a16:creationId xmlns:a16="http://schemas.microsoft.com/office/drawing/2014/main" id="{71FAC917-08A3-07F0-7B43-5AE228A35E81}"/>
                </a:ext>
              </a:extLst>
            </p:cNvPr>
            <p:cNvSpPr txBox="1"/>
            <p:nvPr/>
          </p:nvSpPr>
          <p:spPr>
            <a:xfrm>
              <a:off x="4934306" y="2041151"/>
              <a:ext cx="185609" cy="2020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307" dirty="0"/>
                <a:t>1</a:t>
              </a:r>
              <a:endParaRPr kumimoji="1" lang="ja-JP" altLang="en-US" sz="1307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152">
                  <a:extLst>
                    <a:ext uri="{FF2B5EF4-FFF2-40B4-BE49-F238E27FC236}">
                      <a16:creationId xmlns:a16="http://schemas.microsoft.com/office/drawing/2014/main" id="{81CA6271-A640-6DE3-BEC4-49D72DBA672E}"/>
                    </a:ext>
                  </a:extLst>
                </p:cNvPr>
                <p:cNvSpPr txBox="1"/>
                <p:nvPr/>
              </p:nvSpPr>
              <p:spPr>
                <a:xfrm>
                  <a:off x="4821515" y="2268215"/>
                  <a:ext cx="522307" cy="1866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∀|</m:t>
                        </m:r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|=1</m:t>
                        </m:r>
                      </m:oMath>
                    </m:oMathPara>
                  </a14:m>
                  <a:endParaRPr kumimoji="1" lang="ja-JP" altLang="en-US" sz="1162"/>
                </a:p>
              </p:txBody>
            </p:sp>
          </mc:Choice>
          <mc:Fallback xmlns="">
            <p:sp>
              <p:nvSpPr>
                <p:cNvPr id="43" name="テキスト ボックス 152">
                  <a:extLst>
                    <a:ext uri="{FF2B5EF4-FFF2-40B4-BE49-F238E27FC236}">
                      <a16:creationId xmlns:a16="http://schemas.microsoft.com/office/drawing/2014/main" id="{81CA6271-A640-6DE3-BEC4-49D72DBA67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1515" y="2268215"/>
                  <a:ext cx="522307" cy="186668"/>
                </a:xfrm>
                <a:prstGeom prst="rect">
                  <a:avLst/>
                </a:prstGeom>
                <a:blipFill>
                  <a:blip r:embed="rId3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正方形/長方形 219">
                  <a:extLst>
                    <a:ext uri="{FF2B5EF4-FFF2-40B4-BE49-F238E27FC236}">
                      <a16:creationId xmlns:a16="http://schemas.microsoft.com/office/drawing/2014/main" id="{C42A241E-F9AE-AEC4-0FE3-39DCF3C52702}"/>
                    </a:ext>
                  </a:extLst>
                </p:cNvPr>
                <p:cNvSpPr/>
                <p:nvPr/>
              </p:nvSpPr>
              <p:spPr>
                <a:xfrm>
                  <a:off x="5043606" y="1364170"/>
                  <a:ext cx="488938" cy="30743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872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872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872" i="1" dirty="0"/>
                </a:p>
              </p:txBody>
            </p:sp>
          </mc:Choice>
          <mc:Fallback xmlns="">
            <p:sp>
              <p:nvSpPr>
                <p:cNvPr id="44" name="正方形/長方形 219">
                  <a:extLst>
                    <a:ext uri="{FF2B5EF4-FFF2-40B4-BE49-F238E27FC236}">
                      <a16:creationId xmlns:a16="http://schemas.microsoft.com/office/drawing/2014/main" id="{C42A241E-F9AE-AEC4-0FE3-39DCF3C527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3606" y="1364170"/>
                  <a:ext cx="488938" cy="30743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196">
                  <a:extLst>
                    <a:ext uri="{FF2B5EF4-FFF2-40B4-BE49-F238E27FC236}">
                      <a16:creationId xmlns:a16="http://schemas.microsoft.com/office/drawing/2014/main" id="{C9F4175E-C14C-88DD-707A-C2F552408D50}"/>
                    </a:ext>
                  </a:extLst>
                </p:cNvPr>
                <p:cNvSpPr txBox="1"/>
                <p:nvPr/>
              </p:nvSpPr>
              <p:spPr>
                <a:xfrm>
                  <a:off x="5023519" y="1806660"/>
                  <a:ext cx="523014" cy="1887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1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sSup>
                          <m:sSupPr>
                            <m:ctrlPr>
                              <a:rPr lang="el-GR" altLang="ja-JP" sz="1162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162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1162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altLang="ja-JP" sz="11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1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kumimoji="1" lang="ja-JP" altLang="en-US" sz="1162"/>
                </a:p>
              </p:txBody>
            </p:sp>
          </mc:Choice>
          <mc:Fallback xmlns="">
            <p:sp>
              <p:nvSpPr>
                <p:cNvPr id="45" name="テキスト ボックス 196">
                  <a:extLst>
                    <a:ext uri="{FF2B5EF4-FFF2-40B4-BE49-F238E27FC236}">
                      <a16:creationId xmlns:a16="http://schemas.microsoft.com/office/drawing/2014/main" id="{C9F4175E-C14C-88DD-707A-C2F552408D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519" y="1806660"/>
                  <a:ext cx="523014" cy="1887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1B44EDF4-FEB8-A908-B948-7DB8D9EA48EC}"/>
              </a:ext>
            </a:extLst>
          </p:cNvPr>
          <p:cNvSpPr txBox="1"/>
          <p:nvPr/>
        </p:nvSpPr>
        <p:spPr>
          <a:xfrm>
            <a:off x="4320887" y="2034908"/>
            <a:ext cx="7379494" cy="3110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79">
                <a:latin typeface="Menlo"/>
              </a:rPr>
              <a:t>Ortho=[0 0 1; 1 0 0; 0 1 0];</a:t>
            </a:r>
          </a:p>
          <a:p>
            <a:r>
              <a:rPr lang="en-IN" sz="2179">
                <a:latin typeface="Menlo"/>
              </a:rPr>
              <a:t>l2=eig(A_ortho);</a:t>
            </a:r>
          </a:p>
          <a:p>
            <a:r>
              <a:rPr lang="en-IN" sz="2179">
                <a:solidFill>
                  <a:srgbClr val="008013"/>
                </a:solidFill>
                <a:latin typeface="Menlo"/>
              </a:rPr>
              <a:t>%% Large Orthogonal %%%</a:t>
            </a:r>
            <a:endParaRPr lang="en-IN" sz="2179">
              <a:latin typeface="Menlo"/>
            </a:endParaRPr>
          </a:p>
          <a:p>
            <a:r>
              <a:rPr lang="en-IN" sz="2179">
                <a:latin typeface="Menlo"/>
              </a:rPr>
              <a:t>sigma=1;N=200;</a:t>
            </a:r>
          </a:p>
          <a:p>
            <a:r>
              <a:rPr lang="en-IN" sz="2179">
                <a:latin typeface="Menlo"/>
              </a:rPr>
              <a:t>AA=normrnd(0,sigma,N);</a:t>
            </a:r>
          </a:p>
          <a:p>
            <a:r>
              <a:rPr lang="en-IN" sz="2179">
                <a:latin typeface="Menlo"/>
              </a:rPr>
              <a:t>[Q R]=qr(AA);</a:t>
            </a:r>
          </a:p>
          <a:p>
            <a:r>
              <a:rPr lang="en-IN" sz="2179">
                <a:latin typeface="Menlo"/>
              </a:rPr>
              <a:t>EIg_ortho=(eig(Q));</a:t>
            </a:r>
          </a:p>
          <a:p>
            <a:r>
              <a:rPr lang="en-IN" sz="2179">
                <a:latin typeface="Menlo"/>
              </a:rPr>
              <a:t>plot(real(EIg_ortho), imag(EIg_ortho),</a:t>
            </a:r>
            <a:r>
              <a:rPr lang="en-IN" sz="2179">
                <a:solidFill>
                  <a:srgbClr val="A709F5"/>
                </a:solidFill>
                <a:latin typeface="Menlo"/>
              </a:rPr>
              <a:t>'o'</a:t>
            </a:r>
            <a:r>
              <a:rPr lang="en-IN" sz="2179">
                <a:latin typeface="Menlo"/>
              </a:rPr>
              <a:t>);</a:t>
            </a:r>
          </a:p>
          <a:p>
            <a:r>
              <a:rPr lang="en-IN" sz="2179">
                <a:latin typeface="Menlo"/>
              </a:rPr>
              <a:t>figure; plot(abs(EIg_ortho));</a:t>
            </a:r>
            <a:endParaRPr lang="en-IN" sz="2179" dirty="0">
              <a:latin typeface="Menlo"/>
            </a:endParaRPr>
          </a:p>
        </p:txBody>
      </p:sp>
      <p:grpSp>
        <p:nvGrpSpPr>
          <p:cNvPr id="58" name="グループ化 8">
            <a:extLst>
              <a:ext uri="{FF2B5EF4-FFF2-40B4-BE49-F238E27FC236}">
                <a16:creationId xmlns:a16="http://schemas.microsoft.com/office/drawing/2014/main" id="{0FE5022B-A9DB-9D3C-8BE3-2C43D3A372E9}"/>
              </a:ext>
            </a:extLst>
          </p:cNvPr>
          <p:cNvGrpSpPr/>
          <p:nvPr/>
        </p:nvGrpSpPr>
        <p:grpSpPr>
          <a:xfrm>
            <a:off x="875912" y="6108746"/>
            <a:ext cx="2008901" cy="1871772"/>
            <a:chOff x="223658" y="2940063"/>
            <a:chExt cx="1382915" cy="1288517"/>
          </a:xfrm>
        </p:grpSpPr>
        <p:sp>
          <p:nvSpPr>
            <p:cNvPr id="59" name="テキスト ボックス 93">
              <a:extLst>
                <a:ext uri="{FF2B5EF4-FFF2-40B4-BE49-F238E27FC236}">
                  <a16:creationId xmlns:a16="http://schemas.microsoft.com/office/drawing/2014/main" id="{E0C9096B-BCAD-6B30-DEEE-A5AA147641C1}"/>
                </a:ext>
              </a:extLst>
            </p:cNvPr>
            <p:cNvSpPr txBox="1"/>
            <p:nvPr/>
          </p:nvSpPr>
          <p:spPr>
            <a:xfrm>
              <a:off x="888284" y="2948368"/>
              <a:ext cx="718289" cy="4945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615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</a:p>
            <a:p>
              <a:r>
                <a:rPr kumimoji="1" lang="en-US" altLang="ja-JP" sz="1453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Symmetric</a:t>
              </a:r>
              <a:endParaRPr kumimoji="1" lang="ja-JP" altLang="en-US" sz="1453" i="1">
                <a:latin typeface="Cambria Math" panose="02040503050406030204" pitchFamily="18" charset="0"/>
              </a:endParaRPr>
            </a:p>
          </p:txBody>
        </p:sp>
        <p:grpSp>
          <p:nvGrpSpPr>
            <p:cNvPr id="61" name="グループ化 94">
              <a:extLst>
                <a:ext uri="{FF2B5EF4-FFF2-40B4-BE49-F238E27FC236}">
                  <a16:creationId xmlns:a16="http://schemas.microsoft.com/office/drawing/2014/main" id="{0F89C009-EBA3-92DD-BAEE-922A79E3E8D6}"/>
                </a:ext>
              </a:extLst>
            </p:cNvPr>
            <p:cNvGrpSpPr/>
            <p:nvPr/>
          </p:nvGrpSpPr>
          <p:grpSpPr>
            <a:xfrm>
              <a:off x="223658" y="3040580"/>
              <a:ext cx="1188000" cy="1188000"/>
              <a:chOff x="704626" y="1482472"/>
              <a:chExt cx="1188000" cy="1188000"/>
            </a:xfrm>
          </p:grpSpPr>
          <p:cxnSp>
            <p:nvCxnSpPr>
              <p:cNvPr id="84" name="直線矢印コネクタ 95">
                <a:extLst>
                  <a:ext uri="{FF2B5EF4-FFF2-40B4-BE49-F238E27FC236}">
                    <a16:creationId xmlns:a16="http://schemas.microsoft.com/office/drawing/2014/main" id="{925702B4-7841-4736-DA8B-09EA572E6D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626" y="2090057"/>
                <a:ext cx="118800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線矢印コネクタ 96">
                <a:extLst>
                  <a:ext uri="{FF2B5EF4-FFF2-40B4-BE49-F238E27FC236}">
                    <a16:creationId xmlns:a16="http://schemas.microsoft.com/office/drawing/2014/main" id="{02B3E315-2B1A-8507-87C4-7FE658EFCC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5250" y="1482472"/>
                <a:ext cx="1122" cy="1188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グループ化 198">
              <a:extLst>
                <a:ext uri="{FF2B5EF4-FFF2-40B4-BE49-F238E27FC236}">
                  <a16:creationId xmlns:a16="http://schemas.microsoft.com/office/drawing/2014/main" id="{C610AFFD-2802-EA84-76EC-831B387979EA}"/>
                </a:ext>
              </a:extLst>
            </p:cNvPr>
            <p:cNvGrpSpPr/>
            <p:nvPr/>
          </p:nvGrpSpPr>
          <p:grpSpPr>
            <a:xfrm>
              <a:off x="276893" y="3593514"/>
              <a:ext cx="1111697" cy="108000"/>
              <a:chOff x="276893" y="3593514"/>
              <a:chExt cx="1111697" cy="108000"/>
            </a:xfrm>
          </p:grpSpPr>
          <p:sp>
            <p:nvSpPr>
              <p:cNvPr id="75" name="正方形/長方形 17">
                <a:extLst>
                  <a:ext uri="{FF2B5EF4-FFF2-40B4-BE49-F238E27FC236}">
                    <a16:creationId xmlns:a16="http://schemas.microsoft.com/office/drawing/2014/main" id="{95C80BE2-8576-A227-C997-8D7B8E8D5E69}"/>
                  </a:ext>
                </a:extLst>
              </p:cNvPr>
              <p:cNvSpPr/>
              <p:nvPr/>
            </p:nvSpPr>
            <p:spPr>
              <a:xfrm>
                <a:off x="276893" y="3593514"/>
                <a:ext cx="1111697" cy="108000"/>
              </a:xfrm>
              <a:prstGeom prst="rect">
                <a:avLst/>
              </a:prstGeom>
              <a:solidFill>
                <a:schemeClr val="accent2">
                  <a:alpha val="29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615"/>
              </a:p>
            </p:txBody>
          </p:sp>
          <p:sp>
            <p:nvSpPr>
              <p:cNvPr id="77" name="円/楕円 103">
                <a:extLst>
                  <a:ext uri="{FF2B5EF4-FFF2-40B4-BE49-F238E27FC236}">
                    <a16:creationId xmlns:a16="http://schemas.microsoft.com/office/drawing/2014/main" id="{9AE28B15-8C9E-F291-0E78-1CD57D3913F4}"/>
                  </a:ext>
                </a:extLst>
              </p:cNvPr>
              <p:cNvSpPr/>
              <p:nvPr/>
            </p:nvSpPr>
            <p:spPr>
              <a:xfrm>
                <a:off x="1229077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615"/>
              </a:p>
            </p:txBody>
          </p:sp>
          <p:sp>
            <p:nvSpPr>
              <p:cNvPr id="78" name="円/楕円 104">
                <a:extLst>
                  <a:ext uri="{FF2B5EF4-FFF2-40B4-BE49-F238E27FC236}">
                    <a16:creationId xmlns:a16="http://schemas.microsoft.com/office/drawing/2014/main" id="{838B5CCA-904B-456C-4C27-FF7B53CD8998}"/>
                  </a:ext>
                </a:extLst>
              </p:cNvPr>
              <p:cNvSpPr/>
              <p:nvPr/>
            </p:nvSpPr>
            <p:spPr>
              <a:xfrm>
                <a:off x="621640" y="3612165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615"/>
              </a:p>
            </p:txBody>
          </p:sp>
          <p:sp>
            <p:nvSpPr>
              <p:cNvPr id="80" name="円/楕円 127">
                <a:extLst>
                  <a:ext uri="{FF2B5EF4-FFF2-40B4-BE49-F238E27FC236}">
                    <a16:creationId xmlns:a16="http://schemas.microsoft.com/office/drawing/2014/main" id="{F6350E1E-6E57-209F-DE46-E443D1E35071}"/>
                  </a:ext>
                </a:extLst>
              </p:cNvPr>
              <p:cNvSpPr/>
              <p:nvPr/>
            </p:nvSpPr>
            <p:spPr>
              <a:xfrm>
                <a:off x="506341" y="3613221"/>
                <a:ext cx="72000" cy="720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615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テキスト ボックス 147">
                  <a:extLst>
                    <a:ext uri="{FF2B5EF4-FFF2-40B4-BE49-F238E27FC236}">
                      <a16:creationId xmlns:a16="http://schemas.microsoft.com/office/drawing/2014/main" id="{041C4ADB-CB57-6F70-63FB-DB6B467EAB51}"/>
                    </a:ext>
                  </a:extLst>
                </p:cNvPr>
                <p:cNvSpPr txBox="1"/>
                <p:nvPr/>
              </p:nvSpPr>
              <p:spPr>
                <a:xfrm>
                  <a:off x="926383" y="3785224"/>
                  <a:ext cx="466029" cy="1866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altLang="ja-JP" sz="1162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oMath>
                    </m:oMathPara>
                  </a14:m>
                  <a:endParaRPr kumimoji="1" lang="ja-JP" altLang="en-US" sz="1162"/>
                </a:p>
              </p:txBody>
            </p:sp>
          </mc:Choice>
          <mc:Fallback xmlns="">
            <p:sp>
              <p:nvSpPr>
                <p:cNvPr id="68" name="テキスト ボックス 147">
                  <a:extLst>
                    <a:ext uri="{FF2B5EF4-FFF2-40B4-BE49-F238E27FC236}">
                      <a16:creationId xmlns:a16="http://schemas.microsoft.com/office/drawing/2014/main" id="{041C4ADB-CB57-6F70-63FB-DB6B467EA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383" y="3785224"/>
                  <a:ext cx="466029" cy="18666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正方形/長方形 222">
                  <a:extLst>
                    <a:ext uri="{FF2B5EF4-FFF2-40B4-BE49-F238E27FC236}">
                      <a16:creationId xmlns:a16="http://schemas.microsoft.com/office/drawing/2014/main" id="{64DABF76-4F6B-0653-9E0A-78AEAD1CC401}"/>
                    </a:ext>
                  </a:extLst>
                </p:cNvPr>
                <p:cNvSpPr/>
                <p:nvPr/>
              </p:nvSpPr>
              <p:spPr>
                <a:xfrm>
                  <a:off x="1075778" y="2940063"/>
                  <a:ext cx="488938" cy="30743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ja-JP" sz="872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ja-JP" sz="872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1" lang="en-US" altLang="ja-JP" sz="872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ja-JP" altLang="en-US" sz="872" i="1" dirty="0"/>
                </a:p>
              </p:txBody>
            </p:sp>
          </mc:Choice>
          <mc:Fallback xmlns="">
            <p:sp>
              <p:nvSpPr>
                <p:cNvPr id="69" name="正方形/長方形 222">
                  <a:extLst>
                    <a:ext uri="{FF2B5EF4-FFF2-40B4-BE49-F238E27FC236}">
                      <a16:creationId xmlns:a16="http://schemas.microsoft.com/office/drawing/2014/main" id="{64DABF76-4F6B-0653-9E0A-78AEAD1CC4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778" y="2940063"/>
                  <a:ext cx="488938" cy="30743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テキスト ボックス 5">
                  <a:extLst>
                    <a:ext uri="{FF2B5EF4-FFF2-40B4-BE49-F238E27FC236}">
                      <a16:creationId xmlns:a16="http://schemas.microsoft.com/office/drawing/2014/main" id="{FCEB2D39-7ABB-BBDA-CCD3-CCB6CD64254A}"/>
                    </a:ext>
                  </a:extLst>
                </p:cNvPr>
                <p:cNvSpPr txBox="1"/>
                <p:nvPr/>
              </p:nvSpPr>
              <p:spPr>
                <a:xfrm>
                  <a:off x="891335" y="3369039"/>
                  <a:ext cx="451463" cy="1887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1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ja-JP" sz="1162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l-GR" altLang="ja-JP" sz="1162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162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ja-JP" sz="1162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162" dirty="0"/>
                </a:p>
              </p:txBody>
            </p:sp>
          </mc:Choice>
          <mc:Fallback xmlns="">
            <p:sp>
              <p:nvSpPr>
                <p:cNvPr id="72" name="テキスト ボックス 5">
                  <a:extLst>
                    <a:ext uri="{FF2B5EF4-FFF2-40B4-BE49-F238E27FC236}">
                      <a16:creationId xmlns:a16="http://schemas.microsoft.com/office/drawing/2014/main" id="{FCEB2D39-7ABB-BBDA-CCD3-CCB6CD6425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335" y="3369039"/>
                  <a:ext cx="451463" cy="1887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66E394E-560C-6988-1C3E-1DEFC7847C45}"/>
              </a:ext>
            </a:extLst>
          </p:cNvPr>
          <p:cNvSpPr txBox="1"/>
          <p:nvPr/>
        </p:nvSpPr>
        <p:spPr>
          <a:xfrm>
            <a:off x="3355483" y="7146181"/>
            <a:ext cx="5558705" cy="1881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53" dirty="0">
                <a:latin typeface="Cambria" panose="02040503050406030204" pitchFamily="18" charset="0"/>
                <a:ea typeface="Cambria" panose="02040503050406030204" pitchFamily="18" charset="0"/>
              </a:rPr>
              <a:t>sigma=1;N=2000;</a:t>
            </a:r>
          </a:p>
          <a:p>
            <a:r>
              <a:rPr lang="en-IN" sz="1453" dirty="0" err="1">
                <a:latin typeface="Cambria" panose="02040503050406030204" pitchFamily="18" charset="0"/>
                <a:ea typeface="Cambria" panose="02040503050406030204" pitchFamily="18" charset="0"/>
              </a:rPr>
              <a:t>B_May</a:t>
            </a:r>
            <a:r>
              <a:rPr lang="en-IN" sz="1453" dirty="0"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IN" sz="1453" dirty="0" err="1">
                <a:latin typeface="Cambria" panose="02040503050406030204" pitchFamily="18" charset="0"/>
                <a:ea typeface="Cambria" panose="02040503050406030204" pitchFamily="18" charset="0"/>
              </a:rPr>
              <a:t>normrnd</a:t>
            </a:r>
            <a:r>
              <a:rPr lang="en-IN" sz="1453" dirty="0">
                <a:latin typeface="Cambria" panose="02040503050406030204" pitchFamily="18" charset="0"/>
                <a:ea typeface="Cambria" panose="02040503050406030204" pitchFamily="18" charset="0"/>
              </a:rPr>
              <a:t>(0,sigma,N);</a:t>
            </a:r>
          </a:p>
          <a:p>
            <a:r>
              <a:rPr lang="en-IN" sz="1453" dirty="0" err="1">
                <a:latin typeface="Cambria" panose="02040503050406030204" pitchFamily="18" charset="0"/>
                <a:ea typeface="Cambria" panose="02040503050406030204" pitchFamily="18" charset="0"/>
              </a:rPr>
              <a:t>B_May</a:t>
            </a:r>
            <a:r>
              <a:rPr lang="en-IN" sz="1453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IN" sz="1453" dirty="0" err="1">
                <a:latin typeface="Cambria" panose="02040503050406030204" pitchFamily="18" charset="0"/>
                <a:ea typeface="Cambria" panose="02040503050406030204" pitchFamily="18" charset="0"/>
              </a:rPr>
              <a:t>B_May</a:t>
            </a:r>
            <a:r>
              <a:rPr lang="en-IN" sz="1453" dirty="0">
                <a:latin typeface="Cambria" panose="02040503050406030204" pitchFamily="18" charset="0"/>
                <a:ea typeface="Cambria" panose="02040503050406030204" pitchFamily="18" charset="0"/>
              </a:rPr>
              <a:t>/max(abs(</a:t>
            </a:r>
            <a:r>
              <a:rPr lang="en-IN" sz="1453" dirty="0" err="1">
                <a:latin typeface="Cambria" panose="02040503050406030204" pitchFamily="18" charset="0"/>
                <a:ea typeface="Cambria" panose="02040503050406030204" pitchFamily="18" charset="0"/>
              </a:rPr>
              <a:t>eigs</a:t>
            </a:r>
            <a:r>
              <a:rPr lang="en-IN" sz="1453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IN" sz="1453" dirty="0" err="1">
                <a:latin typeface="Cambria" panose="02040503050406030204" pitchFamily="18" charset="0"/>
                <a:ea typeface="Cambria" panose="02040503050406030204" pitchFamily="18" charset="0"/>
              </a:rPr>
              <a:t>B_May</a:t>
            </a:r>
            <a:r>
              <a:rPr lang="en-IN" sz="1453" dirty="0">
                <a:latin typeface="Cambria" panose="02040503050406030204" pitchFamily="18" charset="0"/>
                <a:ea typeface="Cambria" panose="02040503050406030204" pitchFamily="18" charset="0"/>
              </a:rPr>
              <a:t>)));</a:t>
            </a:r>
          </a:p>
          <a:p>
            <a:r>
              <a:rPr lang="en-IN" sz="1453" dirty="0" err="1">
                <a:latin typeface="Cambria" panose="02040503050406030204" pitchFamily="18" charset="0"/>
                <a:ea typeface="Cambria" panose="02040503050406030204" pitchFamily="18" charset="0"/>
              </a:rPr>
              <a:t>Jac_M_May</a:t>
            </a:r>
            <a:r>
              <a:rPr lang="en-IN" sz="1453" dirty="0"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IN" sz="1453" dirty="0" err="1">
                <a:latin typeface="Cambria" panose="02040503050406030204" pitchFamily="18" charset="0"/>
                <a:ea typeface="Cambria" panose="02040503050406030204" pitchFamily="18" charset="0"/>
              </a:rPr>
              <a:t>triu</a:t>
            </a:r>
            <a:r>
              <a:rPr lang="en-IN" sz="1453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IN" sz="1453" dirty="0" err="1">
                <a:latin typeface="Cambria" panose="02040503050406030204" pitchFamily="18" charset="0"/>
                <a:ea typeface="Cambria" panose="02040503050406030204" pitchFamily="18" charset="0"/>
              </a:rPr>
              <a:t>B_May</a:t>
            </a:r>
            <a:r>
              <a:rPr lang="en-IN" sz="1453" dirty="0"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</a:p>
          <a:p>
            <a:r>
              <a:rPr lang="en-IN" sz="1453" dirty="0">
                <a:solidFill>
                  <a:srgbClr val="00801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 % </a:t>
            </a:r>
            <a:r>
              <a:rPr lang="en-IN" sz="1453" dirty="0" err="1">
                <a:latin typeface="Cambria" panose="02040503050406030204" pitchFamily="18" charset="0"/>
                <a:ea typeface="Cambria" panose="02040503050406030204" pitchFamily="18" charset="0"/>
              </a:rPr>
              <a:t>Jac_M_May</a:t>
            </a:r>
            <a:r>
              <a:rPr lang="en-IN" sz="1453" dirty="0">
                <a:latin typeface="Cambria" panose="02040503050406030204" pitchFamily="18" charset="0"/>
                <a:ea typeface="Cambria" panose="02040503050406030204" pitchFamily="18" charset="0"/>
              </a:rPr>
              <a:t>(1:length(</a:t>
            </a:r>
            <a:r>
              <a:rPr lang="en-IN" sz="1453" dirty="0" err="1">
                <a:latin typeface="Cambria" panose="02040503050406030204" pitchFamily="18" charset="0"/>
                <a:ea typeface="Cambria" panose="02040503050406030204" pitchFamily="18" charset="0"/>
              </a:rPr>
              <a:t>B_May</a:t>
            </a:r>
            <a:r>
              <a:rPr lang="en-IN" sz="1453" dirty="0">
                <a:latin typeface="Cambria" panose="02040503050406030204" pitchFamily="18" charset="0"/>
                <a:ea typeface="Cambria" panose="02040503050406030204" pitchFamily="18" charset="0"/>
              </a:rPr>
              <a:t>)+1:end)=0;</a:t>
            </a:r>
          </a:p>
          <a:p>
            <a:r>
              <a:rPr lang="en-IN" sz="1453" dirty="0">
                <a:solidFill>
                  <a:srgbClr val="00801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 % % %</a:t>
            </a:r>
            <a:r>
              <a:rPr lang="en-IN" sz="1453" dirty="0" err="1">
                <a:solidFill>
                  <a:srgbClr val="00801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eigen_all_M</a:t>
            </a:r>
            <a:r>
              <a:rPr lang="en-IN" sz="1453" dirty="0">
                <a:solidFill>
                  <a:srgbClr val="00801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</a:t>
            </a:r>
            <a:r>
              <a:rPr lang="en-IN" sz="1453" dirty="0" err="1">
                <a:solidFill>
                  <a:srgbClr val="00801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eig</a:t>
            </a:r>
            <a:r>
              <a:rPr lang="en-IN" sz="1453" dirty="0">
                <a:solidFill>
                  <a:srgbClr val="00801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IN" sz="1453" dirty="0" err="1">
                <a:solidFill>
                  <a:srgbClr val="00801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Jac_M_L</a:t>
            </a:r>
            <a:r>
              <a:rPr lang="en-IN" sz="1453" dirty="0">
                <a:solidFill>
                  <a:srgbClr val="00801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  <a:endParaRPr lang="en-IN" sz="1453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1453" dirty="0" err="1">
                <a:latin typeface="Cambria" panose="02040503050406030204" pitchFamily="18" charset="0"/>
                <a:ea typeface="Cambria" panose="02040503050406030204" pitchFamily="18" charset="0"/>
              </a:rPr>
              <a:t>B_May_symm</a:t>
            </a:r>
            <a:r>
              <a:rPr lang="en-IN" sz="1453" dirty="0">
                <a:latin typeface="Cambria" panose="02040503050406030204" pitchFamily="18" charset="0"/>
                <a:ea typeface="Cambria" panose="02040503050406030204" pitchFamily="18" charset="0"/>
              </a:rPr>
              <a:t>= </a:t>
            </a:r>
            <a:r>
              <a:rPr lang="en-IN" sz="1453" dirty="0" err="1">
                <a:latin typeface="Cambria" panose="02040503050406030204" pitchFamily="18" charset="0"/>
                <a:ea typeface="Cambria" panose="02040503050406030204" pitchFamily="18" charset="0"/>
              </a:rPr>
              <a:t>Jac_M_May+Jac_M_May</a:t>
            </a:r>
            <a:r>
              <a:rPr lang="en-IN" sz="1453" dirty="0">
                <a:latin typeface="Cambria" panose="02040503050406030204" pitchFamily="18" charset="0"/>
                <a:ea typeface="Cambria" panose="02040503050406030204" pitchFamily="18" charset="0"/>
              </a:rPr>
              <a:t>'; </a:t>
            </a:r>
            <a:r>
              <a:rPr lang="en-IN" sz="1453" dirty="0">
                <a:solidFill>
                  <a:srgbClr val="008013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%%% Symmetric matrix</a:t>
            </a:r>
            <a:endParaRPr lang="en-IN" sz="1453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nn-NO" sz="1453" dirty="0">
                <a:latin typeface="Cambria" panose="02040503050406030204" pitchFamily="18" charset="0"/>
                <a:ea typeface="Cambria" panose="02040503050406030204" pitchFamily="18" charset="0"/>
              </a:rPr>
              <a:t>histogram((eigen_all_M),20);</a:t>
            </a:r>
          </a:p>
        </p:txBody>
      </p:sp>
    </p:spTree>
    <p:extLst>
      <p:ext uri="{BB962C8B-B14F-4D97-AF65-F5344CB8AC3E}">
        <p14:creationId xmlns:p14="http://schemas.microsoft.com/office/powerpoint/2010/main" val="198380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Network Technology Background">
            <a:extLst>
              <a:ext uri="{FF2B5EF4-FFF2-40B4-BE49-F238E27FC236}">
                <a16:creationId xmlns:a16="http://schemas.microsoft.com/office/drawing/2014/main" id="{746F5938-0A76-BF38-0109-E7B445E0DB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787908" y="682663"/>
            <a:ext cx="12817424" cy="94344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4A810C-4EF3-6202-D30C-C6C1400F09E4}"/>
              </a:ext>
            </a:extLst>
          </p:cNvPr>
          <p:cNvSpPr txBox="1"/>
          <p:nvPr/>
        </p:nvSpPr>
        <p:spPr>
          <a:xfrm>
            <a:off x="745639" y="431329"/>
            <a:ext cx="1173730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sz="36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IN" sz="3600" b="1" dirty="0" err="1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pectral</a:t>
            </a:r>
            <a:r>
              <a:rPr lang="en-IN" sz="36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Density</a:t>
            </a:r>
            <a:endParaRPr lang="en-IN" sz="3600" b="1" i="0" u="none" strike="noStrike" baseline="0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2B1D07-8CBA-C14F-03C0-0CEEF590C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090" y="1315659"/>
            <a:ext cx="12175060" cy="19442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CDA4B5-9F53-2D60-CB34-C86B9CB26F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140" y="3259875"/>
            <a:ext cx="12189010" cy="25922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1B57AC-5CC1-1324-A5CB-412C8EE96C4F}"/>
              </a:ext>
            </a:extLst>
          </p:cNvPr>
          <p:cNvSpPr txBox="1"/>
          <p:nvPr/>
        </p:nvSpPr>
        <p:spPr>
          <a:xfrm>
            <a:off x="1330822" y="9514881"/>
            <a:ext cx="1089221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Spectral properties of complex networks, Camellia Sarkar1 &amp; Sarika Jalan;</a:t>
            </a:r>
            <a:endParaRPr lang="en-IN" sz="1400" dirty="0">
              <a:solidFill>
                <a:srgbClr val="FF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655CFA-9781-6D66-B437-8511523FE7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7566" y="5422084"/>
            <a:ext cx="17430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10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Network Technology Background">
            <a:extLst>
              <a:ext uri="{FF2B5EF4-FFF2-40B4-BE49-F238E27FC236}">
                <a16:creationId xmlns:a16="http://schemas.microsoft.com/office/drawing/2014/main" id="{746F5938-0A76-BF38-0109-E7B445E0DB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787907" y="682663"/>
            <a:ext cx="12817424" cy="94344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4A810C-4EF3-6202-D30C-C6C1400F09E4}"/>
              </a:ext>
            </a:extLst>
          </p:cNvPr>
          <p:cNvSpPr txBox="1"/>
          <p:nvPr/>
        </p:nvSpPr>
        <p:spPr>
          <a:xfrm>
            <a:off x="745639" y="431329"/>
            <a:ext cx="1173730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sz="36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IN" sz="3600" b="1" dirty="0" err="1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pectral</a:t>
            </a:r>
            <a:r>
              <a:rPr lang="en-IN" sz="36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Density</a:t>
            </a:r>
            <a:endParaRPr lang="en-IN" sz="3600" b="1" i="0" u="none" strike="noStrike" baseline="0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CDA4B5-9F53-2D60-CB34-C86B9CB26F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630" t="56775" r="22610"/>
          <a:stretch/>
        </p:blipFill>
        <p:spPr>
          <a:xfrm>
            <a:off x="2143462" y="1727473"/>
            <a:ext cx="10106315" cy="17281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1B57AC-5CC1-1324-A5CB-412C8EE96C4F}"/>
              </a:ext>
            </a:extLst>
          </p:cNvPr>
          <p:cNvSpPr txBox="1"/>
          <p:nvPr/>
        </p:nvSpPr>
        <p:spPr>
          <a:xfrm>
            <a:off x="1330822" y="9514881"/>
            <a:ext cx="1089221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Spectral properties of complex networks, Camellia Sarkar1 &amp; Sarika Jalan;</a:t>
            </a:r>
            <a:endParaRPr lang="en-IN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91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Network Technology Background">
            <a:extLst>
              <a:ext uri="{FF2B5EF4-FFF2-40B4-BE49-F238E27FC236}">
                <a16:creationId xmlns:a16="http://schemas.microsoft.com/office/drawing/2014/main" id="{746F5938-0A76-BF38-0109-E7B445E0DB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787907" y="682663"/>
            <a:ext cx="12817424" cy="94344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4A810C-4EF3-6202-D30C-C6C1400F09E4}"/>
              </a:ext>
            </a:extLst>
          </p:cNvPr>
          <p:cNvSpPr txBox="1"/>
          <p:nvPr/>
        </p:nvSpPr>
        <p:spPr>
          <a:xfrm>
            <a:off x="745639" y="431329"/>
            <a:ext cx="1173730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sz="36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IN" sz="3600" b="1" dirty="0" err="1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pectral</a:t>
            </a:r>
            <a:r>
              <a:rPr lang="en-IN" sz="36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Density</a:t>
            </a:r>
            <a:endParaRPr lang="en-IN" sz="3600" b="1" i="0" u="none" strike="noStrike" baseline="0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CDA4B5-9F53-2D60-CB34-C86B9CB26F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630" t="56775" r="22610"/>
          <a:stretch/>
        </p:blipFill>
        <p:spPr>
          <a:xfrm>
            <a:off x="2143462" y="1727473"/>
            <a:ext cx="10106315" cy="17281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1B57AC-5CC1-1324-A5CB-412C8EE96C4F}"/>
              </a:ext>
            </a:extLst>
          </p:cNvPr>
          <p:cNvSpPr txBox="1"/>
          <p:nvPr/>
        </p:nvSpPr>
        <p:spPr>
          <a:xfrm>
            <a:off x="1330822" y="9514881"/>
            <a:ext cx="1089221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Spectral properties of complex networks, Camellia Sarkar1 &amp; Sarika Jalan;</a:t>
            </a:r>
            <a:endParaRPr lang="en-IN" sz="1400" dirty="0">
              <a:solidFill>
                <a:srgbClr val="FF0000"/>
              </a:solidFill>
            </a:endParaRPr>
          </a:p>
        </p:txBody>
      </p:sp>
      <p:pic>
        <p:nvPicPr>
          <p:cNvPr id="5" name="Picture 4" descr="A graph of a function&#10;&#10;Description automatically generated">
            <a:extLst>
              <a:ext uri="{FF2B5EF4-FFF2-40B4-BE49-F238E27FC236}">
                <a16:creationId xmlns:a16="http://schemas.microsoft.com/office/drawing/2014/main" id="{850E4B70-5674-454F-A622-4CACE88AD4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217" y="4398496"/>
            <a:ext cx="6488485" cy="41735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72388B-4454-0032-1389-0BE8A87D61FA}"/>
              </a:ext>
            </a:extLst>
          </p:cNvPr>
          <p:cNvSpPr txBox="1"/>
          <p:nvPr/>
        </p:nvSpPr>
        <p:spPr>
          <a:xfrm>
            <a:off x="2511426" y="8517308"/>
            <a:ext cx="9370386" cy="84010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N=3000, p=0.002, Binary, Symmetric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2215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Network Technology Background">
            <a:extLst>
              <a:ext uri="{FF2B5EF4-FFF2-40B4-BE49-F238E27FC236}">
                <a16:creationId xmlns:a16="http://schemas.microsoft.com/office/drawing/2014/main" id="{746F5938-0A76-BF38-0109-E7B445E0DB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787907" y="682663"/>
            <a:ext cx="12817424" cy="94344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4A810C-4EF3-6202-D30C-C6C1400F09E4}"/>
              </a:ext>
            </a:extLst>
          </p:cNvPr>
          <p:cNvSpPr txBox="1"/>
          <p:nvPr/>
        </p:nvSpPr>
        <p:spPr>
          <a:xfrm>
            <a:off x="745639" y="431329"/>
            <a:ext cx="1173730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sz="36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IN" sz="3600" b="1" dirty="0" err="1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pectral</a:t>
            </a:r>
            <a:r>
              <a:rPr lang="en-IN" sz="36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Density</a:t>
            </a:r>
            <a:endParaRPr lang="en-IN" sz="3600" b="1" i="0" u="none" strike="noStrike" baseline="0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CDA4B5-9F53-2D60-CB34-C86B9CB26F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630" t="56775" r="22610"/>
          <a:stretch/>
        </p:blipFill>
        <p:spPr>
          <a:xfrm>
            <a:off x="2143462" y="1727473"/>
            <a:ext cx="10106315" cy="17281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1B57AC-5CC1-1324-A5CB-412C8EE96C4F}"/>
              </a:ext>
            </a:extLst>
          </p:cNvPr>
          <p:cNvSpPr txBox="1"/>
          <p:nvPr/>
        </p:nvSpPr>
        <p:spPr>
          <a:xfrm>
            <a:off x="1330822" y="9514881"/>
            <a:ext cx="1089221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Spectral properties of complex networks, Camellia Sarkar1 &amp; Sarika Jalan;</a:t>
            </a:r>
            <a:endParaRPr lang="en-IN" sz="1400" dirty="0">
              <a:solidFill>
                <a:srgbClr val="FF0000"/>
              </a:solidFill>
            </a:endParaRPr>
          </a:p>
        </p:txBody>
      </p:sp>
      <p:pic>
        <p:nvPicPr>
          <p:cNvPr id="5" name="Picture 4" descr="A graph of a function&#10;&#10;Description automatically generated">
            <a:extLst>
              <a:ext uri="{FF2B5EF4-FFF2-40B4-BE49-F238E27FC236}">
                <a16:creationId xmlns:a16="http://schemas.microsoft.com/office/drawing/2014/main" id="{850E4B70-5674-454F-A622-4CACE88AD4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150" y="4394679"/>
            <a:ext cx="6488485" cy="4173554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D8811EB-C2B7-CE1D-525A-416C885FA9D5}"/>
              </a:ext>
            </a:extLst>
          </p:cNvPr>
          <p:cNvSpPr/>
          <p:nvPr/>
        </p:nvSpPr>
        <p:spPr>
          <a:xfrm>
            <a:off x="9683750" y="7704137"/>
            <a:ext cx="360040" cy="28803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68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Network Technology Background">
            <a:extLst>
              <a:ext uri="{FF2B5EF4-FFF2-40B4-BE49-F238E27FC236}">
                <a16:creationId xmlns:a16="http://schemas.microsoft.com/office/drawing/2014/main" id="{746F5938-0A76-BF38-0109-E7B445E0DB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787907" y="682663"/>
            <a:ext cx="12817424" cy="94344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4A810C-4EF3-6202-D30C-C6C1400F09E4}"/>
              </a:ext>
            </a:extLst>
          </p:cNvPr>
          <p:cNvSpPr txBox="1"/>
          <p:nvPr/>
        </p:nvSpPr>
        <p:spPr>
          <a:xfrm>
            <a:off x="745639" y="431329"/>
            <a:ext cx="1173730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sz="36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IN" sz="3600" b="1" dirty="0" err="1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pectral</a:t>
            </a:r>
            <a:r>
              <a:rPr lang="en-IN" sz="36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Density of a random graph</a:t>
            </a:r>
            <a:endParaRPr lang="en-IN" sz="3600" b="1" i="0" u="none" strike="noStrike" baseline="0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1B57AC-5CC1-1324-A5CB-412C8EE96C4F}"/>
              </a:ext>
            </a:extLst>
          </p:cNvPr>
          <p:cNvSpPr txBox="1"/>
          <p:nvPr/>
        </p:nvSpPr>
        <p:spPr>
          <a:xfrm>
            <a:off x="1330822" y="9514881"/>
            <a:ext cx="1089221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Spectral properties of complex networks, Camellia Sarkar1 &amp; Sarika Jalan;</a:t>
            </a:r>
            <a:endParaRPr lang="en-IN" sz="14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75FE82-12CE-7DAD-6B52-3C3804A62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523" y="1347208"/>
            <a:ext cx="10753725" cy="4524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5A78FF-AE23-F6E3-F7B7-1B72BB8AE218}"/>
                  </a:ext>
                </a:extLst>
              </p:cNvPr>
              <p:cNvSpPr txBox="1"/>
              <p:nvPr/>
            </p:nvSpPr>
            <p:spPr>
              <a:xfrm>
                <a:off x="7235478" y="6263977"/>
                <a:ext cx="4987349" cy="22599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IN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IN" dirty="0">
                    <a:latin typeface="Cambria" panose="02040503050406030204" pitchFamily="18" charset="0"/>
                    <a:ea typeface="Cambria" panose="02040503050406030204" pitchFamily="18" charset="0"/>
                  </a:rPr>
                  <a:t>Mean(degree) ~d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5A78FF-AE23-F6E3-F7B7-1B72BB8AE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478" y="6263977"/>
                <a:ext cx="4987349" cy="2259978"/>
              </a:xfrm>
              <a:prstGeom prst="rect">
                <a:avLst/>
              </a:prstGeom>
              <a:blipFill>
                <a:blip r:embed="rId5"/>
                <a:stretch>
                  <a:fillRect l="-5623" r="-5012" b="-135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A5A5D91D-9023-F73D-52E9-EA6B97E4D1B9}"/>
              </a:ext>
            </a:extLst>
          </p:cNvPr>
          <p:cNvGrpSpPr/>
          <p:nvPr/>
        </p:nvGrpSpPr>
        <p:grpSpPr>
          <a:xfrm>
            <a:off x="2658843" y="3313890"/>
            <a:ext cx="7910895" cy="5757730"/>
            <a:chOff x="4302282" y="4288041"/>
            <a:chExt cx="6488485" cy="4173554"/>
          </a:xfrm>
        </p:grpSpPr>
        <p:pic>
          <p:nvPicPr>
            <p:cNvPr id="2" name="Picture 1" descr="A graph of a function&#10;&#10;Description automatically generated">
              <a:extLst>
                <a:ext uri="{FF2B5EF4-FFF2-40B4-BE49-F238E27FC236}">
                  <a16:creationId xmlns:a16="http://schemas.microsoft.com/office/drawing/2014/main" id="{3955A230-3829-83EB-C4F8-BCCC8E3D8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59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2282" y="4288041"/>
              <a:ext cx="6488485" cy="4173554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9CAE062-E7EA-3D1E-DCE8-6AFABAB4FD69}"/>
                </a:ext>
              </a:extLst>
            </p:cNvPr>
            <p:cNvSpPr/>
            <p:nvPr/>
          </p:nvSpPr>
          <p:spPr>
            <a:xfrm>
              <a:off x="9683750" y="7704137"/>
              <a:ext cx="360040" cy="288032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49324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AD1F2BC-EC35-3E46-B979-EB8F286B872C}"/>
              </a:ext>
            </a:extLst>
          </p:cNvPr>
          <p:cNvSpPr txBox="1"/>
          <p:nvPr/>
        </p:nvSpPr>
        <p:spPr>
          <a:xfrm>
            <a:off x="3854234" y="551658"/>
            <a:ext cx="7544694" cy="49475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615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Map of Eigenvalues for real 𝑛×𝑛 square matrices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07096E-96BD-8982-77F1-20EF744F6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014" y="1672774"/>
            <a:ext cx="8941465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4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AD1F2BC-EC35-3E46-B979-EB8F286B872C}"/>
              </a:ext>
            </a:extLst>
          </p:cNvPr>
          <p:cNvSpPr txBox="1"/>
          <p:nvPr/>
        </p:nvSpPr>
        <p:spPr>
          <a:xfrm>
            <a:off x="3854234" y="551658"/>
            <a:ext cx="7544694" cy="49475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615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Map of Eigenvalues for real 𝑛×𝑛 square matrices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07096E-96BD-8982-77F1-20EF744F6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014" y="1672774"/>
            <a:ext cx="8941465" cy="37444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2A0321-0D77-81B1-B779-0A4BC57BD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990" y="6043555"/>
            <a:ext cx="10006695" cy="24482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0EF4D6-D253-9788-5E74-6AA014692428}"/>
              </a:ext>
            </a:extLst>
          </p:cNvPr>
          <p:cNvSpPr txBox="1"/>
          <p:nvPr/>
        </p:nvSpPr>
        <p:spPr>
          <a:xfrm>
            <a:off x="2215281" y="9576345"/>
            <a:ext cx="10640349" cy="840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years of Robert May, Stefano </a:t>
            </a:r>
            <a:r>
              <a:rPr lang="en-US" dirty="0" err="1"/>
              <a:t>ALesina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6747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twork Technology Background">
            <a:extLst>
              <a:ext uri="{FF2B5EF4-FFF2-40B4-BE49-F238E27FC236}">
                <a16:creationId xmlns:a16="http://schemas.microsoft.com/office/drawing/2014/main" id="{5D1403ED-0900-E7DA-1DA9-B299E99B7F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689742" y="718554"/>
            <a:ext cx="12817424" cy="94344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BF9649-2342-41F2-C202-2B2E07E4C9DC}"/>
                  </a:ext>
                </a:extLst>
              </p:cNvPr>
              <p:cNvSpPr txBox="1"/>
              <p:nvPr/>
            </p:nvSpPr>
            <p:spPr>
              <a:xfrm>
                <a:off x="745638" y="431329"/>
                <a:ext cx="12682527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3600" b="1" i="0" u="none" strike="noStrike" baseline="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Cycles (Calculation of total number of cycles of length </a:t>
                </a:r>
                <a14:m>
                  <m:oMath xmlns:m="http://schemas.openxmlformats.org/officeDocument/2006/math">
                    <m:r>
                      <a:rPr lang="en-US" sz="3600" b="1" i="1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𝒓</m:t>
                    </m:r>
                  </m:oMath>
                </a14:m>
                <a:r>
                  <a:rPr lang="en-US" sz="3600" b="1" i="0" u="none" strike="noStrike" baseline="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)</a:t>
                </a:r>
                <a:endParaRPr lang="en-IN" sz="3600" b="1" i="0" u="none" strike="noStrike" baseline="0" dirty="0">
                  <a:solidFill>
                    <a:srgbClr val="0000FF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BF9649-2342-41F2-C202-2B2E07E4C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38" y="431329"/>
                <a:ext cx="12682527" cy="646331"/>
              </a:xfrm>
              <a:prstGeom prst="rect">
                <a:avLst/>
              </a:prstGeom>
              <a:blipFill>
                <a:blip r:embed="rId3"/>
                <a:stretch>
                  <a:fillRect l="-1442" t="-15094" b="-349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75FF7E7-EDAE-8F7B-356E-92A738802EE9}"/>
                  </a:ext>
                </a:extLst>
              </p:cNvPr>
              <p:cNvSpPr txBox="1"/>
              <p:nvPr/>
            </p:nvSpPr>
            <p:spPr>
              <a:xfrm>
                <a:off x="3408197" y="4461163"/>
                <a:ext cx="7380514" cy="7694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4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4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sz="4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4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4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4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4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US" sz="4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𝑇𝑟</m:t>
                      </m:r>
                      <m:r>
                        <a:rPr lang="en-US" sz="4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4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75FF7E7-EDAE-8F7B-356E-92A738802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197" y="4461163"/>
                <a:ext cx="7380514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B0E2E2-A565-BB62-F2A7-B40AFA8688DD}"/>
                  </a:ext>
                </a:extLst>
              </p:cNvPr>
              <p:cNvSpPr txBox="1"/>
              <p:nvPr/>
            </p:nvSpPr>
            <p:spPr>
              <a:xfrm>
                <a:off x="1038229" y="1408287"/>
                <a:ext cx="12097344" cy="20621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685800" indent="-685800" algn="l">
                  <a:buFont typeface="Arial" panose="020B0604020202020204" pitchFamily="34" charset="0"/>
                  <a:buChar char="•"/>
                </a:pPr>
                <a:endParaRPr lang="en-US" sz="3200" b="0" i="0" u="none" strike="noStrike" baseline="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685800" indent="-685800" algn="l">
                  <a:buFont typeface="Arial" panose="020B0604020202020204" pitchFamily="34" charset="0"/>
                  <a:buChar char="•"/>
                </a:pPr>
                <a:r>
                  <a:rPr lang="en-US" sz="3200" b="0" i="0" u="none" strike="noStrike" baseline="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Paths that start and</a:t>
                </a:r>
                <a:r>
                  <a:rPr lang="en-US" sz="3200" b="0" i="0" u="none" strike="noStrike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end at </a:t>
                </a:r>
                <a14:m>
                  <m:oMath xmlns:m="http://schemas.openxmlformats.org/officeDocument/2006/math">
                    <m:r>
                      <a:rPr lang="en-US" sz="3200" b="0" i="1" u="none" strike="noStrike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𝑖</m:t>
                    </m:r>
                  </m:oMath>
                </a14:m>
                <a:r>
                  <a:rPr lang="en-IN" sz="3200" b="0" i="0" u="none" strike="noStrike" baseline="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IN" sz="32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are cycles in a network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US" sz="32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number of cycles of length </a:t>
                </a:r>
                <a14:m>
                  <m:oMath xmlns:m="http://schemas.openxmlformats.org/officeDocument/2006/math">
                    <m:r>
                      <a:rPr lang="en-US" sz="3200" b="0" i="1" u="none" strike="noStrike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𝑟</m:t>
                    </m:r>
                  </m:oMath>
                </a14:m>
                <a:r>
                  <a:rPr lang="en-US" sz="3200" b="0" i="0" u="none" strike="noStrike" baseline="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endParaRPr lang="en-US" sz="3200" b="0" i="0" u="none" strike="noStrike" baseline="0" dirty="0">
                  <a:solidFill>
                    <a:srgbClr val="0000FF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Then the </a:t>
                </a:r>
                <a:r>
                  <a:rPr lang="en-US" sz="320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total number of cycles </a:t>
                </a:r>
                <a:r>
                  <a:rPr lang="en-US" sz="3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of length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𝑟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</a:t>
                </a:r>
                <a:r>
                  <a:rPr lang="en-US" sz="3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in a network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B0E2E2-A565-BB62-F2A7-B40AFA868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229" y="1408287"/>
                <a:ext cx="12097344" cy="2062103"/>
              </a:xfrm>
              <a:prstGeom prst="rect">
                <a:avLst/>
              </a:prstGeom>
              <a:blipFill>
                <a:blip r:embed="rId5"/>
                <a:stretch>
                  <a:fillRect l="-1159" b="-88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176A3202-4DEB-B603-1D58-32A7A4003914}"/>
              </a:ext>
            </a:extLst>
          </p:cNvPr>
          <p:cNvSpPr txBox="1"/>
          <p:nvPr/>
        </p:nvSpPr>
        <p:spPr>
          <a:xfrm>
            <a:off x="1549876" y="5833236"/>
            <a:ext cx="12097344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Tr is a trace of a matrix, the sum of elements of the main diagonal.</a:t>
            </a:r>
          </a:p>
        </p:txBody>
      </p:sp>
    </p:spTree>
    <p:extLst>
      <p:ext uri="{BB962C8B-B14F-4D97-AF65-F5344CB8AC3E}">
        <p14:creationId xmlns:p14="http://schemas.microsoft.com/office/powerpoint/2010/main" val="4097837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00D0EF4-3338-B72D-42C7-993223F17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58" y="1223417"/>
            <a:ext cx="8418104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D5DD6D78-C30A-2E96-4689-6B0542CFF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622" y="4956288"/>
            <a:ext cx="4631849" cy="463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92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twork Technology Background">
            <a:extLst>
              <a:ext uri="{FF2B5EF4-FFF2-40B4-BE49-F238E27FC236}">
                <a16:creationId xmlns:a16="http://schemas.microsoft.com/office/drawing/2014/main" id="{A6885722-D485-C81F-46D8-FF5AF68279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787907" y="682663"/>
            <a:ext cx="12817424" cy="94344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21" y="315137"/>
            <a:ext cx="10919760" cy="6164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851" y="5671571"/>
            <a:ext cx="6840185" cy="48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24983" y="7992169"/>
            <a:ext cx="5589561" cy="760955"/>
          </a:xfrm>
          <a:prstGeom prst="rect">
            <a:avLst/>
          </a:prstGeom>
          <a:solidFill>
            <a:schemeClr val="bg1"/>
          </a:solidFill>
        </p:spPr>
        <p:txBody>
          <a:bodyPr wrap="none" lIns="143995" tIns="71998" rIns="143995" bIns="71998" rtlCol="1">
            <a:spAutoFit/>
          </a:bodyPr>
          <a:lstStyle/>
          <a:p>
            <a:r>
              <a:rPr lang="en-US" sz="4000" dirty="0"/>
              <a:t>Following the circular law</a:t>
            </a:r>
            <a:endParaRPr lang="he-IL" sz="4000" dirty="0"/>
          </a:p>
        </p:txBody>
      </p:sp>
      <p:sp>
        <p:nvSpPr>
          <p:cNvPr id="8" name="Rectangle 7"/>
          <p:cNvSpPr/>
          <p:nvPr/>
        </p:nvSpPr>
        <p:spPr>
          <a:xfrm>
            <a:off x="178694" y="80974"/>
            <a:ext cx="2465347" cy="8840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143995" tIns="71998" rIns="143995" bIns="71998">
            <a:spAutoFit/>
          </a:bodyPr>
          <a:lstStyle/>
          <a:p>
            <a:r>
              <a:rPr lang="en-US" sz="4800" dirty="0"/>
              <a:t>Random</a:t>
            </a:r>
            <a:endParaRPr lang="he-IL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4DE593-5493-4276-BF35-1D9777FC6E36}"/>
              </a:ext>
            </a:extLst>
          </p:cNvPr>
          <p:cNvSpPr txBox="1"/>
          <p:nvPr/>
        </p:nvSpPr>
        <p:spPr>
          <a:xfrm>
            <a:off x="8307730" y="9101627"/>
            <a:ext cx="6224066" cy="760955"/>
          </a:xfrm>
          <a:prstGeom prst="rect">
            <a:avLst/>
          </a:prstGeom>
          <a:solidFill>
            <a:schemeClr val="bg1"/>
          </a:solidFill>
        </p:spPr>
        <p:txBody>
          <a:bodyPr wrap="square" lIns="143995" tIns="71998" rIns="143995" bIns="71998" rtlCol="1">
            <a:spAutoFit/>
          </a:bodyPr>
          <a:lstStyle/>
          <a:p>
            <a:r>
              <a:rPr lang="en-US" sz="4000" dirty="0" err="1"/>
              <a:t>Allesina,Tang</a:t>
            </a:r>
            <a:r>
              <a:rPr lang="en-US" sz="4000" dirty="0"/>
              <a:t>, Nature 2012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188632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Network Technology Background">
            <a:extLst>
              <a:ext uri="{FF2B5EF4-FFF2-40B4-BE49-F238E27FC236}">
                <a16:creationId xmlns:a16="http://schemas.microsoft.com/office/drawing/2014/main" id="{746F5938-0A76-BF38-0109-E7B445E0DB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787907" y="682663"/>
            <a:ext cx="12817424" cy="94344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4A810C-4EF3-6202-D30C-C6C1400F09E4}"/>
              </a:ext>
            </a:extLst>
          </p:cNvPr>
          <p:cNvSpPr txBox="1"/>
          <p:nvPr/>
        </p:nvSpPr>
        <p:spPr>
          <a:xfrm>
            <a:off x="745639" y="431329"/>
            <a:ext cx="1173730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sz="36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IN" sz="3600" b="1" dirty="0" err="1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pectral</a:t>
            </a:r>
            <a:r>
              <a:rPr lang="en-IN" sz="36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Density</a:t>
            </a:r>
            <a:r>
              <a:rPr lang="en-IN" sz="3600" b="1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/Eigenvalue </a:t>
            </a:r>
            <a:r>
              <a:rPr lang="en-IN" sz="36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Distribution </a:t>
            </a:r>
            <a:endParaRPr lang="en-IN" sz="3600" b="1" i="0" u="none" strike="noStrike" baseline="0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1B57AC-5CC1-1324-A5CB-412C8EE96C4F}"/>
              </a:ext>
            </a:extLst>
          </p:cNvPr>
          <p:cNvSpPr txBox="1"/>
          <p:nvPr/>
        </p:nvSpPr>
        <p:spPr>
          <a:xfrm>
            <a:off x="1750512" y="1160801"/>
            <a:ext cx="10892214" cy="89562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 will happen (eigenvalue distribution) if the elements are randomly drawn from Gaussian distribution? </a:t>
            </a:r>
          </a:p>
          <a:p>
            <a:r>
              <a:rPr lang="en-US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32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(Robert May-Nature, Stefano </a:t>
            </a:r>
            <a:r>
              <a:rPr lang="en-US" sz="3200" b="1" dirty="0" err="1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Alesina</a:t>
            </a:r>
            <a:r>
              <a:rPr lang="en-US" sz="32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-Nature 2012)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 will happen (eigenvalue distribution) if the elements are correlated?</a:t>
            </a:r>
          </a:p>
          <a:p>
            <a:r>
              <a:rPr lang="en-US" sz="32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(Stefano </a:t>
            </a:r>
            <a:r>
              <a:rPr lang="en-US" sz="3200" b="1" dirty="0" err="1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Alesina</a:t>
            </a:r>
            <a:r>
              <a:rPr lang="en-US" sz="32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-Nature 2012,  </a:t>
            </a:r>
            <a:r>
              <a:rPr lang="en-US" sz="3200" b="1" dirty="0" err="1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Somplonsky</a:t>
            </a:r>
            <a:r>
              <a:rPr lang="en-US" sz="32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-PRL)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 will happen if the underlying matrix is sparse: a diluted graph with known degree distribution? </a:t>
            </a:r>
          </a:p>
          <a:p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(Note: If the degree distribution is Poisson</a:t>
            </a:r>
            <a:r>
              <a:rPr lang="en-IN" sz="3200">
                <a:latin typeface="Cambria" panose="02040503050406030204" pitchFamily="18" charset="0"/>
                <a:ea typeface="Cambria" panose="02040503050406030204" pitchFamily="18" charset="0"/>
              </a:rPr>
              <a:t>/Binomial, </a:t>
            </a: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it can capture the notion of May/</a:t>
            </a:r>
            <a:r>
              <a:rPr lang="en-IN" sz="3200" dirty="0" err="1">
                <a:latin typeface="Cambria" panose="02040503050406030204" pitchFamily="18" charset="0"/>
                <a:ea typeface="Cambria" panose="02040503050406030204" pitchFamily="18" charset="0"/>
              </a:rPr>
              <a:t>Alesina</a:t>
            </a:r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 work: Next slide</a:t>
            </a:r>
            <a:r>
              <a:rPr lang="en-IN" sz="320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.)</a:t>
            </a:r>
          </a:p>
          <a:p>
            <a:endParaRPr lang="en-IN" sz="32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State of the art: Given: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Degree distribution, Underlying connectivity, </a:t>
            </a:r>
            <a:r>
              <a:rPr lang="en-IN" sz="3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BUT </a:t>
            </a:r>
            <a:r>
              <a:rPr lang="en-IN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elements are not random rather coming from particular distributions.</a:t>
            </a:r>
          </a:p>
          <a:p>
            <a:r>
              <a:rPr lang="en-IN" sz="3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 will be the  eigen value distribution?  How the distribution parameters control the largest eigen value?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32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95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twork Technology Background">
            <a:extLst>
              <a:ext uri="{FF2B5EF4-FFF2-40B4-BE49-F238E27FC236}">
                <a16:creationId xmlns:a16="http://schemas.microsoft.com/office/drawing/2014/main" id="{089A8C0C-19EF-5C6C-3B97-8979D0412E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142439" y="207558"/>
            <a:ext cx="14196902" cy="104498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ectangle 3"/>
          <p:cNvSpPr/>
          <p:nvPr/>
        </p:nvSpPr>
        <p:spPr>
          <a:xfrm>
            <a:off x="899641" y="207558"/>
            <a:ext cx="3151522" cy="6378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143995" tIns="71998" rIns="143995" bIns="71998">
            <a:spAutoFit/>
          </a:bodyPr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 Predator-prey </a:t>
            </a:r>
            <a:endParaRPr lang="he-IL" sz="32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547" y="-30000"/>
            <a:ext cx="4879893" cy="431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419647" y="4550715"/>
            <a:ext cx="10349772" cy="854981"/>
            <a:chOff x="1447800" y="3810000"/>
            <a:chExt cx="6572250" cy="542925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810000"/>
              <a:ext cx="6572250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1447800" y="3810000"/>
              <a:ext cx="533400" cy="228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sz="7652"/>
            </a:p>
          </p:txBody>
        </p:sp>
      </p:grp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784" y="5999868"/>
            <a:ext cx="3947423" cy="3887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56385" y="5566271"/>
            <a:ext cx="6716087" cy="5762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143995" tIns="71998" rIns="143995" bIns="71998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 Mixture of competition and mutualism</a:t>
            </a:r>
            <a:endParaRPr lang="he-IL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0121" y="2759939"/>
            <a:ext cx="4124909" cy="50998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sp>
        <p:nvSpPr>
          <p:cNvPr id="8" name="TextBox 7"/>
          <p:cNvSpPr txBox="1"/>
          <p:nvPr/>
        </p:nvSpPr>
        <p:spPr>
          <a:xfrm>
            <a:off x="10492553" y="1678745"/>
            <a:ext cx="2325014" cy="453179"/>
          </a:xfrm>
          <a:prstGeom prst="rect">
            <a:avLst/>
          </a:prstGeom>
          <a:solidFill>
            <a:schemeClr val="bg1"/>
          </a:solidFill>
        </p:spPr>
        <p:txBody>
          <a:bodyPr wrap="none" lIns="143995" tIns="71998" rIns="143995" bIns="71998" rtlCol="1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Stability Condition</a:t>
            </a:r>
            <a:endParaRPr lang="he-IL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121" y="7285342"/>
            <a:ext cx="4064911" cy="60748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17" y="9989780"/>
            <a:ext cx="13392339" cy="809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0154061" y="9174923"/>
            <a:ext cx="3232505" cy="453179"/>
          </a:xfrm>
          <a:prstGeom prst="rect">
            <a:avLst/>
          </a:prstGeom>
          <a:solidFill>
            <a:schemeClr val="bg1"/>
          </a:solidFill>
        </p:spPr>
        <p:txBody>
          <a:bodyPr wrap="none" lIns="143995" tIns="71998" rIns="143995" bIns="71998" rtlCol="1">
            <a:spAutoFit/>
          </a:bodyPr>
          <a:lstStyle/>
          <a:p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Allesina,Tang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 Nature 2012</a:t>
            </a:r>
            <a:endParaRPr lang="he-IL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32554" y="6221490"/>
            <a:ext cx="3960077" cy="699400"/>
          </a:xfrm>
          <a:prstGeom prst="rect">
            <a:avLst/>
          </a:prstGeom>
          <a:solidFill>
            <a:schemeClr val="bg1"/>
          </a:solidFill>
        </p:spPr>
        <p:txBody>
          <a:bodyPr wrap="none" lIns="143995" tIns="71998" rIns="143995" bIns="71998" rtlCol="1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Stability Condition</a:t>
            </a:r>
            <a:endParaRPr lang="he-IL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047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082" y="239994"/>
            <a:ext cx="11626825" cy="7199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600" y="7498703"/>
            <a:ext cx="10229775" cy="167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019442" y="9839784"/>
            <a:ext cx="4162696" cy="576289"/>
          </a:xfrm>
          <a:prstGeom prst="rect">
            <a:avLst/>
          </a:prstGeom>
          <a:noFill/>
        </p:spPr>
        <p:txBody>
          <a:bodyPr wrap="none" lIns="143995" tIns="71998" rIns="143995" bIns="71998" rtlCol="1">
            <a:spAutoFit/>
          </a:bodyPr>
          <a:lstStyle/>
          <a:p>
            <a:r>
              <a:rPr lang="en-US" sz="2800" dirty="0" err="1"/>
              <a:t>Allesina,Tang</a:t>
            </a:r>
            <a:r>
              <a:rPr lang="en-US" sz="2800" dirty="0"/>
              <a:t>, Nature 2012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389072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etwork Technology Background">
            <a:extLst>
              <a:ext uri="{FF2B5EF4-FFF2-40B4-BE49-F238E27FC236}">
                <a16:creationId xmlns:a16="http://schemas.microsoft.com/office/drawing/2014/main" id="{BCE6824B-C8A6-8990-8E44-59DF2B0E8A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787907" y="682663"/>
            <a:ext cx="12817424" cy="94344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50288-11DF-526D-0232-63D435A2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9E18-5371-4FC2-8521-7ECB04290999}" type="datetime1">
              <a:rPr lang="en-US" smtClean="0"/>
              <a:pPr/>
              <a:t>8/22/2025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5AC6DE-7BAB-FEA1-B97D-E2F3A6E63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689" y="1871489"/>
            <a:ext cx="12473609" cy="47693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7C19EF-92E3-F249-FDC1-520DB84DA236}"/>
              </a:ext>
            </a:extLst>
          </p:cNvPr>
          <p:cNvSpPr txBox="1"/>
          <p:nvPr/>
        </p:nvSpPr>
        <p:spPr>
          <a:xfrm>
            <a:off x="745639" y="431329"/>
            <a:ext cx="1173730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sz="36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Graph Laplacian</a:t>
            </a:r>
            <a:endParaRPr lang="en-IN" sz="3600" b="1" i="0" u="none" strike="noStrike" baseline="0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175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Network Technology Background">
            <a:extLst>
              <a:ext uri="{FF2B5EF4-FFF2-40B4-BE49-F238E27FC236}">
                <a16:creationId xmlns:a16="http://schemas.microsoft.com/office/drawing/2014/main" id="{0F8EFA8C-D057-1D8F-76E1-8CBF5087D2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787907" y="682663"/>
            <a:ext cx="12817424" cy="94344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50288-11DF-526D-0232-63D435A2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9E18-5371-4FC2-8521-7ECB04290999}" type="datetime1">
              <a:rPr lang="en-US" smtClean="0"/>
              <a:pPr/>
              <a:t>8/22/2025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C19EF-92E3-F249-FDC1-520DB84DA236}"/>
              </a:ext>
            </a:extLst>
          </p:cNvPr>
          <p:cNvSpPr txBox="1"/>
          <p:nvPr/>
        </p:nvSpPr>
        <p:spPr>
          <a:xfrm>
            <a:off x="745639" y="431329"/>
            <a:ext cx="1173730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sz="36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Graph Laplacian</a:t>
            </a:r>
            <a:endParaRPr lang="en-IN" sz="3600" b="1" i="0" u="none" strike="noStrike" baseline="0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E18BB9-BDD6-904F-C4F6-467A60967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094" y="2087513"/>
            <a:ext cx="10210800" cy="2752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AC5196-A880-6A98-EA08-453BF5C07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9869" y="5129484"/>
            <a:ext cx="9239250" cy="4591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605894-747A-3786-5059-EA567956C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716" y="10168687"/>
            <a:ext cx="27527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9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Network Technology Background">
            <a:extLst>
              <a:ext uri="{FF2B5EF4-FFF2-40B4-BE49-F238E27FC236}">
                <a16:creationId xmlns:a16="http://schemas.microsoft.com/office/drawing/2014/main" id="{69B1EB42-991E-1212-8738-0934288424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787907" y="682663"/>
            <a:ext cx="12817424" cy="94344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50288-11DF-526D-0232-63D435A2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9E18-5371-4FC2-8521-7ECB04290999}" type="datetime1">
              <a:rPr lang="en-US" smtClean="0"/>
              <a:pPr/>
              <a:t>8/22/2025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C19EF-92E3-F249-FDC1-520DB84DA236}"/>
              </a:ext>
            </a:extLst>
          </p:cNvPr>
          <p:cNvSpPr txBox="1"/>
          <p:nvPr/>
        </p:nvSpPr>
        <p:spPr>
          <a:xfrm>
            <a:off x="745639" y="431329"/>
            <a:ext cx="1173730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sz="36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Graph Laplacian</a:t>
            </a:r>
            <a:endParaRPr lang="en-IN" sz="3600" b="1" i="0" u="none" strike="noStrike" baseline="0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E18BB9-BDD6-904F-C4F6-467A60967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094" y="2087513"/>
            <a:ext cx="10210800" cy="2752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B8C690-F61E-32A9-1119-1AF3B6D9B96E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050902" y="6319913"/>
            <a:ext cx="11248400" cy="322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etwork Technology Background">
            <a:extLst>
              <a:ext uri="{FF2B5EF4-FFF2-40B4-BE49-F238E27FC236}">
                <a16:creationId xmlns:a16="http://schemas.microsoft.com/office/drawing/2014/main" id="{C8C4F569-1026-53A9-1018-A2EA600766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787907" y="682663"/>
            <a:ext cx="12817424" cy="94344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50288-11DF-526D-0232-63D435A2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9E18-5371-4FC2-8521-7ECB04290999}" type="datetime1">
              <a:rPr lang="en-US" smtClean="0"/>
              <a:pPr/>
              <a:t>8/22/2025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C19EF-92E3-F249-FDC1-520DB84DA236}"/>
              </a:ext>
            </a:extLst>
          </p:cNvPr>
          <p:cNvSpPr txBox="1"/>
          <p:nvPr/>
        </p:nvSpPr>
        <p:spPr>
          <a:xfrm>
            <a:off x="745639" y="431329"/>
            <a:ext cx="1173730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sz="36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Graph Laplacian</a:t>
            </a:r>
            <a:endParaRPr lang="en-IN" sz="3600" b="1" i="0" u="none" strike="noStrike" baseline="0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E18BB9-BDD6-904F-C4F6-467A60967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094" y="2087513"/>
            <a:ext cx="10210800" cy="2752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4DC0A7-15F1-36A6-D71B-7AE4CB89A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862" y="5111849"/>
            <a:ext cx="11817442" cy="31683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766573-9850-64F4-C76D-BA5F599210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34" y="10225996"/>
            <a:ext cx="27527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158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Network Technology Background">
            <a:extLst>
              <a:ext uri="{FF2B5EF4-FFF2-40B4-BE49-F238E27FC236}">
                <a16:creationId xmlns:a16="http://schemas.microsoft.com/office/drawing/2014/main" id="{AFB68408-98A7-66E2-BD09-17E019AA5B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787907" y="682663"/>
            <a:ext cx="12817424" cy="94344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50288-11DF-526D-0232-63D435A2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9E18-5371-4FC2-8521-7ECB04290999}" type="datetime1">
              <a:rPr lang="en-US" smtClean="0"/>
              <a:pPr/>
              <a:t>8/22/2025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C19EF-92E3-F249-FDC1-520DB84DA236}"/>
              </a:ext>
            </a:extLst>
          </p:cNvPr>
          <p:cNvSpPr txBox="1"/>
          <p:nvPr/>
        </p:nvSpPr>
        <p:spPr>
          <a:xfrm>
            <a:off x="745639" y="431329"/>
            <a:ext cx="1173730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/>
            <a:r>
              <a:rPr lang="en-US" sz="36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Graph Laplacian</a:t>
            </a:r>
            <a:endParaRPr lang="en-IN" sz="3600" b="1" i="0" u="none" strike="noStrike" baseline="0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E18BB9-BDD6-904F-C4F6-467A60967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094" y="2087513"/>
            <a:ext cx="10210800" cy="2752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42981A-D857-AD8A-F804-0EACF7493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9" y="5393714"/>
            <a:ext cx="12951638" cy="30963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0610F2-F591-4C7C-637D-D17A6DF19E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852" y="10168687"/>
            <a:ext cx="27527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6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etwork Technology Background">
            <a:extLst>
              <a:ext uri="{FF2B5EF4-FFF2-40B4-BE49-F238E27FC236}">
                <a16:creationId xmlns:a16="http://schemas.microsoft.com/office/drawing/2014/main" id="{17EB1BAC-EDA7-F030-2981-453D6039D0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689742" y="718554"/>
            <a:ext cx="12817424" cy="94344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C33D46-F421-1548-FEDF-ECBE7B06D270}"/>
              </a:ext>
            </a:extLst>
          </p:cNvPr>
          <p:cNvSpPr txBox="1"/>
          <p:nvPr/>
        </p:nvSpPr>
        <p:spPr>
          <a:xfrm>
            <a:off x="1049782" y="3137723"/>
            <a:ext cx="12097344" cy="20621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3200" b="0" i="0" u="none" strike="noStrike" baseline="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200" b="0" i="0" u="none" strike="noStrike" baseline="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Trace</a:t>
            </a:r>
            <a:r>
              <a:rPr lang="en-US" sz="32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 can be in terms of the eigenvalues of the </a:t>
            </a:r>
            <a:r>
              <a:rPr lang="en-IN" sz="32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adjacency matrix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2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For undirected graphs the adjacency matrix is </a:t>
            </a:r>
            <a:r>
              <a:rPr lang="en-US" sz="3200" b="0" i="0" u="none" strike="noStrike" baseline="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symmetric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3200" b="0" i="0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The adjacency matrix has </a:t>
            </a:r>
            <a:r>
              <a:rPr lang="en-US" sz="3200" b="0" i="0" u="none" strike="noStrike" baseline="0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𝑛 real eigenvalues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C8411-9C3C-836B-EA25-427E7D4DA154}"/>
              </a:ext>
            </a:extLst>
          </p:cNvPr>
          <p:cNvSpPr txBox="1"/>
          <p:nvPr/>
        </p:nvSpPr>
        <p:spPr>
          <a:xfrm>
            <a:off x="1042790" y="10152990"/>
            <a:ext cx="1728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i="0" u="none" strike="noStrike" baseline="0" dirty="0">
                <a:solidFill>
                  <a:srgbClr val="04064C"/>
                </a:solidFill>
                <a:latin typeface="LMSans8-Regular-Identity-H"/>
              </a:rPr>
              <a:t>Denis </a:t>
            </a:r>
            <a:r>
              <a:rPr lang="en-IN" sz="1600" b="0" i="0" u="none" strike="noStrike" baseline="0" dirty="0" err="1">
                <a:solidFill>
                  <a:srgbClr val="04064C"/>
                </a:solidFill>
                <a:latin typeface="LMSans8-Regular-Identity-H"/>
              </a:rPr>
              <a:t>Helic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343728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Network Technology Background">
            <a:extLst>
              <a:ext uri="{FF2B5EF4-FFF2-40B4-BE49-F238E27FC236}">
                <a16:creationId xmlns:a16="http://schemas.microsoft.com/office/drawing/2014/main" id="{5E3FEAC7-4E3E-2146-6F38-EF3456EEE0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727581" y="707516"/>
            <a:ext cx="12817424" cy="94344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50288-11DF-526D-0232-63D435A2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9E18-5371-4FC2-8521-7ECB04290999}" type="datetime1">
              <a:rPr lang="en-US" smtClean="0"/>
              <a:pPr/>
              <a:t>8/22/2025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0610F2-F591-4C7C-637D-D17A6DF19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52" y="10168687"/>
            <a:ext cx="2752725" cy="257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C3DB03-6BA3-F544-9258-C417D1702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166" y="3847021"/>
            <a:ext cx="5578605" cy="37954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E9C9F4-75E1-F3FA-4B2C-9BCB633451A6}"/>
                  </a:ext>
                </a:extLst>
              </p:cNvPr>
              <p:cNvSpPr txBox="1"/>
              <p:nvPr/>
            </p:nvSpPr>
            <p:spPr>
              <a:xfrm>
                <a:off x="3059013" y="1689824"/>
                <a:ext cx="9423929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8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Suppose we have a network with 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different components</a:t>
                </a:r>
                <a:endParaRPr lang="en-IN" sz="2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E9C9F4-75E1-F3FA-4B2C-9BCB6334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013" y="1689824"/>
                <a:ext cx="9423929" cy="523220"/>
              </a:xfrm>
              <a:prstGeom prst="rect">
                <a:avLst/>
              </a:prstGeom>
              <a:blipFill>
                <a:blip r:embed="rId5"/>
                <a:stretch>
                  <a:fillRect l="-1358" t="-11628" b="-313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5D0DB4-4F68-1A03-8C72-4117C7952479}"/>
                  </a:ext>
                </a:extLst>
              </p:cNvPr>
              <p:cNvSpPr txBox="1"/>
              <p:nvPr/>
            </p:nvSpPr>
            <p:spPr>
              <a:xfrm>
                <a:off x="3238357" y="2662186"/>
                <a:ext cx="7795870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8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components have sizes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u="none" strike="noStrike" baseline="0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u="none" strike="noStrike" baseline="0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u="none" strike="noStrike" baseline="0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u="none" strike="noStrike" baseline="0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u="none" strike="noStrike" baseline="0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u="none" strike="noStrike" baseline="0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u="none" strike="noStrike" baseline="0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u="none" strike="noStrike" baseline="0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… , </m:t>
                    </m:r>
                    <m:sSub>
                      <m:sSubPr>
                        <m:ctrlPr>
                          <a:rPr lang="en-US" sz="2800" b="0" i="1" u="none" strike="noStrike" baseline="0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u="none" strike="noStrike" baseline="0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u="none" strike="noStrike" baseline="0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IN" sz="2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5D0DB4-4F68-1A03-8C72-4117C7952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357" y="2662186"/>
                <a:ext cx="7795870" cy="523220"/>
              </a:xfrm>
              <a:prstGeom prst="rect">
                <a:avLst/>
              </a:prstGeom>
              <a:blipFill>
                <a:blip r:embed="rId6"/>
                <a:stretch>
                  <a:fillRect l="-1564" t="-12791" b="-313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658B5CE-2AAE-33F9-5B57-5F38BA462D90}"/>
              </a:ext>
            </a:extLst>
          </p:cNvPr>
          <p:cNvSpPr txBox="1"/>
          <p:nvPr/>
        </p:nvSpPr>
        <p:spPr>
          <a:xfrm>
            <a:off x="788810" y="686156"/>
            <a:ext cx="12970559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Connected Components and the algebraic connectivity</a:t>
            </a:r>
            <a:endParaRPr lang="en-IN" sz="3600" b="1" i="0" u="none" strike="noStrike" baseline="0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10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Network Technology Background">
            <a:extLst>
              <a:ext uri="{FF2B5EF4-FFF2-40B4-BE49-F238E27FC236}">
                <a16:creationId xmlns:a16="http://schemas.microsoft.com/office/drawing/2014/main" id="{5E3FEAC7-4E3E-2146-6F38-EF3456EEE0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727581" y="707516"/>
            <a:ext cx="12817424" cy="94344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50288-11DF-526D-0232-63D435A2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9E18-5371-4FC2-8521-7ECB04290999}" type="datetime1">
              <a:rPr lang="en-US" smtClean="0"/>
              <a:pPr/>
              <a:t>8/22/2025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C19EF-92E3-F249-FDC1-520DB84DA236}"/>
              </a:ext>
            </a:extLst>
          </p:cNvPr>
          <p:cNvSpPr txBox="1"/>
          <p:nvPr/>
        </p:nvSpPr>
        <p:spPr>
          <a:xfrm>
            <a:off x="788810" y="686156"/>
            <a:ext cx="12970559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Connected Components and the algebraic connectivity</a:t>
            </a:r>
            <a:endParaRPr lang="en-IN" sz="3600" b="1" i="0" u="none" strike="noStrike" baseline="0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0610F2-F591-4C7C-637D-D17A6DF19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52" y="10168687"/>
            <a:ext cx="2752725" cy="257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C3DB03-6BA3-F544-9258-C417D1702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657" y="2455253"/>
            <a:ext cx="5578605" cy="37954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E9C9F4-75E1-F3FA-4B2C-9BCB633451A6}"/>
                  </a:ext>
                </a:extLst>
              </p:cNvPr>
              <p:cNvSpPr txBox="1"/>
              <p:nvPr/>
            </p:nvSpPr>
            <p:spPr>
              <a:xfrm>
                <a:off x="3059013" y="1689824"/>
                <a:ext cx="9423929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8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Suppose we have a network with 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different components</a:t>
                </a:r>
                <a:endParaRPr lang="en-IN" sz="2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E9C9F4-75E1-F3FA-4B2C-9BCB63345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013" y="1689824"/>
                <a:ext cx="9423929" cy="523220"/>
              </a:xfrm>
              <a:prstGeom prst="rect">
                <a:avLst/>
              </a:prstGeom>
              <a:blipFill>
                <a:blip r:embed="rId5"/>
                <a:stretch>
                  <a:fillRect l="-1358" t="-11628" b="-313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5D0DB4-4F68-1A03-8C72-4117C7952479}"/>
                  </a:ext>
                </a:extLst>
              </p:cNvPr>
              <p:cNvSpPr txBox="1"/>
              <p:nvPr/>
            </p:nvSpPr>
            <p:spPr>
              <a:xfrm>
                <a:off x="3238358" y="2239779"/>
                <a:ext cx="7795870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8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components have sizes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u="none" strike="noStrike" baseline="0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u="none" strike="noStrike" baseline="0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u="none" strike="noStrike" baseline="0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u="none" strike="noStrike" baseline="0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u="none" strike="noStrike" baseline="0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u="none" strike="noStrike" baseline="0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u="none" strike="noStrike" baseline="0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u="none" strike="noStrike" baseline="0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… , </m:t>
                    </m:r>
                    <m:sSub>
                      <m:sSubPr>
                        <m:ctrlPr>
                          <a:rPr lang="en-US" sz="2800" b="0" i="1" u="none" strike="noStrike" baseline="0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u="none" strike="noStrike" baseline="0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u="none" strike="noStrike" baseline="0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IN" sz="2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5D0DB4-4F68-1A03-8C72-4117C7952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358" y="2239779"/>
                <a:ext cx="7795870" cy="523220"/>
              </a:xfrm>
              <a:prstGeom prst="rect">
                <a:avLst/>
              </a:prstGeom>
              <a:blipFill>
                <a:blip r:embed="rId6"/>
                <a:stretch>
                  <a:fillRect l="-1564" t="-11628" b="-313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42495A8-5CAB-6333-F61C-9498F05583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932" y="6466216"/>
            <a:ext cx="2971800" cy="3324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FB8C2B-E22A-C7A4-6061-34B4765CBD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8030" y="7632129"/>
            <a:ext cx="9476976" cy="10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834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Network Technology Background">
            <a:extLst>
              <a:ext uri="{FF2B5EF4-FFF2-40B4-BE49-F238E27FC236}">
                <a16:creationId xmlns:a16="http://schemas.microsoft.com/office/drawing/2014/main" id="{5E3FEAC7-4E3E-2146-6F38-EF3456EEE0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727581" y="707516"/>
            <a:ext cx="12817424" cy="94344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50288-11DF-526D-0232-63D435A2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A9E18-5371-4FC2-8521-7ECB04290999}" type="datetime1">
              <a:rPr lang="en-US" smtClean="0"/>
              <a:pPr/>
              <a:t>8/22/2025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C19EF-92E3-F249-FDC1-520DB84DA236}"/>
              </a:ext>
            </a:extLst>
          </p:cNvPr>
          <p:cNvSpPr txBox="1"/>
          <p:nvPr/>
        </p:nvSpPr>
        <p:spPr>
          <a:xfrm>
            <a:off x="788810" y="686156"/>
            <a:ext cx="12970559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Connected Components and the algebraic connectivity</a:t>
            </a:r>
            <a:endParaRPr lang="en-IN" sz="3600" b="1" i="0" u="none" strike="noStrike" baseline="0" dirty="0">
              <a:solidFill>
                <a:srgbClr val="0000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0610F2-F591-4C7C-637D-D17A6DF19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52" y="10168687"/>
            <a:ext cx="2752725" cy="2571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5D9B01-5647-D3BF-BAED-F87E16B2A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983" y="2879601"/>
            <a:ext cx="11604171" cy="391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0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etwork Technology Background">
            <a:extLst>
              <a:ext uri="{FF2B5EF4-FFF2-40B4-BE49-F238E27FC236}">
                <a16:creationId xmlns:a16="http://schemas.microsoft.com/office/drawing/2014/main" id="{17EB1BAC-EDA7-F030-2981-453D6039D0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689742" y="718554"/>
            <a:ext cx="12817424" cy="94344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C33D46-F421-1548-FEDF-ECBE7B06D270}"/>
                  </a:ext>
                </a:extLst>
              </p:cNvPr>
              <p:cNvSpPr txBox="1"/>
              <p:nvPr/>
            </p:nvSpPr>
            <p:spPr>
              <a:xfrm>
                <a:off x="1049782" y="3137723"/>
                <a:ext cx="12097344" cy="30469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685800" indent="-685800" algn="l">
                  <a:buFont typeface="Arial" panose="020B0604020202020204" pitchFamily="34" charset="0"/>
                  <a:buChar char="•"/>
                </a:pPr>
                <a:endParaRPr lang="en-US" sz="3200" b="0" i="0" u="none" strike="noStrike" baseline="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685800" indent="-685800" algn="l">
                  <a:buFont typeface="Arial" panose="020B0604020202020204" pitchFamily="34" charset="0"/>
                  <a:buChar char="•"/>
                </a:pPr>
                <a:r>
                  <a:rPr lang="en-US" sz="3200" b="0" i="0" u="none" strike="noStrike" baseline="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Trace</a:t>
                </a:r>
                <a:r>
                  <a:rPr lang="en-US" sz="32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can be in terms of the eigenvalues of the </a:t>
                </a:r>
                <a:r>
                  <a:rPr lang="en-IN" sz="32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adjacency matrix</a:t>
                </a:r>
              </a:p>
              <a:p>
                <a:pPr marL="685800" indent="-685800" algn="l">
                  <a:buFont typeface="Arial" panose="020B0604020202020204" pitchFamily="34" charset="0"/>
                  <a:buChar char="•"/>
                </a:pPr>
                <a:r>
                  <a:rPr lang="en-US" sz="32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For undirected graphs the adjacency matrix is </a:t>
                </a:r>
                <a:r>
                  <a:rPr lang="en-US" sz="3200" b="0" i="0" u="none" strike="noStrike" baseline="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symmetric</a:t>
                </a:r>
              </a:p>
              <a:p>
                <a:pPr marL="685800" indent="-685800" algn="l">
                  <a:buFont typeface="Arial" panose="020B0604020202020204" pitchFamily="34" charset="0"/>
                  <a:buChar char="•"/>
                </a:pPr>
                <a:r>
                  <a:rPr lang="en-US" sz="32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adjacency matrix has </a:t>
                </a:r>
                <a:r>
                  <a:rPr lang="en-US" sz="3200" b="0" i="0" u="none" strike="noStrike" baseline="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𝑛 real eigenvalues</a:t>
                </a:r>
              </a:p>
              <a:p>
                <a:pPr marL="685800" indent="-685800" algn="l">
                  <a:buFont typeface="Arial" panose="020B0604020202020204" pitchFamily="34" charset="0"/>
                  <a:buChar char="•"/>
                </a:pPr>
                <a:r>
                  <a:rPr lang="en-US" sz="32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eigenvectors have </a:t>
                </a:r>
                <a:r>
                  <a:rPr lang="en-US" sz="3200" b="0" i="0" u="none" strike="noStrike" baseline="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real elements</a:t>
                </a:r>
              </a:p>
              <a:p>
                <a:pPr marL="685800" indent="-6858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𝐴</m:t>
                    </m:r>
                  </m:oMath>
                </a14:m>
                <a:r>
                  <a:rPr lang="en-IN" sz="32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can be written as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𝑄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N" sz="32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C33D46-F421-1548-FEDF-ECBE7B06D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782" y="3137723"/>
                <a:ext cx="12097344" cy="3046988"/>
              </a:xfrm>
              <a:prstGeom prst="rect">
                <a:avLst/>
              </a:prstGeom>
              <a:blipFill>
                <a:blip r:embed="rId3"/>
                <a:stretch>
                  <a:fillRect l="-1159" b="-56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58C8411-9C3C-836B-EA25-427E7D4DA154}"/>
              </a:ext>
            </a:extLst>
          </p:cNvPr>
          <p:cNvSpPr txBox="1"/>
          <p:nvPr/>
        </p:nvSpPr>
        <p:spPr>
          <a:xfrm>
            <a:off x="1042790" y="10152990"/>
            <a:ext cx="1728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i="0" u="none" strike="noStrike" baseline="0" dirty="0">
                <a:solidFill>
                  <a:srgbClr val="04064C"/>
                </a:solidFill>
                <a:latin typeface="LMSans8-Regular-Identity-H"/>
              </a:rPr>
              <a:t>Denis </a:t>
            </a:r>
            <a:r>
              <a:rPr lang="en-IN" sz="1600" b="0" i="0" u="none" strike="noStrike" baseline="0" dirty="0" err="1">
                <a:solidFill>
                  <a:srgbClr val="04064C"/>
                </a:solidFill>
                <a:latin typeface="LMSans8-Regular-Identity-H"/>
              </a:rPr>
              <a:t>Helic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265107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etwork Technology Background">
            <a:extLst>
              <a:ext uri="{FF2B5EF4-FFF2-40B4-BE49-F238E27FC236}">
                <a16:creationId xmlns:a16="http://schemas.microsoft.com/office/drawing/2014/main" id="{17EB1BAC-EDA7-F030-2981-453D6039D0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689742" y="718554"/>
            <a:ext cx="12817424" cy="94344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C33D46-F421-1548-FEDF-ECBE7B06D270}"/>
                  </a:ext>
                </a:extLst>
              </p:cNvPr>
              <p:cNvSpPr txBox="1"/>
              <p:nvPr/>
            </p:nvSpPr>
            <p:spPr>
              <a:xfrm>
                <a:off x="1049782" y="3137723"/>
                <a:ext cx="12097344" cy="45243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685800" indent="-685800" algn="l">
                  <a:buFont typeface="Arial" panose="020B0604020202020204" pitchFamily="34" charset="0"/>
                  <a:buChar char="•"/>
                </a:pPr>
                <a:endParaRPr lang="en-US" sz="3200" b="0" i="0" u="none" strike="noStrike" baseline="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685800" indent="-685800" algn="l">
                  <a:buFont typeface="Arial" panose="020B0604020202020204" pitchFamily="34" charset="0"/>
                  <a:buChar char="•"/>
                </a:pPr>
                <a:r>
                  <a:rPr lang="en-US" sz="3200" b="0" i="0" u="none" strike="noStrike" baseline="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Trace</a:t>
                </a:r>
                <a:r>
                  <a:rPr lang="en-US" sz="32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can be in terms of the eigenvalues of the </a:t>
                </a:r>
                <a:r>
                  <a:rPr lang="en-IN" sz="32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adjacency matrix</a:t>
                </a:r>
              </a:p>
              <a:p>
                <a:pPr marL="685800" indent="-685800" algn="l">
                  <a:buFont typeface="Arial" panose="020B0604020202020204" pitchFamily="34" charset="0"/>
                  <a:buChar char="•"/>
                </a:pPr>
                <a:r>
                  <a:rPr lang="en-US" sz="32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For undirected graphs the adjacency matrix is </a:t>
                </a:r>
                <a:r>
                  <a:rPr lang="en-US" sz="3200" b="0" i="0" u="none" strike="noStrike" baseline="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symmetric</a:t>
                </a:r>
              </a:p>
              <a:p>
                <a:pPr marL="685800" indent="-685800" algn="l">
                  <a:buFont typeface="Arial" panose="020B0604020202020204" pitchFamily="34" charset="0"/>
                  <a:buChar char="•"/>
                </a:pPr>
                <a:r>
                  <a:rPr lang="en-US" sz="32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adjacency matrix has </a:t>
                </a:r>
                <a:r>
                  <a:rPr lang="en-US" sz="3200" b="0" i="0" u="none" strike="noStrike" baseline="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𝑛 real eigenvalues</a:t>
                </a:r>
              </a:p>
              <a:p>
                <a:pPr marL="685800" indent="-685800" algn="l">
                  <a:buFont typeface="Arial" panose="020B0604020202020204" pitchFamily="34" charset="0"/>
                  <a:buChar char="•"/>
                </a:pPr>
                <a:r>
                  <a:rPr lang="en-US" sz="3200" b="0" i="0" u="none" strike="noStrike" baseline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 eigenvectors have </a:t>
                </a:r>
                <a:r>
                  <a:rPr lang="en-US" sz="3200" b="0" i="0" u="none" strike="noStrike" baseline="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real elements</a:t>
                </a:r>
              </a:p>
              <a:p>
                <a:pPr marL="685800" indent="-6858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𝐴</m:t>
                    </m:r>
                  </m:oMath>
                </a14:m>
                <a:r>
                  <a:rPr lang="en-IN" sz="32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can be written as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𝑄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N" sz="32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</a:t>
                </a:r>
              </a:p>
              <a:p>
                <a:r>
                  <a:rPr lang="en-IN" sz="32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       Q is </a:t>
                </a:r>
                <a:r>
                  <a:rPr lang="en-IN" sz="320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orthogonal</a:t>
                </a:r>
                <a:r>
                  <a:rPr lang="en-IN" sz="32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matrix </a:t>
                </a:r>
                <a:r>
                  <a:rPr lang="en-US" sz="32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whose columns are the real, </a:t>
                </a:r>
                <a:r>
                  <a:rPr lang="en-US" sz="320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orthonormal</a:t>
                </a:r>
              </a:p>
              <a:p>
                <a:r>
                  <a:rPr lang="en-US" sz="320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      eigenvectors</a:t>
                </a:r>
                <a:r>
                  <a:rPr lang="en-US" sz="32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IN" sz="32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  And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Λ</m:t>
                    </m:r>
                  </m:oMath>
                </a14:m>
                <a:r>
                  <a:rPr lang="en-IN" sz="32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i</a:t>
                </a:r>
                <a:r>
                  <a:rPr lang="en-US" sz="32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 a diagonal matrix whose entries</a:t>
                </a:r>
              </a:p>
              <a:p>
                <a:r>
                  <a:rPr lang="en-US" sz="3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  </a:t>
                </a:r>
                <a:r>
                  <a:rPr lang="en-US" sz="32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are  the </a:t>
                </a:r>
                <a:r>
                  <a:rPr lang="en-US" sz="320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eigenvalues</a:t>
                </a:r>
                <a:r>
                  <a:rPr lang="en-US" sz="32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𝐴</m:t>
                    </m:r>
                  </m:oMath>
                </a14:m>
                <a:endParaRPr lang="en-IN" sz="32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C33D46-F421-1548-FEDF-ECBE7B06D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782" y="3137723"/>
                <a:ext cx="12097344" cy="4524315"/>
              </a:xfrm>
              <a:prstGeom prst="rect">
                <a:avLst/>
              </a:prstGeom>
              <a:blipFill>
                <a:blip r:embed="rId3"/>
                <a:stretch>
                  <a:fillRect l="-1159" r="-1259" b="-35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58C8411-9C3C-836B-EA25-427E7D4DA154}"/>
              </a:ext>
            </a:extLst>
          </p:cNvPr>
          <p:cNvSpPr txBox="1"/>
          <p:nvPr/>
        </p:nvSpPr>
        <p:spPr>
          <a:xfrm>
            <a:off x="1042790" y="10152990"/>
            <a:ext cx="1728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i="0" u="none" strike="noStrike" baseline="0" dirty="0">
                <a:solidFill>
                  <a:srgbClr val="04064C"/>
                </a:solidFill>
                <a:latin typeface="LMSans8-Regular-Identity-H"/>
              </a:rPr>
              <a:t>Denis </a:t>
            </a:r>
            <a:r>
              <a:rPr lang="en-IN" sz="1600" b="0" i="0" u="none" strike="noStrike" baseline="0" dirty="0" err="1">
                <a:solidFill>
                  <a:srgbClr val="04064C"/>
                </a:solidFill>
                <a:latin typeface="LMSans8-Regular-Identity-H"/>
              </a:rPr>
              <a:t>Helic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3864713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etwork Technology Background">
            <a:extLst>
              <a:ext uri="{FF2B5EF4-FFF2-40B4-BE49-F238E27FC236}">
                <a16:creationId xmlns:a16="http://schemas.microsoft.com/office/drawing/2014/main" id="{17EB1BAC-EDA7-F030-2981-453D6039D0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689742" y="718554"/>
            <a:ext cx="12817424" cy="94344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C33D46-F421-1548-FEDF-ECBE7B06D270}"/>
                  </a:ext>
                </a:extLst>
              </p:cNvPr>
              <p:cNvSpPr txBox="1"/>
              <p:nvPr/>
            </p:nvSpPr>
            <p:spPr>
              <a:xfrm>
                <a:off x="1232039" y="1727473"/>
                <a:ext cx="12097344" cy="20621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685800" indent="-6858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𝐴</m:t>
                    </m:r>
                  </m:oMath>
                </a14:m>
                <a:r>
                  <a:rPr lang="en-IN" sz="32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can be written as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𝑄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N" sz="32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</a:t>
                </a:r>
              </a:p>
              <a:p>
                <a:r>
                  <a:rPr lang="en-IN" sz="32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       Q is </a:t>
                </a:r>
                <a:r>
                  <a:rPr lang="en-IN" sz="320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orthogonal</a:t>
                </a:r>
                <a:r>
                  <a:rPr lang="en-IN" sz="32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matrix </a:t>
                </a:r>
                <a:r>
                  <a:rPr lang="en-US" sz="32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whose columns are the real, </a:t>
                </a:r>
                <a:r>
                  <a:rPr lang="en-US" sz="320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orthonormal</a:t>
                </a:r>
              </a:p>
              <a:p>
                <a:r>
                  <a:rPr lang="en-US" sz="320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      eigenvectors</a:t>
                </a:r>
                <a:r>
                  <a:rPr lang="en-US" sz="32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IN" sz="32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  And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Λ</m:t>
                    </m:r>
                  </m:oMath>
                </a14:m>
                <a:r>
                  <a:rPr lang="en-IN" sz="32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i</a:t>
                </a:r>
                <a:r>
                  <a:rPr lang="en-US" sz="32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 a diagonal matrix whose entries</a:t>
                </a:r>
              </a:p>
              <a:p>
                <a:r>
                  <a:rPr lang="en-US" sz="3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  </a:t>
                </a:r>
                <a:r>
                  <a:rPr lang="en-US" sz="32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are  the </a:t>
                </a:r>
                <a:r>
                  <a:rPr lang="en-US" sz="320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eigenvalues</a:t>
                </a:r>
                <a:r>
                  <a:rPr lang="en-US" sz="32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𝐴</m:t>
                    </m:r>
                  </m:oMath>
                </a14:m>
                <a:endParaRPr lang="en-IN" sz="32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C33D46-F421-1548-FEDF-ECBE7B06D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039" y="1727473"/>
                <a:ext cx="12097344" cy="2062103"/>
              </a:xfrm>
              <a:prstGeom prst="rect">
                <a:avLst/>
              </a:prstGeom>
              <a:blipFill>
                <a:blip r:embed="rId3"/>
                <a:stretch>
                  <a:fillRect t="-3835" r="-1259" b="-85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58C8411-9C3C-836B-EA25-427E7D4DA154}"/>
              </a:ext>
            </a:extLst>
          </p:cNvPr>
          <p:cNvSpPr txBox="1"/>
          <p:nvPr/>
        </p:nvSpPr>
        <p:spPr>
          <a:xfrm>
            <a:off x="1042790" y="10152990"/>
            <a:ext cx="1728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i="0" u="none" strike="noStrike" baseline="0" dirty="0">
                <a:solidFill>
                  <a:srgbClr val="04064C"/>
                </a:solidFill>
                <a:latin typeface="LMSans8-Regular-Identity-H"/>
              </a:rPr>
              <a:t>Denis </a:t>
            </a:r>
            <a:r>
              <a:rPr lang="en-IN" sz="1600" b="0" i="0" u="none" strike="noStrike" baseline="0" dirty="0" err="1">
                <a:solidFill>
                  <a:srgbClr val="04064C"/>
                </a:solidFill>
                <a:latin typeface="LMSans8-Regular-Identity-H"/>
              </a:rPr>
              <a:t>Helic</a:t>
            </a:r>
            <a:endParaRPr lang="en-IN" sz="9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D03F65-02E1-AA3D-382A-B2CD62BBAB94}"/>
                  </a:ext>
                </a:extLst>
              </p:cNvPr>
              <p:cNvSpPr txBox="1"/>
              <p:nvPr/>
            </p:nvSpPr>
            <p:spPr>
              <a:xfrm>
                <a:off x="1330822" y="4522718"/>
                <a:ext cx="12097344" cy="14465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sz="4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n-US" sz="4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n-US" sz="4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sz="4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sz="4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r</m:t>
                          </m:r>
                        </m:sup>
                      </m:sSup>
                      <m:r>
                        <a:rPr lang="en-US" sz="4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4400" b="0" dirty="0">
                  <a:solidFill>
                    <a:srgbClr val="0000FF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en-IN" sz="44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say r=2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en-US" sz="4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𝑄</m:t>
                    </m:r>
                    <m:r>
                      <m:rPr>
                        <m:sty m:val="p"/>
                      </m:rPr>
                      <a:rPr lang="en-US" sz="4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4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𝑄</m:t>
                    </m:r>
                    <m:r>
                      <m:rPr>
                        <m:sty m:val="p"/>
                      </m:rPr>
                      <a:rPr lang="en-US" sz="4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4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en-US" sz="4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4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IN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D03F65-02E1-AA3D-382A-B2CD62BBA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822" y="4522718"/>
                <a:ext cx="12097344" cy="1446550"/>
              </a:xfrm>
              <a:prstGeom prst="rect">
                <a:avLst/>
              </a:prstGeom>
              <a:blipFill>
                <a:blip r:embed="rId4"/>
                <a:stretch>
                  <a:fillRect b="-185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267AE533-AAFD-5B10-6CB0-EB2E7C3D4FFA}"/>
              </a:ext>
            </a:extLst>
          </p:cNvPr>
          <p:cNvSpPr/>
          <p:nvPr/>
        </p:nvSpPr>
        <p:spPr>
          <a:xfrm>
            <a:off x="7280601" y="5127996"/>
            <a:ext cx="1107005" cy="87716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07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etwork Technology Background">
            <a:extLst>
              <a:ext uri="{FF2B5EF4-FFF2-40B4-BE49-F238E27FC236}">
                <a16:creationId xmlns:a16="http://schemas.microsoft.com/office/drawing/2014/main" id="{17EB1BAC-EDA7-F030-2981-453D6039D0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689742" y="718554"/>
            <a:ext cx="12817424" cy="94344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C33D46-F421-1548-FEDF-ECBE7B06D270}"/>
                  </a:ext>
                </a:extLst>
              </p:cNvPr>
              <p:cNvSpPr txBox="1"/>
              <p:nvPr/>
            </p:nvSpPr>
            <p:spPr>
              <a:xfrm>
                <a:off x="1232039" y="1727473"/>
                <a:ext cx="12097344" cy="206210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685800" indent="-6858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𝐴</m:t>
                    </m:r>
                  </m:oMath>
                </a14:m>
                <a:r>
                  <a:rPr lang="en-IN" sz="32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can be written as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𝑄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N" sz="32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</a:t>
                </a:r>
              </a:p>
              <a:p>
                <a:r>
                  <a:rPr lang="en-IN" sz="32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       Q is </a:t>
                </a:r>
                <a:r>
                  <a:rPr lang="en-IN" sz="320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orthogonal</a:t>
                </a:r>
                <a:r>
                  <a:rPr lang="en-IN" sz="32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matrix </a:t>
                </a:r>
                <a:r>
                  <a:rPr lang="en-US" sz="32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whose columns are the real, </a:t>
                </a:r>
                <a:r>
                  <a:rPr lang="en-US" sz="320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orthonormal</a:t>
                </a:r>
              </a:p>
              <a:p>
                <a:r>
                  <a:rPr lang="en-US" sz="320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      eigenvectors</a:t>
                </a:r>
                <a:r>
                  <a:rPr lang="en-US" sz="32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IN" sz="32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  And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Λ</m:t>
                    </m:r>
                  </m:oMath>
                </a14:m>
                <a:r>
                  <a:rPr lang="en-IN" sz="32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i</a:t>
                </a:r>
                <a:r>
                  <a:rPr lang="en-US" sz="32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 a diagonal matrix whose entries</a:t>
                </a:r>
              </a:p>
              <a:p>
                <a:r>
                  <a:rPr lang="en-US" sz="3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  </a:t>
                </a:r>
                <a:r>
                  <a:rPr lang="en-US" sz="32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are  the </a:t>
                </a:r>
                <a:r>
                  <a:rPr lang="en-US" sz="320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eigenvalues</a:t>
                </a:r>
                <a:r>
                  <a:rPr lang="en-US" sz="32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𝐴</m:t>
                    </m:r>
                  </m:oMath>
                </a14:m>
                <a:endParaRPr lang="en-IN" sz="32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C33D46-F421-1548-FEDF-ECBE7B06D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039" y="1727473"/>
                <a:ext cx="12097344" cy="2062103"/>
              </a:xfrm>
              <a:prstGeom prst="rect">
                <a:avLst/>
              </a:prstGeom>
              <a:blipFill>
                <a:blip r:embed="rId3"/>
                <a:stretch>
                  <a:fillRect t="-3835" r="-1259" b="-85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58C8411-9C3C-836B-EA25-427E7D4DA154}"/>
              </a:ext>
            </a:extLst>
          </p:cNvPr>
          <p:cNvSpPr txBox="1"/>
          <p:nvPr/>
        </p:nvSpPr>
        <p:spPr>
          <a:xfrm>
            <a:off x="1042790" y="10152990"/>
            <a:ext cx="1728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i="0" u="none" strike="noStrike" baseline="0" dirty="0">
                <a:solidFill>
                  <a:srgbClr val="04064C"/>
                </a:solidFill>
                <a:latin typeface="LMSans8-Regular-Identity-H"/>
              </a:rPr>
              <a:t>Denis </a:t>
            </a:r>
            <a:r>
              <a:rPr lang="en-IN" sz="1600" b="0" i="0" u="none" strike="noStrike" baseline="0" dirty="0" err="1">
                <a:solidFill>
                  <a:srgbClr val="04064C"/>
                </a:solidFill>
                <a:latin typeface="LMSans8-Regular-Identity-H"/>
              </a:rPr>
              <a:t>Helic</a:t>
            </a:r>
            <a:endParaRPr lang="en-IN" sz="9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645752D-D00A-DA74-0FAE-4BE6F871A5F8}"/>
                  </a:ext>
                </a:extLst>
              </p:cNvPr>
              <p:cNvSpPr txBox="1"/>
              <p:nvPr/>
            </p:nvSpPr>
            <p:spPr>
              <a:xfrm>
                <a:off x="1330822" y="4522718"/>
                <a:ext cx="12097344" cy="14465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sz="4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n-US" sz="4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n-US" sz="4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sz="4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sz="4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r</m:t>
                          </m:r>
                        </m:sup>
                      </m:sSup>
                      <m:r>
                        <a:rPr lang="en-US" sz="4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4400" b="0" dirty="0">
                  <a:solidFill>
                    <a:srgbClr val="0000FF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ctr"/>
                <a:r>
                  <a:rPr lang="en-IN" sz="44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For instance,  r=2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en-US" sz="4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𝑄</m:t>
                    </m:r>
                    <m:r>
                      <m:rPr>
                        <m:sty m:val="p"/>
                      </m:rPr>
                      <a:rPr lang="en-US" sz="4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4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𝑄</m:t>
                    </m:r>
                    <m:r>
                      <m:rPr>
                        <m:sty m:val="p"/>
                      </m:rPr>
                      <a:rPr lang="en-US" sz="4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4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en-US" sz="4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4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IN" sz="4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645752D-D00A-DA74-0FAE-4BE6F871A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822" y="4522718"/>
                <a:ext cx="12097344" cy="1446550"/>
              </a:xfrm>
              <a:prstGeom prst="rect">
                <a:avLst/>
              </a:prstGeom>
              <a:blipFill>
                <a:blip r:embed="rId4"/>
                <a:stretch>
                  <a:fillRect b="-185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9C5237-B6B9-706C-954E-6D41C82B6BB8}"/>
                  </a:ext>
                </a:extLst>
              </p:cNvPr>
              <p:cNvSpPr txBox="1"/>
              <p:nvPr/>
            </p:nvSpPr>
            <p:spPr>
              <a:xfrm>
                <a:off x="3851102" y="7416106"/>
                <a:ext cx="7200800" cy="10405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sz="4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en-US" sz="4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48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Λ</m:t>
                              </m:r>
                            </m:e>
                            <m:sup>
                              <m:r>
                                <a:rPr lang="en-US" sz="4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4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  <m:sup/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9C5237-B6B9-706C-954E-6D41C82B6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2" y="7416106"/>
                <a:ext cx="7200800" cy="10405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851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etwork Technology Background">
            <a:extLst>
              <a:ext uri="{FF2B5EF4-FFF2-40B4-BE49-F238E27FC236}">
                <a16:creationId xmlns:a16="http://schemas.microsoft.com/office/drawing/2014/main" id="{17EB1BAC-EDA7-F030-2981-453D6039D0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689742" y="718554"/>
            <a:ext cx="12817424" cy="94344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8C8411-9C3C-836B-EA25-427E7D4DA154}"/>
              </a:ext>
            </a:extLst>
          </p:cNvPr>
          <p:cNvSpPr txBox="1"/>
          <p:nvPr/>
        </p:nvSpPr>
        <p:spPr>
          <a:xfrm>
            <a:off x="1042790" y="10152990"/>
            <a:ext cx="1728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i="0" u="none" strike="noStrike" baseline="0" dirty="0">
                <a:solidFill>
                  <a:srgbClr val="04064C"/>
                </a:solidFill>
                <a:latin typeface="LMSans8-Regular-Identity-H"/>
              </a:rPr>
              <a:t>Denis </a:t>
            </a:r>
            <a:r>
              <a:rPr lang="en-IN" sz="1600" b="0" i="0" u="none" strike="noStrike" baseline="0" dirty="0" err="1">
                <a:solidFill>
                  <a:srgbClr val="04064C"/>
                </a:solidFill>
                <a:latin typeface="LMSans8-Regular-Identity-H"/>
              </a:rPr>
              <a:t>Helic</a:t>
            </a:r>
            <a:endParaRPr lang="en-IN" sz="9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9C5237-B6B9-706C-954E-6D41C82B6BB8}"/>
                  </a:ext>
                </a:extLst>
              </p:cNvPr>
              <p:cNvSpPr txBox="1"/>
              <p:nvPr/>
            </p:nvSpPr>
            <p:spPr>
              <a:xfrm>
                <a:off x="3587911" y="1987278"/>
                <a:ext cx="7200800" cy="9614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4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sz="4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en-US" sz="4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44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Λ</m:t>
                              </m:r>
                            </m:e>
                            <m:sup>
                              <m:r>
                                <a:rPr lang="en-US" sz="4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4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  <m:sup/>
                      </m:sSup>
                    </m:oMath>
                  </m:oMathPara>
                </a14:m>
                <a:endParaRPr lang="en-IN" sz="4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9C5237-B6B9-706C-954E-6D41C82B6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911" y="1987278"/>
                <a:ext cx="7200800" cy="9614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853A634-EAAD-F920-29BC-3EA6FA1581BF}"/>
                  </a:ext>
                </a:extLst>
              </p:cNvPr>
              <p:cNvSpPr txBox="1"/>
              <p:nvPr/>
            </p:nvSpPr>
            <p:spPr>
              <a:xfrm>
                <a:off x="2410942" y="4281752"/>
                <a:ext cx="10657184" cy="70641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4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=∑</m:t>
                    </m:r>
                    <m:sSub>
                      <m:sSubPr>
                        <m:ctrlPr>
                          <a:rPr lang="en-US" sz="4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4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4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4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4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sz="4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𝑇𝑟</m:t>
                    </m:r>
                    <m:d>
                      <m:dPr>
                        <m:ctrlPr>
                          <a:rPr lang="en-US" sz="4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𝑄</m:t>
                        </m:r>
                        <m:sSup>
                          <m:sSupPr>
                            <m:ctrlPr>
                              <a:rPr lang="en-US" sz="4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40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𝑟</m:t>
                            </m:r>
                          </m:sup>
                        </m:sSup>
                        <m:sSup>
                          <m:sSupPr>
                            <m:ctrlPr>
                              <a:rPr lang="en-US" sz="4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sz="4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</m:oMath>
                </a14:m>
                <a:r>
                  <a:rPr lang="en-US" sz="3600" dirty="0">
                    <a:solidFill>
                      <a:srgbClr val="0000FF"/>
                    </a:solidFill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𝑇𝑟</m:t>
                    </m:r>
                    <m:d>
                      <m:dPr>
                        <m:ctrlP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𝑄</m:t>
                        </m:r>
                        <m:sSup>
                          <m:sSupPr>
                            <m:ctrlPr>
                              <a:rPr lang="en-US" sz="3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3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3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6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sz="3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d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naryPr>
                      <m:sub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3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nary>
                  </m:oMath>
                </a14:m>
                <a:endParaRPr lang="en-IN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853A634-EAAD-F920-29BC-3EA6FA158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942" y="4281752"/>
                <a:ext cx="10657184" cy="7064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F149F6-93FC-C0DA-5B7B-E72EAF9C2C66}"/>
                  </a:ext>
                </a:extLst>
              </p:cNvPr>
              <p:cNvSpPr txBox="1"/>
              <p:nvPr/>
            </p:nvSpPr>
            <p:spPr>
              <a:xfrm>
                <a:off x="745638" y="431329"/>
                <a:ext cx="12682527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3600" b="1" i="0" u="none" strike="noStrike" baseline="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Cycles (Calculation of total number of cycles of length </a:t>
                </a:r>
                <a14:m>
                  <m:oMath xmlns:m="http://schemas.openxmlformats.org/officeDocument/2006/math">
                    <m:r>
                      <a:rPr lang="en-US" sz="3600" b="1" i="1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𝒓</m:t>
                    </m:r>
                  </m:oMath>
                </a14:m>
                <a:r>
                  <a:rPr lang="en-US" sz="3600" b="1" i="0" u="none" strike="noStrike" baseline="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)</a:t>
                </a:r>
                <a:endParaRPr lang="en-IN" sz="3600" b="1" i="0" u="none" strike="noStrike" baseline="0" dirty="0">
                  <a:solidFill>
                    <a:srgbClr val="0000FF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F149F6-93FC-C0DA-5B7B-E72EAF9C2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38" y="431329"/>
                <a:ext cx="12682527" cy="646331"/>
              </a:xfrm>
              <a:prstGeom prst="rect">
                <a:avLst/>
              </a:prstGeom>
              <a:blipFill>
                <a:blip r:embed="rId5"/>
                <a:stretch>
                  <a:fillRect l="-1442" t="-15094" b="-349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804C40-3909-1A27-2F0F-FE466BF1CF18}"/>
                  </a:ext>
                </a:extLst>
              </p:cNvPr>
              <p:cNvSpPr txBox="1"/>
              <p:nvPr/>
            </p:nvSpPr>
            <p:spPr>
              <a:xfrm>
                <a:off x="1402830" y="3220752"/>
                <a:ext cx="11683086" cy="707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The total number of cycles of length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𝑟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in a network</a:t>
                </a:r>
                <a:endParaRPr lang="en-IN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804C40-3909-1A27-2F0F-FE466BF1C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830" y="3220752"/>
                <a:ext cx="11683086" cy="707886"/>
              </a:xfrm>
              <a:prstGeom prst="rect">
                <a:avLst/>
              </a:prstGeom>
              <a:blipFill>
                <a:blip r:embed="rId6"/>
                <a:stretch>
                  <a:fillRect l="-1826" t="-17241" b="-344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1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Network Technology Background">
            <a:extLst>
              <a:ext uri="{FF2B5EF4-FFF2-40B4-BE49-F238E27FC236}">
                <a16:creationId xmlns:a16="http://schemas.microsoft.com/office/drawing/2014/main" id="{17EB1BAC-EDA7-F030-2981-453D6039D0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-1" b="3428"/>
          <a:stretch/>
        </p:blipFill>
        <p:spPr>
          <a:xfrm>
            <a:off x="689742" y="718554"/>
            <a:ext cx="12817424" cy="94344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8C8411-9C3C-836B-EA25-427E7D4DA154}"/>
              </a:ext>
            </a:extLst>
          </p:cNvPr>
          <p:cNvSpPr txBox="1"/>
          <p:nvPr/>
        </p:nvSpPr>
        <p:spPr>
          <a:xfrm>
            <a:off x="1042790" y="10152990"/>
            <a:ext cx="1728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i="0" u="none" strike="noStrike" baseline="0" dirty="0">
                <a:solidFill>
                  <a:srgbClr val="04064C"/>
                </a:solidFill>
                <a:latin typeface="LMSans8-Regular-Identity-H"/>
              </a:rPr>
              <a:t>Denis </a:t>
            </a:r>
            <a:r>
              <a:rPr lang="en-IN" sz="1600" b="0" i="0" u="none" strike="noStrike" baseline="0" dirty="0" err="1">
                <a:solidFill>
                  <a:srgbClr val="04064C"/>
                </a:solidFill>
                <a:latin typeface="LMSans8-Regular-Identity-H"/>
              </a:rPr>
              <a:t>Helic</a:t>
            </a:r>
            <a:endParaRPr lang="en-IN" sz="9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853A634-EAAD-F920-29BC-3EA6FA1581BF}"/>
                  </a:ext>
                </a:extLst>
              </p:cNvPr>
              <p:cNvSpPr txBox="1"/>
              <p:nvPr/>
            </p:nvSpPr>
            <p:spPr>
              <a:xfrm>
                <a:off x="1906886" y="1655465"/>
                <a:ext cx="10657184" cy="70641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4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=∑</m:t>
                    </m:r>
                    <m:sSub>
                      <m:sSubPr>
                        <m:ctrlPr>
                          <a:rPr lang="en-US" sz="4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4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4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4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4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sz="4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𝑇𝑟</m:t>
                    </m:r>
                    <m:d>
                      <m:dPr>
                        <m:ctrlPr>
                          <a:rPr lang="en-US" sz="4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𝑄</m:t>
                        </m:r>
                        <m:sSup>
                          <m:sSupPr>
                            <m:ctrlPr>
                              <a:rPr lang="en-US" sz="4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40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𝑟</m:t>
                            </m:r>
                          </m:sup>
                        </m:sSup>
                        <m:sSup>
                          <m:sSupPr>
                            <m:ctrlPr>
                              <a:rPr lang="en-US" sz="4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4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sz="4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</m:oMath>
                </a14:m>
                <a:r>
                  <a:rPr lang="en-US" sz="3600" dirty="0">
                    <a:solidFill>
                      <a:srgbClr val="0000FF"/>
                    </a:solidFill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𝑇𝑟</m:t>
                    </m:r>
                    <m:d>
                      <m:dPr>
                        <m:ctrlP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𝑄</m:t>
                        </m:r>
                        <m:sSup>
                          <m:sSupPr>
                            <m:ctrlPr>
                              <a:rPr lang="en-US" sz="3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3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3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6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sz="3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d>
                    <m:r>
                      <a:rPr lang="en-US" sz="3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naryPr>
                      <m:sub>
                        <m:r>
                          <a:rPr lang="en-US" sz="3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3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nary>
                  </m:oMath>
                </a14:m>
                <a:endParaRPr lang="en-IN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853A634-EAAD-F920-29BC-3EA6FA158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886" y="1655465"/>
                <a:ext cx="10657184" cy="7064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F149F6-93FC-C0DA-5B7B-E72EAF9C2C66}"/>
                  </a:ext>
                </a:extLst>
              </p:cNvPr>
              <p:cNvSpPr txBox="1"/>
              <p:nvPr/>
            </p:nvSpPr>
            <p:spPr>
              <a:xfrm>
                <a:off x="745638" y="431329"/>
                <a:ext cx="12682527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3600" b="1" i="0" u="none" strike="noStrike" baseline="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Cycles (Calculation of total number of cycles of length </a:t>
                </a:r>
                <a14:m>
                  <m:oMath xmlns:m="http://schemas.openxmlformats.org/officeDocument/2006/math">
                    <m:r>
                      <a:rPr lang="en-US" sz="3600" b="1" i="1" u="none" strike="noStrike" baseline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𝒓</m:t>
                    </m:r>
                  </m:oMath>
                </a14:m>
                <a:r>
                  <a:rPr lang="en-US" sz="3600" b="1" i="0" u="none" strike="noStrike" baseline="0" dirty="0">
                    <a:solidFill>
                      <a:srgbClr val="00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)</a:t>
                </a:r>
                <a:endParaRPr lang="en-IN" sz="3600" b="1" i="0" u="none" strike="noStrike" baseline="0" dirty="0">
                  <a:solidFill>
                    <a:srgbClr val="0000FF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F149F6-93FC-C0DA-5B7B-E72EAF9C2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38" y="431329"/>
                <a:ext cx="12682527" cy="646331"/>
              </a:xfrm>
              <a:prstGeom prst="rect">
                <a:avLst/>
              </a:prstGeom>
              <a:blipFill>
                <a:blip r:embed="rId4"/>
                <a:stretch>
                  <a:fillRect l="-1442" t="-15094" b="-349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diagram of a constellation&#10;&#10;Description automatically generated">
            <a:extLst>
              <a:ext uri="{FF2B5EF4-FFF2-40B4-BE49-F238E27FC236}">
                <a16:creationId xmlns:a16="http://schemas.microsoft.com/office/drawing/2014/main" id="{D3DA8B44-79B6-9342-E603-CAF0AF4B73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0" y="2534869"/>
            <a:ext cx="8675862" cy="6506896"/>
          </a:xfrm>
          <a:prstGeom prst="rect">
            <a:avLst/>
          </a:prstGeom>
        </p:spPr>
      </p:pic>
      <p:pic>
        <p:nvPicPr>
          <p:cNvPr id="6" name="Picture 5" descr="A graph of numbers and numbers&#10;&#10;Description automatically generated">
            <a:extLst>
              <a:ext uri="{FF2B5EF4-FFF2-40B4-BE49-F238E27FC236}">
                <a16:creationId xmlns:a16="http://schemas.microsoft.com/office/drawing/2014/main" id="{C0EF3031-342E-5791-01E1-C71AC7D0475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944" y="2822267"/>
            <a:ext cx="6015284" cy="5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4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4521</TotalTime>
  <Words>1273</Words>
  <Application>Microsoft Office PowerPoint</Application>
  <PresentationFormat>Custom</PresentationFormat>
  <Paragraphs>223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Cambria</vt:lpstr>
      <vt:lpstr>Cambria Math</vt:lpstr>
      <vt:lpstr>LMSans8-Regular-Identity-H</vt:lpstr>
      <vt:lpstr>Menlo</vt:lpstr>
      <vt:lpstr>Times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 S K Dana</dc:creator>
  <cp:lastModifiedBy>Chittaranjan Hens</cp:lastModifiedBy>
  <cp:revision>101</cp:revision>
  <dcterms:created xsi:type="dcterms:W3CDTF">2012-11-09T11:52:54Z</dcterms:created>
  <dcterms:modified xsi:type="dcterms:W3CDTF">2025-08-22T04:10:47Z</dcterms:modified>
</cp:coreProperties>
</file>