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57" r:id="rId6"/>
    <p:sldId id="260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9824E-69DA-DE93-9EED-B25DA632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4AF95B-D5BD-F687-F172-AAAA0FE8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C32342-3A82-8CBE-532B-ACD96E17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3874FF-69E3-94DE-8725-83B9FC0F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E79A6F-5DD7-AD03-780A-2870E54C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FA294-8287-D7AF-B2DE-4B49D85A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BF68CA-43B2-7879-83D1-BCB5EBE7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34B881-9149-B20F-ECC6-EAC86743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9589F4-8830-2BE9-2A7D-BF24EDA7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DFAB24-4B7F-98F6-6F82-32190732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879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FDD572-216B-5446-C240-6E075B7EC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7B012F-337E-6AD3-803B-9BBB5875B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7027D2-BB4C-B459-566E-AC012FC4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4A24D3-B031-F4CE-7AB7-72E14635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AC4EDA-DC96-E0DC-8073-6A00B80D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99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DC5B40-0BA5-DD62-216F-CA7B731F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AFE07-8F6E-61C4-4059-8530BBF6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C654A5-314F-6ADB-4C04-4272B252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897D8D-2976-5B36-BF1E-0ACFCE4C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B86AB-C0E6-75F1-A029-D1E25950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01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30EF-1866-198A-29E1-F39E5588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ED02AB-BA82-AA7E-3F2C-5D421147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31921-DE23-A88C-D863-919F0FC3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C04035-B6E4-A9F6-4B98-C26E809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242C2-607E-EDFF-4369-A736CAFC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E086A-2869-DE0B-459F-F15DB88B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4D36F-1E55-7F65-B52B-999F6B08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2EF06B-8B39-6B8D-F668-8A1BC240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8C3C91-63A0-C914-9E8A-BF9586D6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4178CB-50FB-F044-5F05-AF54C2DF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629135-3916-DB70-A7A3-BAB3077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47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E5D69-9E8E-015A-B8EF-59EB5C2D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2A7F-BA02-066C-7937-A56DF7C0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895B47-6BAE-CCAA-7614-37262E41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FA26A83-0E28-5D55-542E-2AB2A4F1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78CE05-97A6-8BD5-457A-525C02B2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0A18405-CE79-9090-E816-E595DCFA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A8C6C3-2612-93F1-3D0B-EF7979AA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010CA3-F2B1-726A-3C8D-71BF210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740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5E904-166F-6CA2-FFFF-D0248D9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DF033F-8986-9054-1BA2-95884CD7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E0866A-4085-FA92-91E4-4A5386D8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A0F6C3-3606-8F21-CC39-E26832AF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44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054062-F2E9-7286-6EE5-E63710C9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4B3C22-27A3-F64A-A14C-067127EF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84EEF2-D868-D928-C3DA-32FD3CB7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368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190F8-726B-833E-33FA-E5C4EBE2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1BD98-3BC1-B7C9-76E7-BBF3C401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86FCF2-74FA-0AAF-76CD-2E483DBC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1042BD-C0FB-D1DA-900E-8A5B66DD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F232D9-70C9-F673-9FA2-A312534F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3BEF8C-C5C6-D511-9B1D-8917EFD7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96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BCD85-F5E8-85EE-80A2-89B6AE14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85B30D8-637E-4559-9FDE-50EF1D163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5E03CB-1BC3-549A-E01C-A12799C6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F1B537-8B68-BAEE-9314-30326BDF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D118FD-7D96-230B-C18E-EF4E13DB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A30F2C-667D-13B6-8A5D-C4686445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1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B6E43A3-09D0-7BAD-98A7-A725D93C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C8693-3C0B-9355-527F-94ADE616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512BE1-AE27-386B-6646-B874B5D9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61EC-3217-401D-B504-0920C961E357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64805-B8BC-42E6-1792-98A7FBAA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3EB001-1227-1D1C-9232-BB642821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697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erwatch.com/storage/database-softwa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FE380-EFA5-09C6-CBB1-670F445B4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AWS Project Building Session </a:t>
            </a:r>
            <a:r>
              <a:rPr lang="en-IN" dirty="0"/>
              <a:t>Building a Three Tier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6445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FBFFA-D3B7-F45E-6734-3A764E5F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58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The 3 Tier Application: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69539-24A2-661C-4F17-86DFE018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8188"/>
            <a:ext cx="11135061" cy="5524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Three-tier architecture is a well-established software application architecture that organizes applications into three logical tier:</a:t>
            </a:r>
          </a:p>
          <a:p>
            <a:pPr marL="457200" indent="-457200">
              <a:buAutoNum type="alphaLcPeriod"/>
            </a:pPr>
            <a:r>
              <a:rPr lang="en-US" sz="2000" b="1" u="sng" dirty="0">
                <a:solidFill>
                  <a:srgbClr val="525252"/>
                </a:solidFill>
                <a:latin typeface="IBM Plex Sans" panose="020B0604020202020204" pitchFamily="34" charset="0"/>
              </a:rPr>
              <a:t>T</a:t>
            </a:r>
            <a:r>
              <a:rPr lang="en-US" sz="2000" b="1" i="0" u="sng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he presentation tier, or user interface: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These are the web servers that dispense the web page when they are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requested using the web client.</a:t>
            </a:r>
            <a:endParaRPr lang="en-IN" sz="2000" dirty="0">
              <a:solidFill>
                <a:srgbClr val="525252"/>
              </a:solidFill>
              <a:latin typeface="IBM Plex Sans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525252"/>
                </a:solidFill>
                <a:latin typeface="IBM Plex Sans" panose="020B0604020202020204" pitchFamily="34" charset="0"/>
              </a:rPr>
              <a:t>b</a:t>
            </a:r>
            <a:r>
              <a:rPr lang="en-US" sz="2000" b="1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.   </a:t>
            </a:r>
            <a:r>
              <a:rPr lang="en-US" sz="2000" b="1" u="sng" dirty="0">
                <a:solidFill>
                  <a:srgbClr val="525252"/>
                </a:solidFill>
                <a:latin typeface="IBM Plex Sans" panose="020B0604020202020204" pitchFamily="34" charset="0"/>
              </a:rPr>
              <a:t>T</a:t>
            </a:r>
            <a:r>
              <a:rPr lang="en-US" sz="2000" b="1" i="0" u="sng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he application tier, where data is processed: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Application servers physically or virtually sit between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 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DB servers and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web servers. App servers are the operating systems supporting an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application delivery. </a:t>
            </a:r>
            <a:r>
              <a:rPr lang="en-US" sz="2000" b="1" dirty="0" err="1">
                <a:solidFill>
                  <a:srgbClr val="525252"/>
                </a:solidFill>
                <a:latin typeface="IBM Plex Sans" panose="020B0604020202020204" pitchFamily="34" charset="0"/>
              </a:rPr>
              <a:t>OrangeHRM</a:t>
            </a:r>
            <a:r>
              <a:rPr lang="en-US" sz="2000" b="1" dirty="0">
                <a:solidFill>
                  <a:srgbClr val="525252"/>
                </a:solidFill>
                <a:latin typeface="IBM Plex Sans" panose="020B0604020202020204" pitchFamily="34" charset="0"/>
              </a:rPr>
              <a:t> 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is the full suite of application for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comprehensive human capital management: core HR, time and attendance,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candidate  recruiting, performance reviews, absence management etc.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525252"/>
                </a:solidFill>
                <a:latin typeface="IBM Plex Sans" panose="020B0604020202020204" pitchFamily="34" charset="0"/>
              </a:rPr>
              <a:t>c.    </a:t>
            </a:r>
            <a:r>
              <a:rPr lang="en-US" sz="2000" b="1" u="sng" dirty="0">
                <a:solidFill>
                  <a:srgbClr val="525252"/>
                </a:solidFill>
                <a:latin typeface="IBM Plex Sans" panose="020B0604020202020204" pitchFamily="34" charset="0"/>
              </a:rPr>
              <a:t>The data tier, where the data associated with the: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        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Database software makes data management simpler by enabling users to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store data in a structured form and then access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5D82531-10A5-D7F3-2889-888A33EA5608}"/>
              </a:ext>
            </a:extLst>
          </p:cNvPr>
          <p:cNvSpPr/>
          <p:nvPr/>
        </p:nvSpPr>
        <p:spPr>
          <a:xfrm>
            <a:off x="9972338" y="2499967"/>
            <a:ext cx="1559859" cy="699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Presentation Layer(Frontend)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7047458-26E4-606A-8113-A60BC99AD4DE}"/>
              </a:ext>
            </a:extLst>
          </p:cNvPr>
          <p:cNvSpPr/>
          <p:nvPr/>
        </p:nvSpPr>
        <p:spPr>
          <a:xfrm>
            <a:off x="9972337" y="3850645"/>
            <a:ext cx="1559859" cy="699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 Layer(Backend)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904EAF-238B-D34E-D19B-035E728F02C7}"/>
              </a:ext>
            </a:extLst>
          </p:cNvPr>
          <p:cNvSpPr/>
          <p:nvPr/>
        </p:nvSpPr>
        <p:spPr>
          <a:xfrm>
            <a:off x="9972336" y="5279040"/>
            <a:ext cx="1559859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A3F9039-4AEB-5BD8-4143-ECB242A8A7F9}"/>
              </a:ext>
            </a:extLst>
          </p:cNvPr>
          <p:cNvCxnSpPr>
            <a:cxnSpLocks/>
          </p:cNvCxnSpPr>
          <p:nvPr/>
        </p:nvCxnSpPr>
        <p:spPr>
          <a:xfrm>
            <a:off x="10752267" y="3199214"/>
            <a:ext cx="0" cy="62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7BD15C2-0A80-71C4-562C-82A123CF5E2D}"/>
              </a:ext>
            </a:extLst>
          </p:cNvPr>
          <p:cNvCxnSpPr>
            <a:stCxn id="5" idx="2"/>
          </p:cNvCxnSpPr>
          <p:nvPr/>
        </p:nvCxnSpPr>
        <p:spPr>
          <a:xfrm flipH="1">
            <a:off x="10752266" y="4549892"/>
            <a:ext cx="1" cy="72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083269D-3988-18A8-0871-A5786DCA604A}"/>
              </a:ext>
            </a:extLst>
          </p:cNvPr>
          <p:cNvSpPr/>
          <p:nvPr/>
        </p:nvSpPr>
        <p:spPr>
          <a:xfrm>
            <a:off x="10295068" y="1690688"/>
            <a:ext cx="914400" cy="4070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C4EB155-715A-8B19-76E5-EEDAD294355C}"/>
              </a:ext>
            </a:extLst>
          </p:cNvPr>
          <p:cNvCxnSpPr>
            <a:stCxn id="12" idx="4"/>
          </p:cNvCxnSpPr>
          <p:nvPr/>
        </p:nvCxnSpPr>
        <p:spPr>
          <a:xfrm>
            <a:off x="10752268" y="2097741"/>
            <a:ext cx="0" cy="40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331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0F805-A5A0-2E42-B515-9BC77F64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96" y="376518"/>
            <a:ext cx="10514704" cy="914400"/>
          </a:xfrm>
        </p:spPr>
        <p:txBody>
          <a:bodyPr/>
          <a:lstStyle/>
          <a:p>
            <a:r>
              <a:rPr lang="en-US" dirty="0"/>
              <a:t>LAMP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8A191-D484-FEFF-20C1-20485F68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4886045"/>
          </a:xfrm>
        </p:spPr>
        <p:txBody>
          <a:bodyPr/>
          <a:lstStyle/>
          <a:p>
            <a:r>
              <a:rPr lang="en-US" dirty="0"/>
              <a:t>A LAMP stack is a bundle of four different software technologies that are used together to run applications. </a:t>
            </a:r>
          </a:p>
          <a:p>
            <a:r>
              <a:rPr lang="en-US" dirty="0"/>
              <a:t>L - The operating system, Linux; </a:t>
            </a:r>
          </a:p>
          <a:p>
            <a:r>
              <a:rPr lang="en-US" dirty="0"/>
              <a:t>A - The web server, Apache; </a:t>
            </a:r>
          </a:p>
          <a:p>
            <a:r>
              <a:rPr lang="en-US" dirty="0"/>
              <a:t>M - The database server, MySQL; </a:t>
            </a:r>
          </a:p>
          <a:p>
            <a:r>
              <a:rPr lang="en-US" dirty="0"/>
              <a:t>P - The programming language, PHP.</a:t>
            </a:r>
            <a:r>
              <a:rPr lang="en-IN" dirty="0"/>
              <a:t> </a:t>
            </a:r>
            <a:r>
              <a:rPr lang="en-US" dirty="0"/>
              <a:t>PHP (Hypertext Preprocessor) is known as a general-purpose scripting language that can be used to develop dynamic and interactive websites. It was among the first server-side languages that could be embedded into HTML, making it easier to add functionality to web pages without needing to call external files for data. </a:t>
            </a:r>
          </a:p>
        </p:txBody>
      </p:sp>
    </p:spTree>
    <p:extLst>
      <p:ext uri="{BB962C8B-B14F-4D97-AF65-F5344CB8AC3E}">
        <p14:creationId xmlns:p14="http://schemas.microsoft.com/office/powerpoint/2010/main" xmlns="" val="21746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E98E90-4A7B-CD5F-A772-30667F8F74C8}"/>
              </a:ext>
            </a:extLst>
          </p:cNvPr>
          <p:cNvSpPr/>
          <p:nvPr/>
        </p:nvSpPr>
        <p:spPr>
          <a:xfrm>
            <a:off x="685800" y="272527"/>
            <a:ext cx="11020425" cy="616267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317FDF-075E-2B01-0237-4765A98AD657}"/>
              </a:ext>
            </a:extLst>
          </p:cNvPr>
          <p:cNvSpPr txBox="1"/>
          <p:nvPr/>
        </p:nvSpPr>
        <p:spPr>
          <a:xfrm>
            <a:off x="685801" y="3238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8E4554-DDCB-AB07-427A-1052C44C16A3}"/>
              </a:ext>
            </a:extLst>
          </p:cNvPr>
          <p:cNvSpPr/>
          <p:nvPr/>
        </p:nvSpPr>
        <p:spPr>
          <a:xfrm>
            <a:off x="1123950" y="828675"/>
            <a:ext cx="10382250" cy="544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491D07E-7372-5CCB-127D-022B05A06D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49" y="828675"/>
            <a:ext cx="1004888" cy="495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651D2C-FE63-51A7-0D3F-0709A8DBF7BC}"/>
              </a:ext>
            </a:extLst>
          </p:cNvPr>
          <p:cNvSpPr/>
          <p:nvPr/>
        </p:nvSpPr>
        <p:spPr>
          <a:xfrm>
            <a:off x="1943100" y="1219200"/>
            <a:ext cx="3705225" cy="48101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645A632-8BB9-E3BB-349D-6892469B3142}"/>
              </a:ext>
            </a:extLst>
          </p:cNvPr>
          <p:cNvSpPr/>
          <p:nvPr/>
        </p:nvSpPr>
        <p:spPr>
          <a:xfrm>
            <a:off x="6805612" y="1219200"/>
            <a:ext cx="3962400" cy="48101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89D5815-7A26-FA61-0CAB-927121E5D6F7}"/>
              </a:ext>
            </a:extLst>
          </p:cNvPr>
          <p:cNvSpPr/>
          <p:nvPr/>
        </p:nvSpPr>
        <p:spPr>
          <a:xfrm>
            <a:off x="2145502" y="1818796"/>
            <a:ext cx="3290889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Public Subnet</a:t>
            </a:r>
          </a:p>
          <a:p>
            <a:pPr algn="ctr"/>
            <a:r>
              <a:rPr lang="en-IN" dirty="0"/>
              <a:t>    Web Tier</a:t>
            </a:r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A8EF27-CE06-EE4B-6F01-EF14A19796BC}"/>
              </a:ext>
            </a:extLst>
          </p:cNvPr>
          <p:cNvSpPr/>
          <p:nvPr/>
        </p:nvSpPr>
        <p:spPr>
          <a:xfrm>
            <a:off x="7058025" y="1828800"/>
            <a:ext cx="345757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Public Subnet</a:t>
            </a:r>
          </a:p>
          <a:p>
            <a:pPr algn="ctr"/>
            <a:r>
              <a:rPr lang="en-IN" dirty="0"/>
              <a:t>Web Tier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10FC0D7-99C7-C289-5D08-A23882AC4AF3}"/>
              </a:ext>
            </a:extLst>
          </p:cNvPr>
          <p:cNvSpPr/>
          <p:nvPr/>
        </p:nvSpPr>
        <p:spPr>
          <a:xfrm>
            <a:off x="2145503" y="3161229"/>
            <a:ext cx="3290889" cy="1009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Private Subnet</a:t>
            </a:r>
          </a:p>
          <a:p>
            <a:pPr algn="ctr"/>
            <a:r>
              <a:rPr lang="en-IN" dirty="0"/>
              <a:t>App Tier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44E1DDC-C39D-A45E-C194-BDC765F8F50A}"/>
              </a:ext>
            </a:extLst>
          </p:cNvPr>
          <p:cNvSpPr/>
          <p:nvPr/>
        </p:nvSpPr>
        <p:spPr>
          <a:xfrm>
            <a:off x="7081837" y="3151704"/>
            <a:ext cx="3457575" cy="1009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Private Subnet</a:t>
            </a:r>
          </a:p>
          <a:p>
            <a:pPr algn="ctr"/>
            <a:r>
              <a:rPr lang="en-IN" dirty="0"/>
              <a:t>App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932926-A1C7-00C2-59B4-FACFB7C19298}"/>
              </a:ext>
            </a:extLst>
          </p:cNvPr>
          <p:cNvSpPr/>
          <p:nvPr/>
        </p:nvSpPr>
        <p:spPr>
          <a:xfrm>
            <a:off x="2128837" y="4733925"/>
            <a:ext cx="3290889" cy="1009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Private Subnet</a:t>
            </a:r>
          </a:p>
          <a:p>
            <a:pPr algn="ctr"/>
            <a:r>
              <a:rPr lang="en-IN" dirty="0"/>
              <a:t>RDS MySQL Tier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453DBF7-269D-C9E5-6B05-B7D17BC1B173}"/>
              </a:ext>
            </a:extLst>
          </p:cNvPr>
          <p:cNvSpPr/>
          <p:nvPr/>
        </p:nvSpPr>
        <p:spPr>
          <a:xfrm>
            <a:off x="7081838" y="4733925"/>
            <a:ext cx="3457575" cy="1009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Private Subnet</a:t>
            </a:r>
          </a:p>
          <a:p>
            <a:pPr algn="ctr"/>
            <a:r>
              <a:rPr lang="en-IN" dirty="0"/>
              <a:t>RDS MySQL Tier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8191B54-898C-E0A4-EAA9-B7CA56D520D1}"/>
              </a:ext>
            </a:extLst>
          </p:cNvPr>
          <p:cNvSpPr txBox="1"/>
          <p:nvPr/>
        </p:nvSpPr>
        <p:spPr>
          <a:xfrm>
            <a:off x="2724150" y="1242478"/>
            <a:ext cx="2324100" cy="37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E276060-2F58-247D-1DA3-73ACCD7306EB}"/>
              </a:ext>
            </a:extLst>
          </p:cNvPr>
          <p:cNvSpPr txBox="1"/>
          <p:nvPr/>
        </p:nvSpPr>
        <p:spPr>
          <a:xfrm>
            <a:off x="7829550" y="121815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474CC78-6826-B8EA-3F20-76A14905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2" y="1855261"/>
            <a:ext cx="419100" cy="3005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6A86B18-2B04-5D47-5BAB-F9999A6D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881" y="1855261"/>
            <a:ext cx="419100" cy="3005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2852E87C-50B1-2D65-5FB0-C446E673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929" y="3151704"/>
            <a:ext cx="328610" cy="3614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E10CB356-7D2B-B1D5-B1D9-DA3C3369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471" y="3169683"/>
            <a:ext cx="328610" cy="3614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D074DD31-3242-0B30-B72D-0B7A30B5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2" y="4733925"/>
            <a:ext cx="328610" cy="3614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73C2FA2-97B3-B81A-7214-A264C5DD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243" y="4725950"/>
            <a:ext cx="328610" cy="3614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23673F7-42AE-DD13-0D61-10320F75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740" y="913865"/>
            <a:ext cx="700088" cy="657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84A7E50-4B7F-ED5A-619A-1C863D227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431" y="4960143"/>
            <a:ext cx="714375" cy="6048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D1BCB610-DE76-B40E-CD82-695E8F311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254" y="4951689"/>
            <a:ext cx="714375" cy="6048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7477CD45-43B5-C3A1-2ED8-24DD738CE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3431" y="3429000"/>
            <a:ext cx="714375" cy="5799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6253BA1A-3F6C-D13A-1B82-A88A8A8FA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254" y="3429000"/>
            <a:ext cx="667942" cy="5799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C30A7BD5-0D2D-E516-31A0-26461DF58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3431" y="2021921"/>
            <a:ext cx="714375" cy="5814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D88FCC01-36F3-47FE-F346-BC491FFB4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299" y="1989386"/>
            <a:ext cx="714375" cy="579954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3DA0DFE4-6E32-8337-235E-B79141E15D26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307806" y="1427679"/>
            <a:ext cx="888206" cy="884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7FA19CA7-D92C-596A-3C44-97B3D296B982}"/>
              </a:ext>
            </a:extLst>
          </p:cNvPr>
          <p:cNvCxnSpPr/>
          <p:nvPr/>
        </p:nvCxnSpPr>
        <p:spPr>
          <a:xfrm>
            <a:off x="7600953" y="526256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24B39CD-B10E-9F37-5B9C-6A2480D50A24}"/>
              </a:ext>
            </a:extLst>
          </p:cNvPr>
          <p:cNvCxnSpPr>
            <a:endCxn id="41" idx="1"/>
          </p:cNvCxnSpPr>
          <p:nvPr/>
        </p:nvCxnSpPr>
        <p:spPr>
          <a:xfrm>
            <a:off x="6178153" y="1411307"/>
            <a:ext cx="1175146" cy="8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9DBA2A5-FA71-35DA-0298-8FBA5E0D45CD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>
            <a:off x="4950619" y="4008954"/>
            <a:ext cx="0" cy="95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678DB51E-8FF5-7ADF-7655-5063ED21EF34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950618" y="4008954"/>
            <a:ext cx="2742607" cy="94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27453FB-9837-AF6A-0CF9-B3EA57C7ABA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307806" y="5254108"/>
            <a:ext cx="2051448" cy="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23297E76-8541-5E33-8187-E20DE2A4EE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440" y="2103757"/>
            <a:ext cx="695325" cy="44502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B05586C9-188E-CEBA-C116-21A36953A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987" y="3451741"/>
            <a:ext cx="457200" cy="466725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92C119E2-ACD6-3121-61D0-AFF998CBDD5C}"/>
              </a:ext>
            </a:extLst>
          </p:cNvPr>
          <p:cNvCxnSpPr>
            <a:cxnSpLocks/>
          </p:cNvCxnSpPr>
          <p:nvPr/>
        </p:nvCxnSpPr>
        <p:spPr>
          <a:xfrm>
            <a:off x="5261967" y="3708909"/>
            <a:ext cx="77271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BDA71E37-D84C-FD0E-6765-125DC77D2D82}"/>
              </a:ext>
            </a:extLst>
          </p:cNvPr>
          <p:cNvCxnSpPr>
            <a:stCxn id="39" idx="1"/>
            <a:endCxn id="69" idx="3"/>
          </p:cNvCxnSpPr>
          <p:nvPr/>
        </p:nvCxnSpPr>
        <p:spPr>
          <a:xfrm flipH="1" flipV="1">
            <a:off x="6428187" y="3685104"/>
            <a:ext cx="931067" cy="33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45F0E974-CD17-A357-74B8-7A56DC66C667}"/>
              </a:ext>
            </a:extLst>
          </p:cNvPr>
          <p:cNvCxnSpPr/>
          <p:nvPr/>
        </p:nvCxnSpPr>
        <p:spPr>
          <a:xfrm flipV="1">
            <a:off x="5307806" y="5087182"/>
            <a:ext cx="788194" cy="7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4ED08990-D20D-E33F-8744-FDE4BA06AC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6104936" y="3918466"/>
            <a:ext cx="0" cy="1176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2E2F1922-A6A8-EB05-AFE4-9CD15F0ED9E2}"/>
              </a:ext>
            </a:extLst>
          </p:cNvPr>
          <p:cNvCxnSpPr/>
          <p:nvPr/>
        </p:nvCxnSpPr>
        <p:spPr>
          <a:xfrm flipH="1" flipV="1">
            <a:off x="6315075" y="5087421"/>
            <a:ext cx="1038224" cy="72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6A5F270D-075F-73B3-4130-F2FED78639D5}"/>
              </a:ext>
            </a:extLst>
          </p:cNvPr>
          <p:cNvCxnSpPr/>
          <p:nvPr/>
        </p:nvCxnSpPr>
        <p:spPr>
          <a:xfrm flipH="1" flipV="1">
            <a:off x="6275784" y="3936741"/>
            <a:ext cx="10716" cy="1162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133ED327-FF2D-AA8D-1120-99399F32550B}"/>
              </a:ext>
            </a:extLst>
          </p:cNvPr>
          <p:cNvCxnSpPr>
            <a:stCxn id="69" idx="0"/>
          </p:cNvCxnSpPr>
          <p:nvPr/>
        </p:nvCxnSpPr>
        <p:spPr>
          <a:xfrm flipH="1" flipV="1">
            <a:off x="6196012" y="2733675"/>
            <a:ext cx="3575" cy="7180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9E59632E-F984-75B3-8312-0ED2E8ACEA8D}"/>
              </a:ext>
            </a:extLst>
          </p:cNvPr>
          <p:cNvCxnSpPr>
            <a:endCxn id="65" idx="2"/>
          </p:cNvCxnSpPr>
          <p:nvPr/>
        </p:nvCxnSpPr>
        <p:spPr>
          <a:xfrm flipH="1" flipV="1">
            <a:off x="3111103" y="2548783"/>
            <a:ext cx="3093836" cy="2082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F0D0E16-F74B-5632-78D0-76945EBF8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313" y="1971140"/>
            <a:ext cx="700088" cy="65722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40DB57AF-3650-02AE-8448-666D424B027F}"/>
              </a:ext>
            </a:extLst>
          </p:cNvPr>
          <p:cNvCxnSpPr>
            <a:stCxn id="40" idx="3"/>
            <a:endCxn id="2" idx="1"/>
          </p:cNvCxnSpPr>
          <p:nvPr/>
        </p:nvCxnSpPr>
        <p:spPr>
          <a:xfrm flipV="1">
            <a:off x="5307806" y="2299753"/>
            <a:ext cx="650507" cy="1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2BD5D35-5EE9-AA60-78EA-7EA559DE8CD5}"/>
              </a:ext>
            </a:extLst>
          </p:cNvPr>
          <p:cNvCxnSpPr>
            <a:endCxn id="2" idx="3"/>
          </p:cNvCxnSpPr>
          <p:nvPr/>
        </p:nvCxnSpPr>
        <p:spPr>
          <a:xfrm flipH="1">
            <a:off x="6658401" y="2299753"/>
            <a:ext cx="69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32523892-0D37-5777-7262-824676189724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5307806" y="2548783"/>
            <a:ext cx="967978" cy="117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55AF28FF-8517-E987-5420-629B694FFED8}"/>
              </a:ext>
            </a:extLst>
          </p:cNvPr>
          <p:cNvCxnSpPr>
            <a:cxnSpLocks/>
          </p:cNvCxnSpPr>
          <p:nvPr/>
        </p:nvCxnSpPr>
        <p:spPr>
          <a:xfrm>
            <a:off x="6275606" y="2507230"/>
            <a:ext cx="1083470" cy="127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C93FD4D7-624A-A657-B71A-E7F6367293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129" y="2036473"/>
            <a:ext cx="389335" cy="485779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8C2F63DA-BC5D-2C49-9325-16FF892F258D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1323191" y="2233133"/>
            <a:ext cx="82231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54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0BFC9-A604-354A-254F-17CF0A47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7"/>
          </a:xfrm>
        </p:spPr>
        <p:txBody>
          <a:bodyPr/>
          <a:lstStyle/>
          <a:p>
            <a:r>
              <a:rPr lang="en-US" dirty="0"/>
              <a:t>Icon Names: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2F4ADF5-C83E-3FF3-E735-45D277B89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987" y="1112092"/>
            <a:ext cx="65722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6400C4-5783-F09A-0EF5-C8B25BA7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13" y="1999374"/>
            <a:ext cx="657224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67D51D-2D43-B2D6-BB82-B5A698A69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89" y="2899012"/>
            <a:ext cx="657223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04E34B-589A-0221-5940-F483F4FE7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823" y="3898219"/>
            <a:ext cx="714375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98F289-B836-2505-A9ED-D0FE39C3D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555" y="4785501"/>
            <a:ext cx="700088" cy="789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A9CEEB-0A8B-C0F3-54E6-1BEAB5CD1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141" y="5875702"/>
            <a:ext cx="774057" cy="70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C3229E2-B229-B5D9-2BAB-365D0BFD582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68371" y="1123412"/>
            <a:ext cx="774057" cy="495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6AFF283-E413-477C-3AD3-430CF97CFD85}"/>
              </a:ext>
            </a:extLst>
          </p:cNvPr>
          <p:cNvSpPr/>
          <p:nvPr/>
        </p:nvSpPr>
        <p:spPr>
          <a:xfrm>
            <a:off x="6268371" y="2050965"/>
            <a:ext cx="774057" cy="49529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3BD933D-808E-893A-928F-90F4B71EB92C}"/>
              </a:ext>
            </a:extLst>
          </p:cNvPr>
          <p:cNvSpPr/>
          <p:nvPr/>
        </p:nvSpPr>
        <p:spPr>
          <a:xfrm>
            <a:off x="6268370" y="2978517"/>
            <a:ext cx="774057" cy="4952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70468A5-7508-5D5D-802D-59C3FD24E5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8369" y="3898219"/>
            <a:ext cx="774057" cy="48577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575BFB9-D08F-4EDD-754C-EC1131FE1A65}"/>
              </a:ext>
            </a:extLst>
          </p:cNvPr>
          <p:cNvCxnSpPr/>
          <p:nvPr/>
        </p:nvCxnSpPr>
        <p:spPr>
          <a:xfrm>
            <a:off x="2517289" y="1463040"/>
            <a:ext cx="71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12AC0C6-CCFC-C336-40AE-7D6B2BEB9464}"/>
              </a:ext>
            </a:extLst>
          </p:cNvPr>
          <p:cNvSpPr txBox="1"/>
          <p:nvPr/>
        </p:nvSpPr>
        <p:spPr>
          <a:xfrm>
            <a:off x="3256520" y="1285511"/>
            <a:ext cx="10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A2A2EBF-A73B-CB9A-CAB2-138A4F95FC63}"/>
              </a:ext>
            </a:extLst>
          </p:cNvPr>
          <p:cNvCxnSpPr/>
          <p:nvPr/>
        </p:nvCxnSpPr>
        <p:spPr>
          <a:xfrm>
            <a:off x="2517289" y="2298614"/>
            <a:ext cx="71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F5BEE7F-769F-EC39-BF13-2412E6010E76}"/>
              </a:ext>
            </a:extLst>
          </p:cNvPr>
          <p:cNvSpPr txBox="1"/>
          <p:nvPr/>
        </p:nvSpPr>
        <p:spPr>
          <a:xfrm>
            <a:off x="3227294" y="2141483"/>
            <a:ext cx="194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Subnet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2058198-92F5-7686-E3D0-F956EB6956C4}"/>
              </a:ext>
            </a:extLst>
          </p:cNvPr>
          <p:cNvCxnSpPr/>
          <p:nvPr/>
        </p:nvCxnSpPr>
        <p:spPr>
          <a:xfrm>
            <a:off x="2517289" y="3184264"/>
            <a:ext cx="71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2A4A0F0-59B2-3E82-1EE1-ACBC37E7BAD9}"/>
              </a:ext>
            </a:extLst>
          </p:cNvPr>
          <p:cNvSpPr txBox="1"/>
          <p:nvPr/>
        </p:nvSpPr>
        <p:spPr>
          <a:xfrm>
            <a:off x="3256520" y="3038153"/>
            <a:ext cx="16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Subnet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F43EACE-057C-5861-A84E-B3EB9C103E2C}"/>
              </a:ext>
            </a:extLst>
          </p:cNvPr>
          <p:cNvCxnSpPr/>
          <p:nvPr/>
        </p:nvCxnSpPr>
        <p:spPr>
          <a:xfrm>
            <a:off x="2431228" y="4173967"/>
            <a:ext cx="79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BD2135-E4FB-E6C8-C74B-D461A9DBFDBB}"/>
              </a:ext>
            </a:extLst>
          </p:cNvPr>
          <p:cNvSpPr txBox="1"/>
          <p:nvPr/>
        </p:nvSpPr>
        <p:spPr>
          <a:xfrm>
            <a:off x="3367144" y="3989301"/>
            <a:ext cx="8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RDS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1B42557-4A78-F04E-716E-FAF296F45279}"/>
              </a:ext>
            </a:extLst>
          </p:cNvPr>
          <p:cNvCxnSpPr/>
          <p:nvPr/>
        </p:nvCxnSpPr>
        <p:spPr>
          <a:xfrm>
            <a:off x="2431228" y="5120640"/>
            <a:ext cx="79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94485EA-DEBF-C4CA-175C-8DC6C923F8C6}"/>
              </a:ext>
            </a:extLst>
          </p:cNvPr>
          <p:cNvSpPr txBox="1"/>
          <p:nvPr/>
        </p:nvSpPr>
        <p:spPr>
          <a:xfrm>
            <a:off x="3336334" y="4935974"/>
            <a:ext cx="16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408CA0DD-12D5-FE2F-CD9C-CBDF98CE657D}"/>
              </a:ext>
            </a:extLst>
          </p:cNvPr>
          <p:cNvCxnSpPr/>
          <p:nvPr/>
        </p:nvCxnSpPr>
        <p:spPr>
          <a:xfrm>
            <a:off x="2431228" y="6228127"/>
            <a:ext cx="79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40E0E91-DA61-B4B8-7EEB-F43A51883E70}"/>
              </a:ext>
            </a:extLst>
          </p:cNvPr>
          <p:cNvSpPr txBox="1"/>
          <p:nvPr/>
        </p:nvSpPr>
        <p:spPr>
          <a:xfrm>
            <a:off x="3336334" y="6131859"/>
            <a:ext cx="16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Table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5EAC54E4-D164-5B54-990C-D64532C9A3B5}"/>
              </a:ext>
            </a:extLst>
          </p:cNvPr>
          <p:cNvCxnSpPr/>
          <p:nvPr/>
        </p:nvCxnSpPr>
        <p:spPr>
          <a:xfrm>
            <a:off x="7282927" y="1285511"/>
            <a:ext cx="892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E6F9CDF-ECB0-287E-1A8D-1ADB0A8A87F9}"/>
              </a:ext>
            </a:extLst>
          </p:cNvPr>
          <p:cNvSpPr txBox="1"/>
          <p:nvPr/>
        </p:nvSpPr>
        <p:spPr>
          <a:xfrm>
            <a:off x="8347934" y="1123412"/>
            <a:ext cx="89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66369D5-B50B-ED2F-9388-64E0BC05C39F}"/>
              </a:ext>
            </a:extLst>
          </p:cNvPr>
          <p:cNvCxnSpPr/>
          <p:nvPr/>
        </p:nvCxnSpPr>
        <p:spPr>
          <a:xfrm>
            <a:off x="7175351" y="2298614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362224B-F6C1-1AD3-A94C-D2AAEBAC41A4}"/>
              </a:ext>
            </a:extLst>
          </p:cNvPr>
          <p:cNvSpPr txBox="1"/>
          <p:nvPr/>
        </p:nvSpPr>
        <p:spPr>
          <a:xfrm>
            <a:off x="8347934" y="2141483"/>
            <a:ext cx="16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 Boundary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B9440EEC-9BEE-FF12-1DD6-50B05BCDE021}"/>
              </a:ext>
            </a:extLst>
          </p:cNvPr>
          <p:cNvCxnSpPr/>
          <p:nvPr/>
        </p:nvCxnSpPr>
        <p:spPr>
          <a:xfrm>
            <a:off x="7175351" y="3184264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C05886C-1CF9-2E4F-08E7-43F957945434}"/>
              </a:ext>
            </a:extLst>
          </p:cNvPr>
          <p:cNvSpPr txBox="1"/>
          <p:nvPr/>
        </p:nvSpPr>
        <p:spPr>
          <a:xfrm>
            <a:off x="8340515" y="3038153"/>
            <a:ext cx="132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AZ’s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3E56769-F944-B7EE-347B-6246A9DAF978}"/>
              </a:ext>
            </a:extLst>
          </p:cNvPr>
          <p:cNvCxnSpPr/>
          <p:nvPr/>
        </p:nvCxnSpPr>
        <p:spPr>
          <a:xfrm>
            <a:off x="7175351" y="414110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FA240-05B0-0A5B-56D4-6DEF5DCD4D92}"/>
              </a:ext>
            </a:extLst>
          </p:cNvPr>
          <p:cNvSpPr txBox="1"/>
          <p:nvPr/>
        </p:nvSpPr>
        <p:spPr>
          <a:xfrm>
            <a:off x="8433995" y="3989301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Gateway</a:t>
            </a:r>
            <a:endParaRPr lang="en-IN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C3573EA8-8839-366D-A22E-7C06647F38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8369" y="4935974"/>
            <a:ext cx="695325" cy="4450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3A1986D4-9020-5315-615B-232B040CDBCF}"/>
              </a:ext>
            </a:extLst>
          </p:cNvPr>
          <p:cNvCxnSpPr/>
          <p:nvPr/>
        </p:nvCxnSpPr>
        <p:spPr>
          <a:xfrm>
            <a:off x="7183808" y="5120640"/>
            <a:ext cx="992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7728308-4DCA-F1C4-131C-BD64377553AE}"/>
              </a:ext>
            </a:extLst>
          </p:cNvPr>
          <p:cNvSpPr txBox="1"/>
          <p:nvPr/>
        </p:nvSpPr>
        <p:spPr>
          <a:xfrm>
            <a:off x="8433995" y="4935974"/>
            <a:ext cx="22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 Gateway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9E54FA0-586E-00C2-822C-015503A3B059}"/>
              </a:ext>
            </a:extLst>
          </p:cNvPr>
          <p:cNvCxnSpPr/>
          <p:nvPr/>
        </p:nvCxnSpPr>
        <p:spPr>
          <a:xfrm>
            <a:off x="6368527" y="6024282"/>
            <a:ext cx="59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215CF71-7CB7-2B4E-E7E4-2B14B81228D1}"/>
              </a:ext>
            </a:extLst>
          </p:cNvPr>
          <p:cNvCxnSpPr/>
          <p:nvPr/>
        </p:nvCxnSpPr>
        <p:spPr>
          <a:xfrm>
            <a:off x="7282927" y="6045798"/>
            <a:ext cx="1057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26C94E6-12C8-BBDB-56FB-9FAEA8426D7D}"/>
              </a:ext>
            </a:extLst>
          </p:cNvPr>
          <p:cNvSpPr txBox="1"/>
          <p:nvPr/>
        </p:nvSpPr>
        <p:spPr>
          <a:xfrm>
            <a:off x="8433995" y="5875702"/>
            <a:ext cx="2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Inbound Rules</a:t>
            </a:r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C43CDEDE-1351-D308-ABB9-547D60C9FF81}"/>
              </a:ext>
            </a:extLst>
          </p:cNvPr>
          <p:cNvCxnSpPr/>
          <p:nvPr/>
        </p:nvCxnSpPr>
        <p:spPr>
          <a:xfrm>
            <a:off x="6368527" y="6501191"/>
            <a:ext cx="59516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15B985B4-EB42-E7D6-BCEB-7C946AA76A58}"/>
              </a:ext>
            </a:extLst>
          </p:cNvPr>
          <p:cNvCxnSpPr/>
          <p:nvPr/>
        </p:nvCxnSpPr>
        <p:spPr>
          <a:xfrm>
            <a:off x="7282927" y="6501191"/>
            <a:ext cx="1065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8C3BCBB-FC2A-9B5C-5410-DF0831C0C515}"/>
              </a:ext>
            </a:extLst>
          </p:cNvPr>
          <p:cNvSpPr txBox="1"/>
          <p:nvPr/>
        </p:nvSpPr>
        <p:spPr>
          <a:xfrm>
            <a:off x="8459006" y="6323377"/>
            <a:ext cx="14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6415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E98E90-4A7B-CD5F-A772-30667F8F74C8}"/>
              </a:ext>
            </a:extLst>
          </p:cNvPr>
          <p:cNvSpPr/>
          <p:nvPr/>
        </p:nvSpPr>
        <p:spPr>
          <a:xfrm>
            <a:off x="685800" y="272527"/>
            <a:ext cx="11020425" cy="616267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317FDF-075E-2B01-0237-4765A98AD657}"/>
              </a:ext>
            </a:extLst>
          </p:cNvPr>
          <p:cNvSpPr txBox="1"/>
          <p:nvPr/>
        </p:nvSpPr>
        <p:spPr>
          <a:xfrm>
            <a:off x="685801" y="3238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8E4554-DDCB-AB07-427A-1052C44C16A3}"/>
              </a:ext>
            </a:extLst>
          </p:cNvPr>
          <p:cNvSpPr/>
          <p:nvPr/>
        </p:nvSpPr>
        <p:spPr>
          <a:xfrm>
            <a:off x="1123950" y="828675"/>
            <a:ext cx="10382250" cy="544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491D07E-7372-5CCB-127D-022B05A06D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49" y="828675"/>
            <a:ext cx="1004888" cy="495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651D2C-FE63-51A7-0D3F-0709A8DBF7BC}"/>
              </a:ext>
            </a:extLst>
          </p:cNvPr>
          <p:cNvSpPr/>
          <p:nvPr/>
        </p:nvSpPr>
        <p:spPr>
          <a:xfrm>
            <a:off x="2168231" y="1218159"/>
            <a:ext cx="3705225" cy="48101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645A632-8BB9-E3BB-349D-6892469B3142}"/>
              </a:ext>
            </a:extLst>
          </p:cNvPr>
          <p:cNvSpPr/>
          <p:nvPr/>
        </p:nvSpPr>
        <p:spPr>
          <a:xfrm>
            <a:off x="6805612" y="1219200"/>
            <a:ext cx="3962400" cy="48101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89D5815-7A26-FA61-0CAB-927121E5D6F7}"/>
              </a:ext>
            </a:extLst>
          </p:cNvPr>
          <p:cNvSpPr/>
          <p:nvPr/>
        </p:nvSpPr>
        <p:spPr>
          <a:xfrm>
            <a:off x="2145502" y="1818796"/>
            <a:ext cx="3290889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Public Subnet -1</a:t>
            </a:r>
          </a:p>
          <a:p>
            <a:pPr algn="ctr"/>
            <a:r>
              <a:rPr lang="en-IN" dirty="0"/>
              <a:t>    Web App</a:t>
            </a:r>
          </a:p>
          <a:p>
            <a:pPr algn="ctr"/>
            <a:r>
              <a:rPr lang="en-IN" dirty="0"/>
              <a:t>Tier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A8EF27-CE06-EE4B-6F01-EF14A19796BC}"/>
              </a:ext>
            </a:extLst>
          </p:cNvPr>
          <p:cNvSpPr/>
          <p:nvPr/>
        </p:nvSpPr>
        <p:spPr>
          <a:xfrm>
            <a:off x="7058025" y="1828800"/>
            <a:ext cx="345757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Public Subnet - 2</a:t>
            </a:r>
          </a:p>
          <a:p>
            <a:pPr algn="ctr"/>
            <a:r>
              <a:rPr lang="en-IN" dirty="0"/>
              <a:t>Web App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932926-A1C7-00C2-59B4-FACFB7C19298}"/>
              </a:ext>
            </a:extLst>
          </p:cNvPr>
          <p:cNvSpPr/>
          <p:nvPr/>
        </p:nvSpPr>
        <p:spPr>
          <a:xfrm>
            <a:off x="2138313" y="4712116"/>
            <a:ext cx="7714410" cy="1009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                                                                Private Subnet</a:t>
            </a:r>
          </a:p>
          <a:p>
            <a:pPr algn="ctr"/>
            <a:r>
              <a:rPr lang="en-IN" dirty="0"/>
              <a:t>                                                                                         RDS MySQL Tier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8191B54-898C-E0A4-EAA9-B7CA56D520D1}"/>
              </a:ext>
            </a:extLst>
          </p:cNvPr>
          <p:cNvSpPr txBox="1"/>
          <p:nvPr/>
        </p:nvSpPr>
        <p:spPr>
          <a:xfrm>
            <a:off x="2724150" y="1242478"/>
            <a:ext cx="2324100" cy="37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E276060-2F58-247D-1DA3-73ACCD7306EB}"/>
              </a:ext>
            </a:extLst>
          </p:cNvPr>
          <p:cNvSpPr txBox="1"/>
          <p:nvPr/>
        </p:nvSpPr>
        <p:spPr>
          <a:xfrm>
            <a:off x="7829550" y="121815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474CC78-6826-B8EA-3F20-76A14905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2" y="1855261"/>
            <a:ext cx="419100" cy="3005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6A86B18-2B04-5D47-5BAB-F9999A6D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881" y="1855261"/>
            <a:ext cx="419100" cy="300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D074DD31-3242-0B30-B72D-0B7A30B5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2" y="4733925"/>
            <a:ext cx="328610" cy="3614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23673F7-42AE-DD13-0D61-10320F75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740" y="913865"/>
            <a:ext cx="700088" cy="657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84A7E50-4B7F-ED5A-619A-1C863D227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431" y="4979193"/>
            <a:ext cx="714375" cy="6048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C30A7BD5-0D2D-E516-31A0-26461DF58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3431" y="2021921"/>
            <a:ext cx="714375" cy="5814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D88FCC01-36F3-47FE-F346-BC491FFB4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299" y="1989386"/>
            <a:ext cx="714375" cy="579954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3DA0DFE4-6E32-8337-235E-B79141E15D26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307806" y="1427679"/>
            <a:ext cx="888206" cy="884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7FA19CA7-D92C-596A-3C44-97B3D296B982}"/>
              </a:ext>
            </a:extLst>
          </p:cNvPr>
          <p:cNvCxnSpPr/>
          <p:nvPr/>
        </p:nvCxnSpPr>
        <p:spPr>
          <a:xfrm>
            <a:off x="7600953" y="526256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24B39CD-B10E-9F37-5B9C-6A2480D50A24}"/>
              </a:ext>
            </a:extLst>
          </p:cNvPr>
          <p:cNvCxnSpPr>
            <a:endCxn id="41" idx="1"/>
          </p:cNvCxnSpPr>
          <p:nvPr/>
        </p:nvCxnSpPr>
        <p:spPr>
          <a:xfrm>
            <a:off x="6178153" y="1411307"/>
            <a:ext cx="1175146" cy="8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23297E76-8541-5E33-8187-E20DE2A4EE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440" y="2103757"/>
            <a:ext cx="695325" cy="44502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B05586C9-188E-CEBA-C116-21A36953A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987" y="3451741"/>
            <a:ext cx="457200" cy="466725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4ED08990-D20D-E33F-8744-FDE4BA06AC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6104936" y="3918466"/>
            <a:ext cx="0" cy="1176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133ED327-FF2D-AA8D-1120-99399F32550B}"/>
              </a:ext>
            </a:extLst>
          </p:cNvPr>
          <p:cNvCxnSpPr>
            <a:stCxn id="69" idx="0"/>
          </p:cNvCxnSpPr>
          <p:nvPr/>
        </p:nvCxnSpPr>
        <p:spPr>
          <a:xfrm flipH="1" flipV="1">
            <a:off x="6196012" y="2733675"/>
            <a:ext cx="3575" cy="7180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9E59632E-F984-75B3-8312-0ED2E8ACEA8D}"/>
              </a:ext>
            </a:extLst>
          </p:cNvPr>
          <p:cNvCxnSpPr>
            <a:endCxn id="65" idx="2"/>
          </p:cNvCxnSpPr>
          <p:nvPr/>
        </p:nvCxnSpPr>
        <p:spPr>
          <a:xfrm flipH="1" flipV="1">
            <a:off x="3111103" y="2548783"/>
            <a:ext cx="3093836" cy="2082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C93FD4D7-624A-A657-B71A-E7F6367293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129" y="2036473"/>
            <a:ext cx="389335" cy="485779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8C2F63DA-BC5D-2C49-9325-16FF892F258D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1323191" y="2233133"/>
            <a:ext cx="82231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DF52866-DE84-123B-94D3-9F168FD807E2}"/>
              </a:ext>
            </a:extLst>
          </p:cNvPr>
          <p:cNvCxnSpPr/>
          <p:nvPr/>
        </p:nvCxnSpPr>
        <p:spPr>
          <a:xfrm>
            <a:off x="5307806" y="5294173"/>
            <a:ext cx="8441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9C692781-7CB7-73B4-A5CB-961B7291BC64}"/>
              </a:ext>
            </a:extLst>
          </p:cNvPr>
          <p:cNvCxnSpPr/>
          <p:nvPr/>
        </p:nvCxnSpPr>
        <p:spPr>
          <a:xfrm flipV="1">
            <a:off x="6096000" y="4914660"/>
            <a:ext cx="0" cy="3669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3EAB1835-C0ED-DA27-C574-175EF38DFCD5}"/>
              </a:ext>
            </a:extLst>
          </p:cNvPr>
          <p:cNvCxnSpPr>
            <a:endCxn id="35" idx="0"/>
          </p:cNvCxnSpPr>
          <p:nvPr/>
        </p:nvCxnSpPr>
        <p:spPr>
          <a:xfrm>
            <a:off x="4961334" y="2603351"/>
            <a:ext cx="25004" cy="237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196EDC1A-2BC2-AEE5-BADA-7C5D935C5632}"/>
              </a:ext>
            </a:extLst>
          </p:cNvPr>
          <p:cNvCxnSpPr>
            <a:endCxn id="35" idx="0"/>
          </p:cNvCxnSpPr>
          <p:nvPr/>
        </p:nvCxnSpPr>
        <p:spPr>
          <a:xfrm flipH="1">
            <a:off x="4950618" y="2657475"/>
            <a:ext cx="3836194" cy="23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0A1091A-B65D-7010-7236-5666C8ADF7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917" y="2063201"/>
            <a:ext cx="457200" cy="4667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B0D0BF1-D5BA-4079-54EA-85C39D430E41}"/>
              </a:ext>
            </a:extLst>
          </p:cNvPr>
          <p:cNvCxnSpPr>
            <a:endCxn id="3" idx="3"/>
          </p:cNvCxnSpPr>
          <p:nvPr/>
        </p:nvCxnSpPr>
        <p:spPr>
          <a:xfrm flipH="1">
            <a:off x="6549117" y="2279362"/>
            <a:ext cx="488670" cy="17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57EB61F-9B1F-2116-11DC-D4B41E1B693A}"/>
              </a:ext>
            </a:extLst>
          </p:cNvPr>
          <p:cNvCxnSpPr>
            <a:stCxn id="3" idx="1"/>
            <a:endCxn id="40" idx="3"/>
          </p:cNvCxnSpPr>
          <p:nvPr/>
        </p:nvCxnSpPr>
        <p:spPr>
          <a:xfrm flipH="1">
            <a:off x="5307806" y="2296564"/>
            <a:ext cx="784111" cy="16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36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cd /var/www</a:t>
            </a:r>
          </a:p>
          <a:p>
            <a:r>
              <a:rPr lang="pt-BR" dirty="0"/>
              <a:t>chown -R apache.apache orangehrm</a:t>
            </a:r>
          </a:p>
          <a:p>
            <a:r>
              <a:rPr lang="pt-BR"/>
              <a:t>chmod -R 755 orangehrm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475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240</Words>
  <Application>Microsoft Office PowerPoint</Application>
  <PresentationFormat>Custom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AWS Project Building Session Building a Three Tier Application</vt:lpstr>
      <vt:lpstr>The 3 Tier Application:</vt:lpstr>
      <vt:lpstr>LAMP Stack</vt:lpstr>
      <vt:lpstr>Slide 4</vt:lpstr>
      <vt:lpstr>Slide 5</vt:lpstr>
      <vt:lpstr>Icon Names:</vt:lpstr>
      <vt:lpstr>Slide 7</vt:lpstr>
      <vt:lpstr>Slide 8</vt:lpstr>
      <vt:lpstr>Permissions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Three Tier Application</dc:title>
  <dc:creator>Ajay Lakshminarayana</dc:creator>
  <cp:lastModifiedBy>Lenovo</cp:lastModifiedBy>
  <cp:revision>24</cp:revision>
  <dcterms:created xsi:type="dcterms:W3CDTF">2022-10-11T09:35:49Z</dcterms:created>
  <dcterms:modified xsi:type="dcterms:W3CDTF">2022-11-07T03:20:52Z</dcterms:modified>
</cp:coreProperties>
</file>