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dfe861a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dfe861a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dfe861a1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dfe861a1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f175c9b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f175c9b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f175c9be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f175c9be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Theia Presentation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92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/>
              <a:t>Presented By:</a:t>
            </a:r>
            <a:endParaRPr sz="7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/>
              <a:t>-Musa Husseini</a:t>
            </a:r>
            <a:endParaRPr sz="7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/>
              <a:t>-</a:t>
            </a:r>
            <a:r>
              <a:rPr lang="en" sz="7207"/>
              <a:t>Nathan Brown</a:t>
            </a:r>
            <a:endParaRPr sz="7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/>
              <a:t>-Dylan Meyer</a:t>
            </a:r>
            <a:endParaRPr sz="72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>
                <a:solidFill>
                  <a:schemeClr val="dk2"/>
                </a:solidFill>
              </a:rPr>
              <a:t>-Abhilash Ambati</a:t>
            </a:r>
            <a:endParaRPr sz="720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7">
                <a:solidFill>
                  <a:schemeClr val="dk2"/>
                </a:solidFill>
              </a:rPr>
              <a:t>-Tucker Surdock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259675"/>
            <a:ext cx="517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 Features	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085100"/>
            <a:ext cx="50652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Home Screen: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button interface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the destination button and say where you want to go.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the emergency button and it will dial the 9-1-1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the settings button and it will take you to the settings screen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896175" y="3271900"/>
            <a:ext cx="50652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Settings</a:t>
            </a:r>
            <a:r>
              <a:rPr lang="en">
                <a:solidFill>
                  <a:schemeClr val="lt1"/>
                </a:solidFill>
              </a:rPr>
              <a:t> Screen: 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information where they can enter their first and last name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Emergency Contact information where they can list their first and last name along with their phone number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259675"/>
            <a:ext cx="51771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Features	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407225" y="3481900"/>
            <a:ext cx="55731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 Screen: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Either user or caretaker are manually change the settings or change them through speaking to the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3550" y="984850"/>
            <a:ext cx="50652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Caretaker Hub Screen: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caretaker can enter in destinations, time of day, and day of the week of when a user is meant to be at a location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There will be a list of saved routes the user can view, edit, and delete. As long as the routes are saved Theia will instruct the user to navigate to those destination.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Points and Creeping Rate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91475" y="1503625"/>
            <a:ext cx="8150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Creeping Rate previously estimated as follows: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Estimated initial function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points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35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Estimated ending function points: 40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Rate assuming 2 month work time: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25" y="2706175"/>
            <a:ext cx="3750251" cy="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04950" y="3626800"/>
            <a:ext cx="81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Likely too low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Theia?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154250"/>
            <a:ext cx="41664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Able to navigate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unfamiliar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areas and entirely new buildings without help.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worry about getting lost or ending up in the wrong room.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Able to interact with Theia entirely through voice commands.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need for a caretaker or stranger to escort you.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63150" y="24090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choose our model?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644675" y="2536400"/>
            <a:ext cx="4290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2"/>
                </a:solidFill>
              </a:rPr>
              <a:t>Simple, three button design for quick access to key features while being comprehensible to blind users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2"/>
                </a:solidFill>
              </a:rPr>
              <a:t>Easy to use caretaker settings to include new favorite routes and easily adjust preferences for users.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2"/>
                </a:solidFill>
              </a:rPr>
              <a:t>Usage of both button and vocal input to appeal to a larger range of user abilities.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