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014030-B531-46C5-944A-904E9F430258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F2CE27-F476-4FC4-BAE2-7F945B169F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DSA Project-PDF Maker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18BCE184 – </a:t>
            </a:r>
            <a:r>
              <a:rPr lang="en-US" dirty="0" err="1" smtClean="0"/>
              <a:t>Rasik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 smtClean="0"/>
          </a:p>
          <a:p>
            <a:r>
              <a:rPr lang="en-US" dirty="0" smtClean="0"/>
              <a:t>18BCE173 – </a:t>
            </a:r>
            <a:r>
              <a:rPr lang="en-US" dirty="0" err="1" smtClean="0"/>
              <a:t>Utpal</a:t>
            </a:r>
            <a:r>
              <a:rPr lang="en-US" dirty="0" smtClean="0"/>
              <a:t> Patel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have used the doubly linked list because it provides efficiency while traversing the list.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can traverse the page( node ) forward and backward very efficiently.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Deletion is also easy to implement.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doubly linked list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Doubly linked list is linear data structure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 of doubly linked list has address of its previous node and next node and data value.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node has no previous node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,so first-&gt;previous=NULL.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Last node has no next node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, so last-&gt;next=NULL.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</TotalTime>
  <Words>105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DSA Project-PDF Maker</vt:lpstr>
      <vt:lpstr>Why doubly linked list</vt:lpstr>
      <vt:lpstr>Doubly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Project-PDF Maker</dc:title>
  <dc:creator>Hp</dc:creator>
  <cp:lastModifiedBy>Hp</cp:lastModifiedBy>
  <cp:revision>2</cp:revision>
  <dcterms:created xsi:type="dcterms:W3CDTF">2019-11-16T06:46:33Z</dcterms:created>
  <dcterms:modified xsi:type="dcterms:W3CDTF">2019-11-16T07:05:49Z</dcterms:modified>
</cp:coreProperties>
</file>