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1CA2-E1CF-478A-9EF6-B00B1D4131E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38219-0E77-49FC-9855-7F8D28FB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38219-0E77-49FC-9855-7F8D28FB8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38219-0E77-49FC-9855-7F8D28FB81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38219-0E77-49FC-9855-7F8D28FB81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C399-3C1E-4CAF-BA7F-40FA5EF9ADF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3456-3F1E-424D-BDD5-BA3CBEAFE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5423" y="3642553"/>
            <a:ext cx="343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Step2:</a:t>
            </a:r>
          </a:p>
          <a:p>
            <a:endParaRPr lang="en-US" dirty="0"/>
          </a:p>
          <a:p>
            <a:r>
              <a:rPr lang="en-US" dirty="0" smtClean="0"/>
              <a:t>str = str.concat(“How are you?”);</a:t>
            </a:r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620456" y="4927343"/>
            <a:ext cx="544010" cy="276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1170" y="5234943"/>
            <a:ext cx="210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reference variable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423" y="6858000"/>
            <a:ext cx="31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Step1:</a:t>
            </a:r>
          </a:p>
          <a:p>
            <a:endParaRPr lang="en-US" dirty="0"/>
          </a:p>
          <a:p>
            <a:r>
              <a:rPr lang="en-US" dirty="0" smtClean="0"/>
              <a:t>String str = “Hello World”;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>
          <a:xfrm>
            <a:off x="1620456" y="8142790"/>
            <a:ext cx="544010" cy="276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1170" y="8450390"/>
            <a:ext cx="210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reference variable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24351" y="363758"/>
            <a:ext cx="8843521" cy="2402138"/>
            <a:chOff x="1275839" y="485678"/>
            <a:chExt cx="8843521" cy="2402138"/>
          </a:xfrm>
        </p:grpSpPr>
        <p:sp>
          <p:nvSpPr>
            <p:cNvPr id="5" name="TextBox 4"/>
            <p:cNvSpPr txBox="1"/>
            <p:nvPr/>
          </p:nvSpPr>
          <p:spPr>
            <a:xfrm>
              <a:off x="1391586" y="485678"/>
              <a:ext cx="3125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Step1:</a:t>
              </a:r>
            </a:p>
            <a:p>
              <a:endParaRPr lang="en-US" dirty="0"/>
            </a:p>
            <a:p>
              <a:r>
                <a:rPr lang="en-US" dirty="0" smtClean="0"/>
                <a:t>String str = “Hello World”;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5125" y="1798407"/>
              <a:ext cx="544010" cy="27673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5839" y="2106007"/>
              <a:ext cx="2106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 reference variable</a:t>
              </a:r>
              <a:endParaRPr lang="en-US" dirty="0"/>
            </a:p>
          </p:txBody>
        </p:sp>
        <p:sp>
          <p:nvSpPr>
            <p:cNvPr id="15" name="Cloud Callout 14"/>
            <p:cNvSpPr/>
            <p:nvPr/>
          </p:nvSpPr>
          <p:spPr>
            <a:xfrm>
              <a:off x="6242304" y="788847"/>
              <a:ext cx="3877056" cy="2098969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17"/>
            <p:cNvCxnSpPr>
              <a:stCxn id="8" idx="3"/>
            </p:cNvCxnSpPr>
            <p:nvPr/>
          </p:nvCxnSpPr>
          <p:spPr>
            <a:xfrm flipV="1">
              <a:off x="3382431" y="1798407"/>
              <a:ext cx="2859873" cy="630766"/>
            </a:xfrm>
            <a:prstGeom prst="bentConnector3">
              <a:avLst>
                <a:gd name="adj1" fmla="val 67053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70560" y="406992"/>
            <a:ext cx="11131296" cy="5969424"/>
            <a:chOff x="670560" y="406992"/>
            <a:chExt cx="11131296" cy="5969424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6315456" y="406992"/>
              <a:ext cx="5486400" cy="5969424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70560" y="559760"/>
              <a:ext cx="10643616" cy="5491032"/>
              <a:chOff x="670560" y="559760"/>
              <a:chExt cx="10643616" cy="54910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0560" y="559760"/>
                <a:ext cx="39193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Step2:</a:t>
                </a:r>
              </a:p>
              <a:p>
                <a:endParaRPr lang="en-US" dirty="0"/>
              </a:p>
              <a:p>
                <a:r>
                  <a:rPr lang="en-US" dirty="0" smtClean="0"/>
                  <a:t>str = str.concat(“How are you?”);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490" y="1598308"/>
                <a:ext cx="544010" cy="362551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6724" y="2255300"/>
                <a:ext cx="2613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String reference variable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217408" y="1075088"/>
                <a:ext cx="1999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The Heap</a:t>
                </a:r>
                <a:endParaRPr lang="en-US" sz="28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388352" y="2533098"/>
                <a:ext cx="1828800" cy="816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Hello World!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948928" y="4740928"/>
                <a:ext cx="2365248" cy="9405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Hello World! How are you?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6" idx="3"/>
                <a:endCxn id="14" idx="2"/>
              </p:cNvCxnSpPr>
              <p:nvPr/>
            </p:nvCxnSpPr>
            <p:spPr>
              <a:xfrm>
                <a:off x="2347500" y="1779584"/>
                <a:ext cx="6601428" cy="3431613"/>
              </a:xfrm>
              <a:prstGeom prst="straightConnector1">
                <a:avLst/>
              </a:prstGeom>
              <a:ln w="31750">
                <a:headEnd w="sm" len="sm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6" idx="3"/>
                <a:endCxn id="13" idx="2"/>
              </p:cNvCxnSpPr>
              <p:nvPr/>
            </p:nvCxnSpPr>
            <p:spPr>
              <a:xfrm>
                <a:off x="2347500" y="1779584"/>
                <a:ext cx="5040852" cy="116194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607808" y="3349962"/>
                <a:ext cx="158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String Object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497568" y="5681460"/>
                <a:ext cx="158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String Object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7136" y="444288"/>
            <a:ext cx="11131296" cy="5969424"/>
            <a:chOff x="707136" y="444288"/>
            <a:chExt cx="11131296" cy="5969424"/>
          </a:xfrm>
        </p:grpSpPr>
        <p:grpSp>
          <p:nvGrpSpPr>
            <p:cNvPr id="5" name="Group 4"/>
            <p:cNvGrpSpPr/>
            <p:nvPr/>
          </p:nvGrpSpPr>
          <p:grpSpPr>
            <a:xfrm>
              <a:off x="805135" y="444288"/>
              <a:ext cx="11033297" cy="5969424"/>
              <a:chOff x="768559" y="406992"/>
              <a:chExt cx="11033297" cy="5969424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6315456" y="406992"/>
                <a:ext cx="5486400" cy="5969424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768559" y="1075088"/>
                <a:ext cx="9448337" cy="3108644"/>
                <a:chOff x="768559" y="1075088"/>
                <a:chExt cx="9448337" cy="310864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803490" y="1598308"/>
                  <a:ext cx="544010" cy="362551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str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68559" y="2256020"/>
                  <a:ext cx="2613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String reference variable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217408" y="1075088"/>
                  <a:ext cx="19994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The Heap</a:t>
                  </a:r>
                  <a:endParaRPr lang="en-US" sz="28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8144256" y="2983272"/>
                  <a:ext cx="2072640" cy="8168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Hello World!</a:t>
                  </a:r>
                  <a:endParaRPr lang="en-US" dirty="0"/>
                </a:p>
              </p:txBody>
            </p:sp>
            <p:cxnSp>
              <p:nvCxnSpPr>
                <p:cNvPr id="14" name="Straight Arrow Connector 13"/>
                <p:cNvCxnSpPr>
                  <a:stCxn id="9" idx="3"/>
                  <a:endCxn id="12" idx="2"/>
                </p:cNvCxnSpPr>
                <p:nvPr/>
              </p:nvCxnSpPr>
              <p:spPr>
                <a:xfrm>
                  <a:off x="2347500" y="1779584"/>
                  <a:ext cx="5796756" cy="1612120"/>
                </a:xfrm>
                <a:prstGeom prst="straightConnector1">
                  <a:avLst/>
                </a:prstGeom>
                <a:ln w="31750">
                  <a:headEnd w="sm" len="sm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8534400" y="3814400"/>
                  <a:ext cx="158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String Object</a:t>
                  </a:r>
                  <a:endParaRPr lang="en-US" dirty="0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707136" y="444288"/>
              <a:ext cx="11131296" cy="5969424"/>
              <a:chOff x="670560" y="406992"/>
              <a:chExt cx="11131296" cy="5969424"/>
            </a:xfrm>
          </p:grpSpPr>
          <p:sp>
            <p:nvSpPr>
              <p:cNvPr id="21" name="Flowchart: Magnetic Disk 20"/>
              <p:cNvSpPr/>
              <p:nvPr/>
            </p:nvSpPr>
            <p:spPr>
              <a:xfrm>
                <a:off x="6315456" y="406992"/>
                <a:ext cx="5486400" cy="5969424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70560" y="559760"/>
                <a:ext cx="9546336" cy="1038548"/>
                <a:chOff x="670560" y="559760"/>
                <a:chExt cx="9546336" cy="1038548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670560" y="559760"/>
                  <a:ext cx="391934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Step 1:</a:t>
                  </a:r>
                </a:p>
                <a:p>
                  <a:endParaRPr lang="en-US" dirty="0"/>
                </a:p>
                <a:p>
                  <a:r>
                    <a:rPr lang="en-US" dirty="0" smtClean="0"/>
                    <a:t>String str =“Hello World!”;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217408" y="1075088"/>
                  <a:ext cx="19994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The Heap</a:t>
                  </a:r>
                  <a:endParaRPr lang="en-US" sz="2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529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95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Abhiroop Nandiray</dc:creator>
  <cp:lastModifiedBy>Abhiroop Nandiray</cp:lastModifiedBy>
  <cp:revision>6</cp:revision>
  <dcterms:created xsi:type="dcterms:W3CDTF">2018-09-09T09:05:42Z</dcterms:created>
  <dcterms:modified xsi:type="dcterms:W3CDTF">2018-09-09T10:04:01Z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c59481-0d92-4f93-abca-4982e9c5cb2a_Enabled">
    <vt:lpwstr>True</vt:lpwstr>
  </property>
  <property fmtid="{D5CDD505-2E9C-101B-9397-08002B2CF9AE}" pid="3" name="MSIP_Label_11c59481-0d92-4f93-abca-4982e9c5cb2a_SiteId">
    <vt:lpwstr>85c997b9-f494-46b3-a11d-772983cf6f11</vt:lpwstr>
  </property>
  <property fmtid="{D5CDD505-2E9C-101B-9397-08002B2CF9AE}" pid="4" name="MSIP_Label_11c59481-0d92-4f93-abca-4982e9c5cb2a_Ref">
    <vt:lpwstr>https://api.informationprotection.azure.com/api/85c997b9-f494-46b3-a11d-772983cf6f11</vt:lpwstr>
  </property>
  <property fmtid="{D5CDD505-2E9C-101B-9397-08002B2CF9AE}" pid="5" name="MSIP_Label_11c59481-0d92-4f93-abca-4982e9c5cb2a_SetBy">
    <vt:lpwstr>M1034537@mindtree.com</vt:lpwstr>
  </property>
  <property fmtid="{D5CDD505-2E9C-101B-9397-08002B2CF9AE}" pid="6" name="MSIP_Label_11c59481-0d92-4f93-abca-4982e9c5cb2a_SetDate">
    <vt:lpwstr>2018-09-09T14:35:43.1957565+05:30</vt:lpwstr>
  </property>
  <property fmtid="{D5CDD505-2E9C-101B-9397-08002B2CF9AE}" pid="7" name="MSIP_Label_11c59481-0d92-4f93-abca-4982e9c5cb2a_Name">
    <vt:lpwstr>Public</vt:lpwstr>
  </property>
  <property fmtid="{D5CDD505-2E9C-101B-9397-08002B2CF9AE}" pid="8" name="MSIP_Label_11c59481-0d92-4f93-abca-4982e9c5cb2a_Application">
    <vt:lpwstr>Microsoft Azure Information Protection</vt:lpwstr>
  </property>
  <property fmtid="{D5CDD505-2E9C-101B-9397-08002B2CF9AE}" pid="9" name="MSIP_Label_11c59481-0d92-4f93-abca-4982e9c5cb2a_Extended_MSFT_Method">
    <vt:lpwstr>Manual</vt:lpwstr>
  </property>
  <property fmtid="{D5CDD505-2E9C-101B-9397-08002B2CF9AE}" pid="10" name="Sensitivity">
    <vt:lpwstr>Public</vt:lpwstr>
  </property>
</Properties>
</file>