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841A-DBAC-4529-84C5-5062BB511A5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B839B-7218-478E-81EF-55DF9C2A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B839B-7218-478E-81EF-55DF9C2A5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B839B-7218-478E-81EF-55DF9C2A5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1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7079-2D26-4AB2-8D80-16C68B99670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CAE5-5B11-4C8B-BBA6-EFBB8CE4F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85216" y="499872"/>
            <a:ext cx="7924800" cy="6244090"/>
            <a:chOff x="585216" y="499872"/>
            <a:chExt cx="7924800" cy="6244090"/>
          </a:xfrm>
        </p:grpSpPr>
        <p:sp>
          <p:nvSpPr>
            <p:cNvPr id="5" name="Rectangle 4"/>
            <p:cNvSpPr/>
            <p:nvPr/>
          </p:nvSpPr>
          <p:spPr>
            <a:xfrm>
              <a:off x="6425184" y="499872"/>
              <a:ext cx="1584960" cy="2572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2992" y="2584704"/>
              <a:ext cx="1584960" cy="475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25184" y="3736848"/>
              <a:ext cx="1584960" cy="2572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25184" y="5821680"/>
              <a:ext cx="1584960" cy="475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19088" y="5346192"/>
              <a:ext cx="1584960" cy="475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Method2()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5216" y="2822448"/>
              <a:ext cx="55107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Public static void main 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){</a:t>
              </a:r>
            </a:p>
            <a:p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smtClean="0"/>
                <a:t>//some other code</a:t>
              </a:r>
              <a:endParaRPr lang="en-US" dirty="0" smtClean="0"/>
            </a:p>
            <a:p>
              <a:r>
                <a:rPr lang="en-US" dirty="0" smtClean="0"/>
                <a:t>        method2()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endCxn id="6" idx="1"/>
            </p:cNvCxnSpPr>
            <p:nvPr/>
          </p:nvCxnSpPr>
          <p:spPr>
            <a:xfrm flipV="1">
              <a:off x="2718816" y="2822448"/>
              <a:ext cx="3694176" cy="738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1"/>
            </p:cNvCxnSpPr>
            <p:nvPr/>
          </p:nvCxnSpPr>
          <p:spPr>
            <a:xfrm>
              <a:off x="2103120" y="3811048"/>
              <a:ext cx="4315968" cy="1772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96000" y="3132082"/>
              <a:ext cx="241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 A (main thread) 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6000" y="6374630"/>
              <a:ext cx="241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 A (main thread) 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425184" y="841248"/>
            <a:ext cx="157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methods in the main stack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71216" y="2974848"/>
            <a:ext cx="3694176" cy="738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37376" y="3947374"/>
            <a:ext cx="157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methods in the main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3128" y="624301"/>
            <a:ext cx="8253984" cy="6205956"/>
            <a:chOff x="585216" y="510263"/>
            <a:chExt cx="8253984" cy="6205956"/>
          </a:xfrm>
        </p:grpSpPr>
        <p:sp>
          <p:nvSpPr>
            <p:cNvPr id="6" name="Rectangle 5"/>
            <p:cNvSpPr/>
            <p:nvPr/>
          </p:nvSpPr>
          <p:spPr>
            <a:xfrm>
              <a:off x="6729984" y="510263"/>
              <a:ext cx="1584960" cy="2572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17792" y="2607287"/>
              <a:ext cx="1584960" cy="475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17792" y="3724656"/>
              <a:ext cx="1584960" cy="2572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7792" y="5800528"/>
              <a:ext cx="1584960" cy="475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17792" y="5307461"/>
              <a:ext cx="1584960" cy="475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Method2()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5216" y="2822448"/>
              <a:ext cx="55107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Public static void main 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){</a:t>
              </a:r>
            </a:p>
            <a:p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smtClean="0"/>
                <a:t>//some other code</a:t>
              </a:r>
              <a:endParaRPr lang="en-US" dirty="0" smtClean="0"/>
            </a:p>
            <a:p>
              <a:r>
                <a:rPr lang="en-US" dirty="0" smtClean="0"/>
                <a:t>        method2();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/>
            </a:p>
            <a:p>
              <a:r>
                <a:rPr lang="en-US" dirty="0" smtClean="0"/>
                <a:t>Static void method2(){</a:t>
              </a:r>
            </a:p>
            <a:p>
              <a:r>
                <a:rPr lang="en-US" dirty="0" smtClean="0"/>
                <a:t>Runnable r = new </a:t>
              </a:r>
              <a:r>
                <a:rPr lang="en-US" dirty="0" err="1" smtClean="0"/>
                <a:t>MyRunnable</a:t>
              </a:r>
              <a:r>
                <a:rPr lang="en-US" dirty="0" smtClean="0"/>
                <a:t>();</a:t>
              </a:r>
            </a:p>
            <a:p>
              <a:r>
                <a:rPr lang="en-US" dirty="0" smtClean="0"/>
                <a:t>Thread t = new Thread(r);</a:t>
              </a:r>
            </a:p>
            <a:p>
              <a:r>
                <a:rPr lang="en-US" dirty="0" err="1" smtClean="0"/>
                <a:t>t.start</a:t>
              </a:r>
              <a:r>
                <a:rPr lang="en-US" dirty="0" smtClean="0"/>
                <a:t>();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5184" y="3121351"/>
              <a:ext cx="241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 A (main thread) 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5184" y="6346887"/>
              <a:ext cx="241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Stack A (main thread) 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605528" y="3850886"/>
            <a:ext cx="1584960" cy="257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05528" y="5947910"/>
            <a:ext cx="1584960" cy="4754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6460925"/>
            <a:ext cx="24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B (t thread) 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7" idx="1"/>
          </p:cNvCxnSpPr>
          <p:nvPr/>
        </p:nvCxnSpPr>
        <p:spPr>
          <a:xfrm>
            <a:off x="1551432" y="5616852"/>
            <a:ext cx="3054096" cy="568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87896" y="831558"/>
            <a:ext cx="157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methods in the main stack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00088" y="4011645"/>
            <a:ext cx="157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methods in the main stack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42104" y="4109493"/>
            <a:ext cx="157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methods in the this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7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125</Words>
  <Application>Microsoft Office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Abhiroop Nandiray</dc:creator>
  <cp:lastModifiedBy>Abhiroop Nandiray</cp:lastModifiedBy>
  <cp:revision>3</cp:revision>
  <dcterms:created xsi:type="dcterms:W3CDTF">2018-09-13T08:38:42Z</dcterms:created>
  <dcterms:modified xsi:type="dcterms:W3CDTF">2018-09-13T09:16:02Z</dcterms:modified>
</cp:coreProperties>
</file>