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4472C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E2F72-BF5C-44C0-8505-CF9B3613518B}" v="1442" dt="2025-02-18T03:05:46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up Bag" userId="50c544b531b19592" providerId="LiveId" clId="{A16E2F72-BF5C-44C0-8505-CF9B3613518B}"/>
    <pc:docChg chg="undo custSel addSld delSld modSld">
      <pc:chgData name="Abhirup Bag" userId="50c544b531b19592" providerId="LiveId" clId="{A16E2F72-BF5C-44C0-8505-CF9B3613518B}" dt="2025-02-18T03:05:46.014" v="4738" actId="58"/>
      <pc:docMkLst>
        <pc:docMk/>
      </pc:docMkLst>
      <pc:sldChg chg="modSp mod">
        <pc:chgData name="Abhirup Bag" userId="50c544b531b19592" providerId="LiveId" clId="{A16E2F72-BF5C-44C0-8505-CF9B3613518B}" dt="2025-02-18T03:03:46.431" v="4735" actId="1076"/>
        <pc:sldMkLst>
          <pc:docMk/>
          <pc:sldMk cId="2068234388" sldId="256"/>
        </pc:sldMkLst>
        <pc:spChg chg="mod">
          <ac:chgData name="Abhirup Bag" userId="50c544b531b19592" providerId="LiveId" clId="{A16E2F72-BF5C-44C0-8505-CF9B3613518B}" dt="2025-02-18T02:44:08.076" v="4522" actId="20577"/>
          <ac:spMkLst>
            <pc:docMk/>
            <pc:sldMk cId="2068234388" sldId="256"/>
            <ac:spMk id="2" creationId="{A07B2ACF-F89A-3D94-CA4A-64FE019F1DBF}"/>
          </ac:spMkLst>
        </pc:spChg>
        <pc:spChg chg="mod">
          <ac:chgData name="Abhirup Bag" userId="50c544b531b19592" providerId="LiveId" clId="{A16E2F72-BF5C-44C0-8505-CF9B3613518B}" dt="2025-02-18T03:03:46.431" v="4735" actId="1076"/>
          <ac:spMkLst>
            <pc:docMk/>
            <pc:sldMk cId="2068234388" sldId="256"/>
            <ac:spMk id="3" creationId="{67F53375-238C-31D6-EDFC-0A1574F3A295}"/>
          </ac:spMkLst>
        </pc:spChg>
      </pc:sldChg>
      <pc:sldChg chg="modSp mod">
        <pc:chgData name="Abhirup Bag" userId="50c544b531b19592" providerId="LiveId" clId="{A16E2F72-BF5C-44C0-8505-CF9B3613518B}" dt="2025-02-18T03:04:33.780" v="4737" actId="58"/>
        <pc:sldMkLst>
          <pc:docMk/>
          <pc:sldMk cId="1970122240" sldId="257"/>
        </pc:sldMkLst>
        <pc:spChg chg="mod">
          <ac:chgData name="Abhirup Bag" userId="50c544b531b19592" providerId="LiveId" clId="{A16E2F72-BF5C-44C0-8505-CF9B3613518B}" dt="2025-02-18T03:04:33.780" v="4737" actId="58"/>
          <ac:spMkLst>
            <pc:docMk/>
            <pc:sldMk cId="1970122240" sldId="257"/>
            <ac:spMk id="5" creationId="{EC8D2A54-3B58-24D1-7685-365CE191C1E2}"/>
          </ac:spMkLst>
        </pc:spChg>
      </pc:sldChg>
      <pc:sldChg chg="addSp modSp mod">
        <pc:chgData name="Abhirup Bag" userId="50c544b531b19592" providerId="LiveId" clId="{A16E2F72-BF5C-44C0-8505-CF9B3613518B}" dt="2025-02-16T12:48:28.700" v="368" actId="20577"/>
        <pc:sldMkLst>
          <pc:docMk/>
          <pc:sldMk cId="1235257003" sldId="258"/>
        </pc:sldMkLst>
        <pc:spChg chg="mod">
          <ac:chgData name="Abhirup Bag" userId="50c544b531b19592" providerId="LiveId" clId="{A16E2F72-BF5C-44C0-8505-CF9B3613518B}" dt="2025-02-16T12:48:28.700" v="368" actId="20577"/>
          <ac:spMkLst>
            <pc:docMk/>
            <pc:sldMk cId="1235257003" sldId="258"/>
            <ac:spMk id="3" creationId="{8B9C8E34-DEBD-E95F-7083-05FB47139499}"/>
          </ac:spMkLst>
        </pc:spChg>
        <pc:spChg chg="mod">
          <ac:chgData name="Abhirup Bag" userId="50c544b531b19592" providerId="LiveId" clId="{A16E2F72-BF5C-44C0-8505-CF9B3613518B}" dt="2025-02-16T12:47:09.979" v="358" actId="1037"/>
          <ac:spMkLst>
            <pc:docMk/>
            <pc:sldMk cId="1235257003" sldId="258"/>
            <ac:spMk id="5" creationId="{7C39C6BA-E3EA-4905-74FA-5E6BDD17DCC1}"/>
          </ac:spMkLst>
        </pc:spChg>
        <pc:spChg chg="add mod">
          <ac:chgData name="Abhirup Bag" userId="50c544b531b19592" providerId="LiveId" clId="{A16E2F72-BF5C-44C0-8505-CF9B3613518B}" dt="2025-02-16T12:47:09.979" v="358" actId="1037"/>
          <ac:spMkLst>
            <pc:docMk/>
            <pc:sldMk cId="1235257003" sldId="258"/>
            <ac:spMk id="6" creationId="{BD14CD6F-2EC4-7C3D-3E69-FECD55FAE56B}"/>
          </ac:spMkLst>
        </pc:spChg>
        <pc:picChg chg="mod modCrop">
          <ac:chgData name="Abhirup Bag" userId="50c544b531b19592" providerId="LiveId" clId="{A16E2F72-BF5C-44C0-8505-CF9B3613518B}" dt="2025-02-16T12:47:59.446" v="363" actId="732"/>
          <ac:picMkLst>
            <pc:docMk/>
            <pc:sldMk cId="1235257003" sldId="258"/>
            <ac:picMk id="4" creationId="{7724AF5A-EE53-9037-3C34-059708E1FB91}"/>
          </ac:picMkLst>
        </pc:picChg>
      </pc:sldChg>
      <pc:sldChg chg="addSp modSp new mod">
        <pc:chgData name="Abhirup Bag" userId="50c544b531b19592" providerId="LiveId" clId="{A16E2F72-BF5C-44C0-8505-CF9B3613518B}" dt="2025-02-16T12:48:53.091" v="370" actId="1076"/>
        <pc:sldMkLst>
          <pc:docMk/>
          <pc:sldMk cId="4275973338" sldId="259"/>
        </pc:sldMkLst>
        <pc:spChg chg="add mod">
          <ac:chgData name="Abhirup Bag" userId="50c544b531b19592" providerId="LiveId" clId="{A16E2F72-BF5C-44C0-8505-CF9B3613518B}" dt="2025-02-16T12:48:53.091" v="370" actId="1076"/>
          <ac:spMkLst>
            <pc:docMk/>
            <pc:sldMk cId="4275973338" sldId="259"/>
            <ac:spMk id="3" creationId="{B14BFBDB-81BF-E27D-9F2B-3032A774E157}"/>
          </ac:spMkLst>
        </pc:spChg>
      </pc:sldChg>
      <pc:sldChg chg="addSp delSp modSp new mod">
        <pc:chgData name="Abhirup Bag" userId="50c544b531b19592" providerId="LiveId" clId="{A16E2F72-BF5C-44C0-8505-CF9B3613518B}" dt="2025-02-16T12:49:22.583" v="373" actId="20577"/>
        <pc:sldMkLst>
          <pc:docMk/>
          <pc:sldMk cId="221691009" sldId="260"/>
        </pc:sldMkLst>
        <pc:spChg chg="mod">
          <ac:chgData name="Abhirup Bag" userId="50c544b531b19592" providerId="LiveId" clId="{A16E2F72-BF5C-44C0-8505-CF9B3613518B}" dt="2025-02-16T12:49:22.583" v="373" actId="20577"/>
          <ac:spMkLst>
            <pc:docMk/>
            <pc:sldMk cId="221691009" sldId="260"/>
            <ac:spMk id="2" creationId="{9E91B0C9-AE0D-42E2-918D-42F7C9927604}"/>
          </ac:spMkLst>
        </pc:spChg>
      </pc:sldChg>
      <pc:sldChg chg="addSp modSp new mod">
        <pc:chgData name="Abhirup Bag" userId="50c544b531b19592" providerId="LiveId" clId="{A16E2F72-BF5C-44C0-8505-CF9B3613518B}" dt="2025-02-18T03:05:46.014" v="4738" actId="58"/>
        <pc:sldMkLst>
          <pc:docMk/>
          <pc:sldMk cId="477020025" sldId="261"/>
        </pc:sldMkLst>
        <pc:spChg chg="mod">
          <ac:chgData name="Abhirup Bag" userId="50c544b531b19592" providerId="LiveId" clId="{A16E2F72-BF5C-44C0-8505-CF9B3613518B}" dt="2025-02-17T12:04:04.010" v="436" actId="1076"/>
          <ac:spMkLst>
            <pc:docMk/>
            <pc:sldMk cId="477020025" sldId="261"/>
            <ac:spMk id="2" creationId="{303BFB3A-4824-72B1-C0D5-9D30A470E7B5}"/>
          </ac:spMkLst>
        </pc:spChg>
        <pc:spChg chg="add mod">
          <ac:chgData name="Abhirup Bag" userId="50c544b531b19592" providerId="LiveId" clId="{A16E2F72-BF5C-44C0-8505-CF9B3613518B}" dt="2025-02-18T03:05:46.014" v="4738" actId="58"/>
          <ac:spMkLst>
            <pc:docMk/>
            <pc:sldMk cId="477020025" sldId="261"/>
            <ac:spMk id="3" creationId="{BBE88ABB-00BA-EE2F-5866-65BB6661A15D}"/>
          </ac:spMkLst>
        </pc:spChg>
        <pc:spChg chg="add mod">
          <ac:chgData name="Abhirup Bag" userId="50c544b531b19592" providerId="LiveId" clId="{A16E2F72-BF5C-44C0-8505-CF9B3613518B}" dt="2025-02-17T12:43:11.501" v="1231" actId="1076"/>
          <ac:spMkLst>
            <pc:docMk/>
            <pc:sldMk cId="477020025" sldId="261"/>
            <ac:spMk id="4" creationId="{521A7E4A-9C21-70C4-83BC-72C2D2500B99}"/>
          </ac:spMkLst>
        </pc:spChg>
      </pc:sldChg>
      <pc:sldChg chg="addSp modSp new mod">
        <pc:chgData name="Abhirup Bag" userId="50c544b531b19592" providerId="LiveId" clId="{A16E2F72-BF5C-44C0-8505-CF9B3613518B}" dt="2025-02-17T15:12:44.773" v="2936"/>
        <pc:sldMkLst>
          <pc:docMk/>
          <pc:sldMk cId="3221448473" sldId="262"/>
        </pc:sldMkLst>
        <pc:spChg chg="add mod">
          <ac:chgData name="Abhirup Bag" userId="50c544b531b19592" providerId="LiveId" clId="{A16E2F72-BF5C-44C0-8505-CF9B3613518B}" dt="2025-02-17T14:15:37.215" v="2307" actId="1076"/>
          <ac:spMkLst>
            <pc:docMk/>
            <pc:sldMk cId="3221448473" sldId="262"/>
            <ac:spMk id="2" creationId="{B3F0C155-2638-AA9F-2924-167FF97D7522}"/>
          </ac:spMkLst>
        </pc:spChg>
        <pc:spChg chg="add mod">
          <ac:chgData name="Abhirup Bag" userId="50c544b531b19592" providerId="LiveId" clId="{A16E2F72-BF5C-44C0-8505-CF9B3613518B}" dt="2025-02-17T15:11:06.492" v="2932" actId="20577"/>
          <ac:spMkLst>
            <pc:docMk/>
            <pc:sldMk cId="3221448473" sldId="262"/>
            <ac:spMk id="3" creationId="{071015A0-E6BC-B5C6-0EBF-19E9CB2B06D5}"/>
          </ac:spMkLst>
        </pc:spChg>
        <pc:spChg chg="add mod">
          <ac:chgData name="Abhirup Bag" userId="50c544b531b19592" providerId="LiveId" clId="{A16E2F72-BF5C-44C0-8505-CF9B3613518B}" dt="2025-02-17T13:47:50.811" v="1940" actId="1036"/>
          <ac:spMkLst>
            <pc:docMk/>
            <pc:sldMk cId="3221448473" sldId="262"/>
            <ac:spMk id="4" creationId="{21C298F5-F163-6E41-47F7-611E3D46EB62}"/>
          </ac:spMkLst>
        </pc:spChg>
        <pc:spChg chg="add mod">
          <ac:chgData name="Abhirup Bag" userId="50c544b531b19592" providerId="LiveId" clId="{A16E2F72-BF5C-44C0-8505-CF9B3613518B}" dt="2025-02-17T15:12:44.773" v="2936"/>
          <ac:spMkLst>
            <pc:docMk/>
            <pc:sldMk cId="3221448473" sldId="262"/>
            <ac:spMk id="5" creationId="{730135E2-082B-4D0E-04F0-F8B9D81A37CB}"/>
          </ac:spMkLst>
        </pc:spChg>
        <pc:spChg chg="add mod">
          <ac:chgData name="Abhirup Bag" userId="50c544b531b19592" providerId="LiveId" clId="{A16E2F72-BF5C-44C0-8505-CF9B3613518B}" dt="2025-02-17T15:11:54.882" v="2935" actId="1076"/>
          <ac:spMkLst>
            <pc:docMk/>
            <pc:sldMk cId="3221448473" sldId="262"/>
            <ac:spMk id="6" creationId="{29F5D028-46AA-38CA-2218-F9E2D5EF1629}"/>
          </ac:spMkLst>
        </pc:spChg>
      </pc:sldChg>
      <pc:sldChg chg="addSp modSp new mod">
        <pc:chgData name="Abhirup Bag" userId="50c544b531b19592" providerId="LiveId" clId="{A16E2F72-BF5C-44C0-8505-CF9B3613518B}" dt="2025-02-17T14:18:16.272" v="2334" actId="5793"/>
        <pc:sldMkLst>
          <pc:docMk/>
          <pc:sldMk cId="3333190644" sldId="263"/>
        </pc:sldMkLst>
        <pc:spChg chg="add mod">
          <ac:chgData name="Abhirup Bag" userId="50c544b531b19592" providerId="LiveId" clId="{A16E2F72-BF5C-44C0-8505-CF9B3613518B}" dt="2025-02-17T14:14:57.186" v="2303" actId="207"/>
          <ac:spMkLst>
            <pc:docMk/>
            <pc:sldMk cId="3333190644" sldId="263"/>
            <ac:spMk id="2" creationId="{93F4F873-D461-DA09-F1CD-D44BB1D3FBF4}"/>
          </ac:spMkLst>
        </pc:spChg>
        <pc:spChg chg="add mod">
          <ac:chgData name="Abhirup Bag" userId="50c544b531b19592" providerId="LiveId" clId="{A16E2F72-BF5C-44C0-8505-CF9B3613518B}" dt="2025-02-17T14:18:16.272" v="2334" actId="5793"/>
          <ac:spMkLst>
            <pc:docMk/>
            <pc:sldMk cId="3333190644" sldId="263"/>
            <ac:spMk id="3" creationId="{8E13C222-951C-0CD8-E551-AF06A390012F}"/>
          </ac:spMkLst>
        </pc:spChg>
        <pc:spChg chg="add mod">
          <ac:chgData name="Abhirup Bag" userId="50c544b531b19592" providerId="LiveId" clId="{A16E2F72-BF5C-44C0-8505-CF9B3613518B}" dt="2025-02-17T14:14:57.186" v="2303" actId="207"/>
          <ac:spMkLst>
            <pc:docMk/>
            <pc:sldMk cId="3333190644" sldId="263"/>
            <ac:spMk id="4" creationId="{BB158F42-B8B2-3F27-1A31-1EFC4DBFEA60}"/>
          </ac:spMkLst>
        </pc:spChg>
        <pc:spChg chg="add mod">
          <ac:chgData name="Abhirup Bag" userId="50c544b531b19592" providerId="LiveId" clId="{A16E2F72-BF5C-44C0-8505-CF9B3613518B}" dt="2025-02-17T14:14:57.186" v="2303" actId="207"/>
          <ac:spMkLst>
            <pc:docMk/>
            <pc:sldMk cId="3333190644" sldId="263"/>
            <ac:spMk id="5" creationId="{A16E7B60-554B-15F3-27E9-4C6AF87E3FA1}"/>
          </ac:spMkLst>
        </pc:spChg>
      </pc:sldChg>
      <pc:sldChg chg="addSp delSp modSp new mod">
        <pc:chgData name="Abhirup Bag" userId="50c544b531b19592" providerId="LiveId" clId="{A16E2F72-BF5C-44C0-8505-CF9B3613518B}" dt="2025-02-17T14:49:28.260" v="2806" actId="1036"/>
        <pc:sldMkLst>
          <pc:docMk/>
          <pc:sldMk cId="218362371" sldId="264"/>
        </pc:sldMkLst>
        <pc:spChg chg="add mod">
          <ac:chgData name="Abhirup Bag" userId="50c544b531b19592" providerId="LiveId" clId="{A16E2F72-BF5C-44C0-8505-CF9B3613518B}" dt="2025-02-17T14:38:55.043" v="2704" actId="1037"/>
          <ac:spMkLst>
            <pc:docMk/>
            <pc:sldMk cId="218362371" sldId="264"/>
            <ac:spMk id="2" creationId="{0B64D07C-2D98-9A74-2FEA-335A02A4CB2F}"/>
          </ac:spMkLst>
        </pc:spChg>
        <pc:spChg chg="add mod">
          <ac:chgData name="Abhirup Bag" userId="50c544b531b19592" providerId="LiveId" clId="{A16E2F72-BF5C-44C0-8505-CF9B3613518B}" dt="2025-02-17T14:38:55.043" v="2704" actId="1037"/>
          <ac:spMkLst>
            <pc:docMk/>
            <pc:sldMk cId="218362371" sldId="264"/>
            <ac:spMk id="3" creationId="{8C189087-3FEF-ECB1-90F4-A8198B716676}"/>
          </ac:spMkLst>
        </pc:spChg>
        <pc:spChg chg="add del">
          <ac:chgData name="Abhirup Bag" userId="50c544b531b19592" providerId="LiveId" clId="{A16E2F72-BF5C-44C0-8505-CF9B3613518B}" dt="2025-02-17T14:38:47.103" v="2677" actId="22"/>
          <ac:spMkLst>
            <pc:docMk/>
            <pc:sldMk cId="218362371" sldId="264"/>
            <ac:spMk id="5" creationId="{99D92E13-1BDC-DB91-F369-F9A59F18A425}"/>
          </ac:spMkLst>
        </pc:spChg>
        <pc:spChg chg="add mod">
          <ac:chgData name="Abhirup Bag" userId="50c544b531b19592" providerId="LiveId" clId="{A16E2F72-BF5C-44C0-8505-CF9B3613518B}" dt="2025-02-17T14:49:16.524" v="2797" actId="20577"/>
          <ac:spMkLst>
            <pc:docMk/>
            <pc:sldMk cId="218362371" sldId="264"/>
            <ac:spMk id="6" creationId="{89CCC367-084A-A1B7-5037-D48932FE5D5C}"/>
          </ac:spMkLst>
        </pc:spChg>
        <pc:spChg chg="add mod">
          <ac:chgData name="Abhirup Bag" userId="50c544b531b19592" providerId="LiveId" clId="{A16E2F72-BF5C-44C0-8505-CF9B3613518B}" dt="2025-02-17T14:49:28.260" v="2806" actId="1036"/>
          <ac:spMkLst>
            <pc:docMk/>
            <pc:sldMk cId="218362371" sldId="264"/>
            <ac:spMk id="7" creationId="{F13D8500-CBC5-96EC-A91E-261E672644AC}"/>
          </ac:spMkLst>
        </pc:spChg>
      </pc:sldChg>
      <pc:sldChg chg="addSp delSp modSp new mod">
        <pc:chgData name="Abhirup Bag" userId="50c544b531b19592" providerId="LiveId" clId="{A16E2F72-BF5C-44C0-8505-CF9B3613518B}" dt="2025-02-17T15:19:31.313" v="3072" actId="207"/>
        <pc:sldMkLst>
          <pc:docMk/>
          <pc:sldMk cId="631656501" sldId="265"/>
        </pc:sldMkLst>
        <pc:spChg chg="add del mod">
          <ac:chgData name="Abhirup Bag" userId="50c544b531b19592" providerId="LiveId" clId="{A16E2F72-BF5C-44C0-8505-CF9B3613518B}" dt="2025-02-17T14:39:38.371" v="2708"/>
          <ac:spMkLst>
            <pc:docMk/>
            <pc:sldMk cId="631656501" sldId="265"/>
            <ac:spMk id="2" creationId="{F66827D3-8B56-0B75-5661-A46C0802D305}"/>
          </ac:spMkLst>
        </pc:spChg>
        <pc:spChg chg="add mod">
          <ac:chgData name="Abhirup Bag" userId="50c544b531b19592" providerId="LiveId" clId="{A16E2F72-BF5C-44C0-8505-CF9B3613518B}" dt="2025-02-17T15:19:31.313" v="3072" actId="207"/>
          <ac:spMkLst>
            <pc:docMk/>
            <pc:sldMk cId="631656501" sldId="265"/>
            <ac:spMk id="3" creationId="{D8EA08AD-9185-49AE-6141-DB9E8C0A941F}"/>
          </ac:spMkLst>
        </pc:spChg>
        <pc:spChg chg="mod">
          <ac:chgData name="Abhirup Bag" userId="50c544b531b19592" providerId="LiveId" clId="{A16E2F72-BF5C-44C0-8505-CF9B3613518B}" dt="2025-02-17T15:19:31.313" v="3072" actId="207"/>
          <ac:spMkLst>
            <pc:docMk/>
            <pc:sldMk cId="631656501" sldId="265"/>
            <ac:spMk id="4" creationId="{737BE3A3-0F36-AB74-B327-26DD13A38A46}"/>
          </ac:spMkLst>
        </pc:spChg>
        <pc:spChg chg="add mod">
          <ac:chgData name="Abhirup Bag" userId="50c544b531b19592" providerId="LiveId" clId="{A16E2F72-BF5C-44C0-8505-CF9B3613518B}" dt="2025-02-17T15:19:31.313" v="3072" actId="207"/>
          <ac:spMkLst>
            <pc:docMk/>
            <pc:sldMk cId="631656501" sldId="265"/>
            <ac:spMk id="5" creationId="{FB86E13D-78F6-C92D-DC49-19606452B898}"/>
          </ac:spMkLst>
        </pc:spChg>
        <pc:spChg chg="add mod">
          <ac:chgData name="Abhirup Bag" userId="50c544b531b19592" providerId="LiveId" clId="{A16E2F72-BF5C-44C0-8505-CF9B3613518B}" dt="2025-02-17T15:19:31.313" v="3072" actId="207"/>
          <ac:spMkLst>
            <pc:docMk/>
            <pc:sldMk cId="631656501" sldId="265"/>
            <ac:spMk id="6" creationId="{AAC03442-3477-912C-A043-9A2CCA8785D2}"/>
          </ac:spMkLst>
        </pc:spChg>
      </pc:sldChg>
      <pc:sldChg chg="addSp modSp new mod">
        <pc:chgData name="Abhirup Bag" userId="50c544b531b19592" providerId="LiveId" clId="{A16E2F72-BF5C-44C0-8505-CF9B3613518B}" dt="2025-02-17T15:32:17.413" v="3175" actId="1076"/>
        <pc:sldMkLst>
          <pc:docMk/>
          <pc:sldMk cId="64275252" sldId="266"/>
        </pc:sldMkLst>
        <pc:spChg chg="add mod">
          <ac:chgData name="Abhirup Bag" userId="50c544b531b19592" providerId="LiveId" clId="{A16E2F72-BF5C-44C0-8505-CF9B3613518B}" dt="2025-02-17T15:32:17.413" v="3175" actId="1076"/>
          <ac:spMkLst>
            <pc:docMk/>
            <pc:sldMk cId="64275252" sldId="266"/>
            <ac:spMk id="2" creationId="{442AA146-353C-5E36-1F61-E6B4689F2D68}"/>
          </ac:spMkLst>
        </pc:spChg>
        <pc:spChg chg="add">
          <ac:chgData name="Abhirup Bag" userId="50c544b531b19592" providerId="LiveId" clId="{A16E2F72-BF5C-44C0-8505-CF9B3613518B}" dt="2025-02-17T15:24:40.560" v="3128"/>
          <ac:spMkLst>
            <pc:docMk/>
            <pc:sldMk cId="64275252" sldId="266"/>
            <ac:spMk id="3" creationId="{D4A9CC86-91B3-3622-A68C-0B166CBAE2E9}"/>
          </ac:spMkLst>
        </pc:spChg>
      </pc:sldChg>
      <pc:sldChg chg="addSp modSp new mod">
        <pc:chgData name="Abhirup Bag" userId="50c544b531b19592" providerId="LiveId" clId="{A16E2F72-BF5C-44C0-8505-CF9B3613518B}" dt="2025-02-17T15:45:43.260" v="3297" actId="1076"/>
        <pc:sldMkLst>
          <pc:docMk/>
          <pc:sldMk cId="392600331" sldId="267"/>
        </pc:sldMkLst>
        <pc:spChg chg="add mod">
          <ac:chgData name="Abhirup Bag" userId="50c544b531b19592" providerId="LiveId" clId="{A16E2F72-BF5C-44C0-8505-CF9B3613518B}" dt="2025-02-17T15:45:43.260" v="3297" actId="1076"/>
          <ac:spMkLst>
            <pc:docMk/>
            <pc:sldMk cId="392600331" sldId="267"/>
            <ac:spMk id="3" creationId="{DCDD5D09-9D5D-48FD-5616-66A9E322CE4E}"/>
          </ac:spMkLst>
        </pc:spChg>
      </pc:sldChg>
      <pc:sldChg chg="addSp modSp new mod">
        <pc:chgData name="Abhirup Bag" userId="50c544b531b19592" providerId="LiveId" clId="{A16E2F72-BF5C-44C0-8505-CF9B3613518B}" dt="2025-02-17T15:46:02.931" v="3299" actId="1076"/>
        <pc:sldMkLst>
          <pc:docMk/>
          <pc:sldMk cId="1584124503" sldId="268"/>
        </pc:sldMkLst>
        <pc:spChg chg="mod">
          <ac:chgData name="Abhirup Bag" userId="50c544b531b19592" providerId="LiveId" clId="{A16E2F72-BF5C-44C0-8505-CF9B3613518B}" dt="2025-02-17T15:41:03.549" v="3279" actId="1076"/>
          <ac:spMkLst>
            <pc:docMk/>
            <pc:sldMk cId="1584124503" sldId="268"/>
            <ac:spMk id="2" creationId="{FBEB773E-3219-36F8-BCD6-E51534656300}"/>
          </ac:spMkLst>
        </pc:spChg>
        <pc:spChg chg="add mod">
          <ac:chgData name="Abhirup Bag" userId="50c544b531b19592" providerId="LiveId" clId="{A16E2F72-BF5C-44C0-8505-CF9B3613518B}" dt="2025-02-17T15:46:02.931" v="3299" actId="1076"/>
          <ac:spMkLst>
            <pc:docMk/>
            <pc:sldMk cId="1584124503" sldId="268"/>
            <ac:spMk id="3" creationId="{3DE7D893-2440-8D15-D261-613C5369BED4}"/>
          </ac:spMkLst>
        </pc:spChg>
      </pc:sldChg>
      <pc:sldChg chg="addSp modSp new mod">
        <pc:chgData name="Abhirup Bag" userId="50c544b531b19592" providerId="LiveId" clId="{A16E2F72-BF5C-44C0-8505-CF9B3613518B}" dt="2025-02-17T19:16:06.485" v="3715" actId="1076"/>
        <pc:sldMkLst>
          <pc:docMk/>
          <pc:sldMk cId="104099462" sldId="269"/>
        </pc:sldMkLst>
        <pc:spChg chg="mod">
          <ac:chgData name="Abhirup Bag" userId="50c544b531b19592" providerId="LiveId" clId="{A16E2F72-BF5C-44C0-8505-CF9B3613518B}" dt="2025-02-17T19:16:06.485" v="3715" actId="1076"/>
          <ac:spMkLst>
            <pc:docMk/>
            <pc:sldMk cId="104099462" sldId="269"/>
            <ac:spMk id="2" creationId="{AC60D1F8-C3F7-3B40-991C-7CAE57F72043}"/>
          </ac:spMkLst>
        </pc:spChg>
        <pc:spChg chg="add mod">
          <ac:chgData name="Abhirup Bag" userId="50c544b531b19592" providerId="LiveId" clId="{A16E2F72-BF5C-44C0-8505-CF9B3613518B}" dt="2025-02-17T19:16:02.896" v="3714" actId="1076"/>
          <ac:spMkLst>
            <pc:docMk/>
            <pc:sldMk cId="104099462" sldId="269"/>
            <ac:spMk id="3" creationId="{216EECB7-B9B5-F030-E39C-F70F40A9EA28}"/>
          </ac:spMkLst>
        </pc:spChg>
        <pc:spChg chg="add">
          <ac:chgData name="Abhirup Bag" userId="50c544b531b19592" providerId="LiveId" clId="{A16E2F72-BF5C-44C0-8505-CF9B3613518B}" dt="2025-02-17T18:22:46.394" v="3360"/>
          <ac:spMkLst>
            <pc:docMk/>
            <pc:sldMk cId="104099462" sldId="269"/>
            <ac:spMk id="4" creationId="{1A7F8F1E-B219-5155-2A8D-A487D401E3D2}"/>
          </ac:spMkLst>
        </pc:spChg>
      </pc:sldChg>
      <pc:sldChg chg="addSp modSp new mod">
        <pc:chgData name="Abhirup Bag" userId="50c544b531b19592" providerId="LiveId" clId="{A16E2F72-BF5C-44C0-8505-CF9B3613518B}" dt="2025-02-17T18:29:56.735" v="3443" actId="123"/>
        <pc:sldMkLst>
          <pc:docMk/>
          <pc:sldMk cId="1912714349" sldId="270"/>
        </pc:sldMkLst>
        <pc:spChg chg="add mod">
          <ac:chgData name="Abhirup Bag" userId="50c544b531b19592" providerId="LiveId" clId="{A16E2F72-BF5C-44C0-8505-CF9B3613518B}" dt="2025-02-17T18:29:56.735" v="3443" actId="123"/>
          <ac:spMkLst>
            <pc:docMk/>
            <pc:sldMk cId="1912714349" sldId="270"/>
            <ac:spMk id="2" creationId="{BACEFBD2-9764-0064-B381-5802DFB82AEB}"/>
          </ac:spMkLst>
        </pc:spChg>
      </pc:sldChg>
      <pc:sldChg chg="addSp delSp modSp new del mod">
        <pc:chgData name="Abhirup Bag" userId="50c544b531b19592" providerId="LiveId" clId="{A16E2F72-BF5C-44C0-8505-CF9B3613518B}" dt="2025-02-17T19:11:56.484" v="3673" actId="47"/>
        <pc:sldMkLst>
          <pc:docMk/>
          <pc:sldMk cId="2936593771" sldId="271"/>
        </pc:sldMkLst>
        <pc:spChg chg="mod">
          <ac:chgData name="Abhirup Bag" userId="50c544b531b19592" providerId="LiveId" clId="{A16E2F72-BF5C-44C0-8505-CF9B3613518B}" dt="2025-02-17T19:00:54.978" v="3625" actId="3062"/>
          <ac:spMkLst>
            <pc:docMk/>
            <pc:sldMk cId="2936593771" sldId="271"/>
            <ac:spMk id="2" creationId="{53991699-93A5-167B-F959-9E0AF05AAA02}"/>
          </ac:spMkLst>
        </pc:spChg>
        <pc:spChg chg="del mod">
          <ac:chgData name="Abhirup Bag" userId="50c544b531b19592" providerId="LiveId" clId="{A16E2F72-BF5C-44C0-8505-CF9B3613518B}" dt="2025-02-17T18:50:33.471" v="3542" actId="22"/>
          <ac:spMkLst>
            <pc:docMk/>
            <pc:sldMk cId="2936593771" sldId="271"/>
            <ac:spMk id="3" creationId="{2A21B214-BC4D-3E33-0671-B34BCEA010BD}"/>
          </ac:spMkLst>
        </pc:spChg>
        <pc:spChg chg="del mod">
          <ac:chgData name="Abhirup Bag" userId="50c544b531b19592" providerId="LiveId" clId="{A16E2F72-BF5C-44C0-8505-CF9B3613518B}" dt="2025-02-17T18:50:50.387" v="3547" actId="478"/>
          <ac:spMkLst>
            <pc:docMk/>
            <pc:sldMk cId="2936593771" sldId="271"/>
            <ac:spMk id="4" creationId="{4BAF0C22-06C9-46DE-A1B9-ACA3BE645CB9}"/>
          </ac:spMkLst>
        </pc:spChg>
        <pc:spChg chg="add mod">
          <ac:chgData name="Abhirup Bag" userId="50c544b531b19592" providerId="LiveId" clId="{A16E2F72-BF5C-44C0-8505-CF9B3613518B}" dt="2025-02-17T19:00:19.964" v="3623" actId="1076"/>
          <ac:spMkLst>
            <pc:docMk/>
            <pc:sldMk cId="2936593771" sldId="271"/>
            <ac:spMk id="5" creationId="{96B3A5A3-E783-8015-23CE-484C26384338}"/>
          </ac:spMkLst>
        </pc:spChg>
        <pc:spChg chg="add del mod">
          <ac:chgData name="Abhirup Bag" userId="50c544b531b19592" providerId="LiveId" clId="{A16E2F72-BF5C-44C0-8505-CF9B3613518B}" dt="2025-02-17T18:50:45.291" v="3545" actId="478"/>
          <ac:spMkLst>
            <pc:docMk/>
            <pc:sldMk cId="2936593771" sldId="271"/>
            <ac:spMk id="9" creationId="{4A2C69F1-1239-5CC9-48AE-D7F01F1A76C5}"/>
          </ac:spMkLst>
        </pc:spChg>
        <pc:spChg chg="add del mod">
          <ac:chgData name="Abhirup Bag" userId="50c544b531b19592" providerId="LiveId" clId="{A16E2F72-BF5C-44C0-8505-CF9B3613518B}" dt="2025-02-17T18:56:15.188" v="3571" actId="478"/>
          <ac:spMkLst>
            <pc:docMk/>
            <pc:sldMk cId="2936593771" sldId="271"/>
            <ac:spMk id="13" creationId="{4C249EB6-7D7D-ED52-CC14-46D3D455FBA4}"/>
          </ac:spMkLst>
        </pc:spChg>
        <pc:picChg chg="add del mod ord">
          <ac:chgData name="Abhirup Bag" userId="50c544b531b19592" providerId="LiveId" clId="{A16E2F72-BF5C-44C0-8505-CF9B3613518B}" dt="2025-02-17T18:50:38.372" v="3543" actId="21"/>
          <ac:picMkLst>
            <pc:docMk/>
            <pc:sldMk cId="2936593771" sldId="271"/>
            <ac:picMk id="7" creationId="{4680C97D-0033-B3A2-E500-8D998EA152B8}"/>
          </ac:picMkLst>
        </pc:picChg>
        <pc:picChg chg="add del mod">
          <ac:chgData name="Abhirup Bag" userId="50c544b531b19592" providerId="LiveId" clId="{A16E2F72-BF5C-44C0-8505-CF9B3613518B}" dt="2025-02-17T18:51:04.382" v="3550" actId="478"/>
          <ac:picMkLst>
            <pc:docMk/>
            <pc:sldMk cId="2936593771" sldId="271"/>
            <ac:picMk id="10" creationId="{4680C97D-0033-B3A2-E500-8D998EA152B8}"/>
          </ac:picMkLst>
        </pc:picChg>
        <pc:picChg chg="add del mod">
          <ac:chgData name="Abhirup Bag" userId="50c544b531b19592" providerId="LiveId" clId="{A16E2F72-BF5C-44C0-8505-CF9B3613518B}" dt="2025-02-17T18:52:07.942" v="3556" actId="478"/>
          <ac:picMkLst>
            <pc:docMk/>
            <pc:sldMk cId="2936593771" sldId="271"/>
            <ac:picMk id="12" creationId="{5B2DCDB5-5217-F9F9-675F-20926D3995AD}"/>
          </ac:picMkLst>
        </pc:picChg>
        <pc:picChg chg="add mod">
          <ac:chgData name="Abhirup Bag" userId="50c544b531b19592" providerId="LiveId" clId="{A16E2F72-BF5C-44C0-8505-CF9B3613518B}" dt="2025-02-17T18:56:19.515" v="3572" actId="1076"/>
          <ac:picMkLst>
            <pc:docMk/>
            <pc:sldMk cId="2936593771" sldId="271"/>
            <ac:picMk id="14" creationId="{187B6870-E406-BC5E-C190-92F7CDABF21C}"/>
          </ac:picMkLst>
        </pc:picChg>
      </pc:sldChg>
      <pc:sldChg chg="addSp delSp modSp new mod">
        <pc:chgData name="Abhirup Bag" userId="50c544b531b19592" providerId="LiveId" clId="{A16E2F72-BF5C-44C0-8505-CF9B3613518B}" dt="2025-02-18T03:02:46.352" v="4734" actId="20577"/>
        <pc:sldMkLst>
          <pc:docMk/>
          <pc:sldMk cId="1965567840" sldId="272"/>
        </pc:sldMkLst>
        <pc:spChg chg="add mod">
          <ac:chgData name="Abhirup Bag" userId="50c544b531b19592" providerId="LiveId" clId="{A16E2F72-BF5C-44C0-8505-CF9B3613518B}" dt="2025-02-17T19:15:30.809" v="3710" actId="255"/>
          <ac:spMkLst>
            <pc:docMk/>
            <pc:sldMk cId="1965567840" sldId="272"/>
            <ac:spMk id="2" creationId="{6E5C3ABD-DE3D-81BA-FA7E-22337993CB1C}"/>
          </ac:spMkLst>
        </pc:spChg>
        <pc:spChg chg="add mod">
          <ac:chgData name="Abhirup Bag" userId="50c544b531b19592" providerId="LiveId" clId="{A16E2F72-BF5C-44C0-8505-CF9B3613518B}" dt="2025-02-18T03:02:46.352" v="4734" actId="20577"/>
          <ac:spMkLst>
            <pc:docMk/>
            <pc:sldMk cId="1965567840" sldId="272"/>
            <ac:spMk id="3" creationId="{237B4FD5-235E-ED7B-1CFE-10D3FEB333D3}"/>
          </ac:spMkLst>
        </pc:spChg>
        <pc:picChg chg="add del mod">
          <ac:chgData name="Abhirup Bag" userId="50c544b531b19592" providerId="LiveId" clId="{A16E2F72-BF5C-44C0-8505-CF9B3613518B}" dt="2025-02-17T19:57:40.508" v="4278" actId="478"/>
          <ac:picMkLst>
            <pc:docMk/>
            <pc:sldMk cId="1965567840" sldId="272"/>
            <ac:picMk id="4" creationId="{BA6978CE-4F15-5B25-1C4E-7D41172647D2}"/>
          </ac:picMkLst>
        </pc:picChg>
        <pc:picChg chg="add mod">
          <ac:chgData name="Abhirup Bag" userId="50c544b531b19592" providerId="LiveId" clId="{A16E2F72-BF5C-44C0-8505-CF9B3613518B}" dt="2025-02-17T19:57:37.805" v="4277" actId="1440"/>
          <ac:picMkLst>
            <pc:docMk/>
            <pc:sldMk cId="1965567840" sldId="272"/>
            <ac:picMk id="6" creationId="{59A145A5-C2D2-AEF0-7C52-DF5224A343B0}"/>
          </ac:picMkLst>
        </pc:picChg>
      </pc:sldChg>
      <pc:sldChg chg="addSp modSp new mod">
        <pc:chgData name="Abhirup Bag" userId="50c544b531b19592" providerId="LiveId" clId="{A16E2F72-BF5C-44C0-8505-CF9B3613518B}" dt="2025-02-17T20:08:06.849" v="4381" actId="1076"/>
        <pc:sldMkLst>
          <pc:docMk/>
          <pc:sldMk cId="4006426347" sldId="273"/>
        </pc:sldMkLst>
        <pc:spChg chg="add mod">
          <ac:chgData name="Abhirup Bag" userId="50c544b531b19592" providerId="LiveId" clId="{A16E2F72-BF5C-44C0-8505-CF9B3613518B}" dt="2025-02-17T19:17:17.218" v="3751" actId="1076"/>
          <ac:spMkLst>
            <pc:docMk/>
            <pc:sldMk cId="4006426347" sldId="273"/>
            <ac:spMk id="2" creationId="{1790DC9E-CB19-C06C-4573-529E25036558}"/>
          </ac:spMkLst>
        </pc:spChg>
        <pc:spChg chg="add mod">
          <ac:chgData name="Abhirup Bag" userId="50c544b531b19592" providerId="LiveId" clId="{A16E2F72-BF5C-44C0-8505-CF9B3613518B}" dt="2025-02-17T20:05:52.404" v="4307" actId="1076"/>
          <ac:spMkLst>
            <pc:docMk/>
            <pc:sldMk cId="4006426347" sldId="273"/>
            <ac:spMk id="3" creationId="{D113BEFC-233B-0276-2A8D-08CC776F0413}"/>
          </ac:spMkLst>
        </pc:spChg>
        <pc:spChg chg="add mod">
          <ac:chgData name="Abhirup Bag" userId="50c544b531b19592" providerId="LiveId" clId="{A16E2F72-BF5C-44C0-8505-CF9B3613518B}" dt="2025-02-17T20:05:46.392" v="4305" actId="1076"/>
          <ac:spMkLst>
            <pc:docMk/>
            <pc:sldMk cId="4006426347" sldId="273"/>
            <ac:spMk id="5" creationId="{1E1CDDFF-4951-5388-0746-6AEB51C4BE5F}"/>
          </ac:spMkLst>
        </pc:spChg>
        <pc:spChg chg="add mod">
          <ac:chgData name="Abhirup Bag" userId="50c544b531b19592" providerId="LiveId" clId="{A16E2F72-BF5C-44C0-8505-CF9B3613518B}" dt="2025-02-17T20:08:06.849" v="4381" actId="1076"/>
          <ac:spMkLst>
            <pc:docMk/>
            <pc:sldMk cId="4006426347" sldId="273"/>
            <ac:spMk id="7" creationId="{10FF2D82-6BF1-5436-5703-C9EB625FA2A8}"/>
          </ac:spMkLst>
        </pc:spChg>
        <pc:graphicFrameChg chg="add mod modGraphic">
          <ac:chgData name="Abhirup Bag" userId="50c544b531b19592" providerId="LiveId" clId="{A16E2F72-BF5C-44C0-8505-CF9B3613518B}" dt="2025-02-17T20:05:49.798" v="4306" actId="1076"/>
          <ac:graphicFrameMkLst>
            <pc:docMk/>
            <pc:sldMk cId="4006426347" sldId="273"/>
            <ac:graphicFrameMk id="4" creationId="{EFD550A5-94D3-7F1C-2EB3-F96EDF0E6E5E}"/>
          </ac:graphicFrameMkLst>
        </pc:graphicFrameChg>
        <pc:graphicFrameChg chg="add mod modGraphic">
          <ac:chgData name="Abhirup Bag" userId="50c544b531b19592" providerId="LiveId" clId="{A16E2F72-BF5C-44C0-8505-CF9B3613518B}" dt="2025-02-17T20:05:58.174" v="4308" actId="1076"/>
          <ac:graphicFrameMkLst>
            <pc:docMk/>
            <pc:sldMk cId="4006426347" sldId="273"/>
            <ac:graphicFrameMk id="6" creationId="{342407F0-6F6C-EED0-3181-F9EC22184CDC}"/>
          </ac:graphicFrameMkLst>
        </pc:graphicFrameChg>
      </pc:sldChg>
      <pc:sldChg chg="addSp modSp new mod">
        <pc:chgData name="Abhirup Bag" userId="50c544b531b19592" providerId="LiveId" clId="{A16E2F72-BF5C-44C0-8505-CF9B3613518B}" dt="2025-02-17T20:17:48.733" v="4473" actId="20577"/>
        <pc:sldMkLst>
          <pc:docMk/>
          <pc:sldMk cId="3268491789" sldId="274"/>
        </pc:sldMkLst>
        <pc:spChg chg="mod">
          <ac:chgData name="Abhirup Bag" userId="50c544b531b19592" providerId="LiveId" clId="{A16E2F72-BF5C-44C0-8505-CF9B3613518B}" dt="2025-02-17T20:17:29.596" v="4470" actId="1076"/>
          <ac:spMkLst>
            <pc:docMk/>
            <pc:sldMk cId="3268491789" sldId="274"/>
            <ac:spMk id="2" creationId="{1C35065B-3885-4AE9-F602-B1863FC4DA1A}"/>
          </ac:spMkLst>
        </pc:spChg>
        <pc:spChg chg="add mod">
          <ac:chgData name="Abhirup Bag" userId="50c544b531b19592" providerId="LiveId" clId="{A16E2F72-BF5C-44C0-8505-CF9B3613518B}" dt="2025-02-17T20:17:48.733" v="4473" actId="20577"/>
          <ac:spMkLst>
            <pc:docMk/>
            <pc:sldMk cId="3268491789" sldId="274"/>
            <ac:spMk id="4" creationId="{FD4A51D0-2885-AC02-EDEC-C1E3C73B8BF4}"/>
          </ac:spMkLst>
        </pc:spChg>
      </pc:sldChg>
      <pc:sldChg chg="addSp delSp modSp new mod">
        <pc:chgData name="Abhirup Bag" userId="50c544b531b19592" providerId="LiveId" clId="{A16E2F72-BF5C-44C0-8505-CF9B3613518B}" dt="2025-02-18T02:57:34.410" v="4730" actId="1037"/>
        <pc:sldMkLst>
          <pc:docMk/>
          <pc:sldMk cId="3645619676" sldId="275"/>
        </pc:sldMkLst>
        <pc:spChg chg="add mod">
          <ac:chgData name="Abhirup Bag" userId="50c544b531b19592" providerId="LiveId" clId="{A16E2F72-BF5C-44C0-8505-CF9B3613518B}" dt="2025-02-18T02:48:10.558" v="4539" actId="1036"/>
          <ac:spMkLst>
            <pc:docMk/>
            <pc:sldMk cId="3645619676" sldId="275"/>
            <ac:spMk id="2" creationId="{37B05F46-7583-57EA-77EA-808D735728EA}"/>
          </ac:spMkLst>
        </pc:spChg>
        <pc:spChg chg="add mod">
          <ac:chgData name="Abhirup Bag" userId="50c544b531b19592" providerId="LiveId" clId="{A16E2F72-BF5C-44C0-8505-CF9B3613518B}" dt="2025-02-18T02:57:34.410" v="4730" actId="1037"/>
          <ac:spMkLst>
            <pc:docMk/>
            <pc:sldMk cId="3645619676" sldId="275"/>
            <ac:spMk id="3" creationId="{488AECD4-8F9B-1BE8-AB2A-9CDCFAC28519}"/>
          </ac:spMkLst>
        </pc:spChg>
        <pc:spChg chg="add mod">
          <ac:chgData name="Abhirup Bag" userId="50c544b531b19592" providerId="LiveId" clId="{A16E2F72-BF5C-44C0-8505-CF9B3613518B}" dt="2025-02-18T02:57:34.410" v="4730" actId="1037"/>
          <ac:spMkLst>
            <pc:docMk/>
            <pc:sldMk cId="3645619676" sldId="275"/>
            <ac:spMk id="4" creationId="{8CA7416A-2724-6568-908A-6A4BFEBF4DA2}"/>
          </ac:spMkLst>
        </pc:spChg>
        <pc:cxnChg chg="mod">
          <ac:chgData name="Abhirup Bag" userId="50c544b531b19592" providerId="LiveId" clId="{A16E2F72-BF5C-44C0-8505-CF9B3613518B}" dt="2025-02-18T02:57:34.410" v="4730" actId="1037"/>
          <ac:cxnSpMkLst>
            <pc:docMk/>
            <pc:sldMk cId="3645619676" sldId="275"/>
            <ac:cxnSpMk id="5" creationId="{69F17DD1-60D8-39E5-1149-8BD8FE556BC6}"/>
          </ac:cxnSpMkLst>
        </pc:cxnChg>
        <pc:cxnChg chg="add del mod">
          <ac:chgData name="Abhirup Bag" userId="50c544b531b19592" providerId="LiveId" clId="{A16E2F72-BF5C-44C0-8505-CF9B3613518B}" dt="2025-02-18T02:53:37.222" v="4652" actId="478"/>
          <ac:cxnSpMkLst>
            <pc:docMk/>
            <pc:sldMk cId="3645619676" sldId="275"/>
            <ac:cxnSpMk id="6" creationId="{6CC9CB2A-8C58-9230-5FC0-2458ACBA118A}"/>
          </ac:cxnSpMkLst>
        </pc:cxnChg>
        <pc:cxnChg chg="del">
          <ac:chgData name="Abhirup Bag" userId="50c544b531b19592" providerId="LiveId" clId="{A16E2F72-BF5C-44C0-8505-CF9B3613518B}" dt="2025-02-18T02:53:23.239" v="4649" actId="478"/>
          <ac:cxnSpMkLst>
            <pc:docMk/>
            <pc:sldMk cId="3645619676" sldId="275"/>
            <ac:cxnSpMk id="7" creationId="{A53F6017-E276-BFA1-DF6E-D8D9F839D3A4}"/>
          </ac:cxnSpMkLst>
        </pc:cxnChg>
        <pc:cxnChg chg="add del mod">
          <ac:chgData name="Abhirup Bag" userId="50c544b531b19592" providerId="LiveId" clId="{A16E2F72-BF5C-44C0-8505-CF9B3613518B}" dt="2025-02-18T02:53:27.132" v="4650" actId="478"/>
          <ac:cxnSpMkLst>
            <pc:docMk/>
            <pc:sldMk cId="3645619676" sldId="275"/>
            <ac:cxnSpMk id="8" creationId="{A5677321-C16A-FF33-A849-9E69A8823A2A}"/>
          </ac:cxnSpMkLst>
        </pc:cxnChg>
        <pc:cxnChg chg="add del mod">
          <ac:chgData name="Abhirup Bag" userId="50c544b531b19592" providerId="LiveId" clId="{A16E2F72-BF5C-44C0-8505-CF9B3613518B}" dt="2025-02-18T02:53:32.090" v="4651" actId="478"/>
          <ac:cxnSpMkLst>
            <pc:docMk/>
            <pc:sldMk cId="3645619676" sldId="275"/>
            <ac:cxnSpMk id="9" creationId="{4E46A1FA-F8EA-D6E0-B94F-FA776AAD2E16}"/>
          </ac:cxnSpMkLst>
        </pc:cxnChg>
        <pc:cxnChg chg="add mod">
          <ac:chgData name="Abhirup Bag" userId="50c544b531b19592" providerId="LiveId" clId="{A16E2F72-BF5C-44C0-8505-CF9B3613518B}" dt="2025-02-18T02:57:34.410" v="4730" actId="1037"/>
          <ac:cxnSpMkLst>
            <pc:docMk/>
            <pc:sldMk cId="3645619676" sldId="275"/>
            <ac:cxnSpMk id="10" creationId="{D4D39AC6-02EE-772B-7314-0C109D2EC608}"/>
          </ac:cxnSpMkLst>
        </pc:cxnChg>
        <pc:cxnChg chg="add del mod">
          <ac:chgData name="Abhirup Bag" userId="50c544b531b19592" providerId="LiveId" clId="{A16E2F72-BF5C-44C0-8505-CF9B3613518B}" dt="2025-02-18T02:54:34.270" v="4664" actId="478"/>
          <ac:cxnSpMkLst>
            <pc:docMk/>
            <pc:sldMk cId="3645619676" sldId="275"/>
            <ac:cxnSpMk id="11" creationId="{7DD3CAE5-1060-A285-65A8-3AFB1AAB7C74}"/>
          </ac:cxnSpMkLst>
        </pc:cxnChg>
        <pc:cxnChg chg="add mod">
          <ac:chgData name="Abhirup Bag" userId="50c544b531b19592" providerId="LiveId" clId="{A16E2F72-BF5C-44C0-8505-CF9B3613518B}" dt="2025-02-18T02:57:34.410" v="4730" actId="1037"/>
          <ac:cxnSpMkLst>
            <pc:docMk/>
            <pc:sldMk cId="3645619676" sldId="275"/>
            <ac:cxnSpMk id="12" creationId="{590E8F7E-8407-F72F-84D7-8A6461848D48}"/>
          </ac:cxnSpMkLst>
        </pc:cxnChg>
        <pc:cxnChg chg="mod">
          <ac:chgData name="Abhirup Bag" userId="50c544b531b19592" providerId="LiveId" clId="{A16E2F72-BF5C-44C0-8505-CF9B3613518B}" dt="2025-02-18T02:57:34.410" v="4730" actId="1037"/>
          <ac:cxnSpMkLst>
            <pc:docMk/>
            <pc:sldMk cId="3645619676" sldId="275"/>
            <ac:cxnSpMk id="13" creationId="{FBEB2BC8-68EC-4655-6BE2-A754C973B814}"/>
          </ac:cxnSpMkLst>
        </pc:cxnChg>
        <pc:cxnChg chg="add mod">
          <ac:chgData name="Abhirup Bag" userId="50c544b531b19592" providerId="LiveId" clId="{A16E2F72-BF5C-44C0-8505-CF9B3613518B}" dt="2025-02-18T02:57:34.410" v="4730" actId="1037"/>
          <ac:cxnSpMkLst>
            <pc:docMk/>
            <pc:sldMk cId="3645619676" sldId="275"/>
            <ac:cxnSpMk id="14" creationId="{C03AE66A-F4CF-B9E2-590E-48171BB0A9D3}"/>
          </ac:cxnSpMkLst>
        </pc:cxnChg>
        <pc:cxnChg chg="add mod">
          <ac:chgData name="Abhirup Bag" userId="50c544b531b19592" providerId="LiveId" clId="{A16E2F72-BF5C-44C0-8505-CF9B3613518B}" dt="2025-02-18T02:57:34.410" v="4730" actId="1037"/>
          <ac:cxnSpMkLst>
            <pc:docMk/>
            <pc:sldMk cId="3645619676" sldId="275"/>
            <ac:cxnSpMk id="18" creationId="{97D43280-8CE4-7817-2DED-818B881BA5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1243-93A5-AB91-633B-6272B254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8F860-996F-BDAE-60D1-04B570C97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7A7A-DDC9-A3CD-AD81-12CED27B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64BB4-9401-1FB9-DA6E-49C70558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EE3E-B539-96D2-7527-1B17FEA9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2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BB98-7D52-00CC-A91F-724F8E19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59223-4874-AA2B-DC5B-0BB9E3F28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B820-16CB-76CC-0C45-CA2BB53E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3427-99EE-6664-B5AB-487BF9E2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7B72-5668-3058-2987-5B87DD37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44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952B0-D594-23F8-E953-E5C5D93C9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14F9F-608B-9E62-2418-140DC7093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842E-8967-F938-3ABF-C7DB68EF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2563A-A9A1-B621-22C7-C3DE951E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A1F6-C371-61DA-429A-F3C55A08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5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1864-9312-D539-970C-4D432810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A364-B0CC-78CF-CA5D-3331FEAA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B44C-1627-0AD5-6389-5DC76881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2F72-54BD-61EA-B71E-859A9B04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52F4F-1121-73E1-8D2F-0E8264F4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6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18AC-589B-088E-B77D-309396A7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AD12B-4176-2A2B-2D97-B4203036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F3267-A8B3-3795-657D-A14945B8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DEA7-4153-71B2-C0D7-7D3A51C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A8DB-32D4-FAAA-370C-1784D3D0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05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42A4-26BB-676B-E327-3EC4090F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086-0DDC-488E-9DC1-768A6CCF6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EDF74-E8CD-0992-41AF-AB7899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7F4CB-F208-50CA-9141-281D72B1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6534D-5974-0FCA-C70E-8CBC6EEB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69CCD-7D13-40F3-BAB2-1F207435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0F2A-DA15-996D-1A51-A2DBD266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9CB56-1A6E-2FD2-BE20-9B39164D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293E4-5D86-466C-F914-4A2D8AED5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1F7ED-6609-55E9-3B9E-BCDC8ACAD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715A2-38B1-4AA5-AAF4-A5822E7C6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CA343-2104-99DF-6EA1-066D5DD3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1BED6-D32D-5C4B-C794-9C23B5F1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C89CC-67D7-800A-3058-E9BB45FF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4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049F-37D3-F167-1419-D4F18ABD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D79F3-8593-94DF-7BF1-E3609164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FE10A-D2BB-28A4-5CC6-8E535091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CB2DC-C713-09A7-A992-D1772D4C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87084-7404-F9BC-4652-7B935218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4615F-4278-444A-49FE-07A15696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A8A9-6CCB-EAA8-B8A1-755582CC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91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A43E-C1EA-EB43-7EFB-D14CED23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D5CA-BE4F-3E54-32E7-5F39AB79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5921C-F9E6-6513-03E2-44A8BD14B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61E6F-FEF7-0694-56DC-A635AC89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8DC91-060E-97B1-B9F2-159B6E6F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2A7C3-6ACD-62D5-9188-4CD4DB24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7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D707-439B-2621-DF97-86BC6B54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4AF4F-A84F-C7CF-F9D6-755CC10A8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2DDB-0EB5-ECF5-8368-713323293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4487-23B0-7266-0A11-E8627A97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0FF49-064C-525F-B8B6-974CDF15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9BC3-71CB-3CB5-7B06-7B1C5D8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4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618A8-43A8-9F14-4278-9D844B83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06956-A088-AD29-C7FF-BBC278AB0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27796-F111-A987-4AE6-FFBF210C4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EA930-6C73-493B-B96E-418FBA45233A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61DA-838A-7D0F-A5A7-1A62107AF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A6EA-6166-71B2-EE55-BB1299BC1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6BF1-EADE-4DC2-8278-68721C4E8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yjus.com/maths/intermediate-value-theore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2ACF-F89A-3D94-CA4A-64FE019F1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The convergence of the Regula Falsi Method 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53375-238C-31D6-EDFC-0A1574F3A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533"/>
            <a:ext cx="9144000" cy="2720104"/>
          </a:xfrm>
        </p:spPr>
        <p:txBody>
          <a:bodyPr anchor="ctr">
            <a:no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Name: Abhirup Bag</a:t>
            </a: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dirty="0">
                <a:latin typeface="Arial Rounded MT Bold" panose="020F0704030504030204" pitchFamily="34" charset="0"/>
              </a:rPr>
              <a:t> Department: CSE-B</a:t>
            </a: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dirty="0">
                <a:latin typeface="Arial Rounded MT Bold" panose="020F0704030504030204" pitchFamily="34" charset="0"/>
              </a:rPr>
              <a:t> Roll number: 13000122082</a:t>
            </a: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dirty="0">
                <a:latin typeface="Arial Rounded MT Bold" panose="020F0704030504030204" pitchFamily="34" charset="0"/>
              </a:rPr>
              <a:t> Subject: Numerical Methods</a:t>
            </a:r>
            <a:br>
              <a:rPr lang="en-US" sz="2800" dirty="0">
                <a:latin typeface="Arial Rounded MT Bold" panose="020F0704030504030204" pitchFamily="34" charset="0"/>
              </a:rPr>
            </a:br>
            <a:r>
              <a:rPr lang="en-US" sz="2800" dirty="0">
                <a:latin typeface="Arial Rounded MT Bold" panose="020F0704030504030204" pitchFamily="34" charset="0"/>
              </a:rPr>
              <a:t> Subject Code: OEC-IT601A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3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64D07C-2D98-9A74-2FEA-335A02A4CB2F}"/>
                  </a:ext>
                </a:extLst>
              </p:cNvPr>
              <p:cNvSpPr txBox="1"/>
              <p:nvPr/>
            </p:nvSpPr>
            <p:spPr>
              <a:xfrm>
                <a:off x="1504335" y="609599"/>
                <a:ext cx="9507794" cy="5629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000" i="0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i="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IN" sz="2000" i="1" dirty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0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0" dirty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num>
                      <m:den>
                        <m:r>
                          <a:rPr lang="en-IN" sz="2000" i="0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finite constant.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I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IN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be the order of convergence,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000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finite.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000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And,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N" sz="2000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IN" sz="2000" i="0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0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(5), we get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64D07C-2D98-9A74-2FEA-335A02A4C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335" y="609599"/>
                <a:ext cx="9507794" cy="5629362"/>
              </a:xfrm>
              <a:prstGeom prst="rect">
                <a:avLst/>
              </a:prstGeom>
              <a:blipFill>
                <a:blip r:embed="rId2"/>
                <a:stretch>
                  <a:fillRect l="-706" b="-1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89087-3FEF-ECB1-90F4-A8198B716676}"/>
                  </a:ext>
                </a:extLst>
              </p:cNvPr>
              <p:cNvSpPr txBox="1"/>
              <p:nvPr/>
            </p:nvSpPr>
            <p:spPr>
              <a:xfrm>
                <a:off x="8868697" y="786902"/>
                <a:ext cx="1897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89087-3FEF-ECB1-90F4-A8198B71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97" y="786902"/>
                <a:ext cx="1897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CCC367-084A-A1B7-5037-D48932FE5D5C}"/>
                  </a:ext>
                </a:extLst>
              </p:cNvPr>
              <p:cNvSpPr txBox="1"/>
              <p:nvPr/>
            </p:nvSpPr>
            <p:spPr>
              <a:xfrm>
                <a:off x="8868697" y="4978564"/>
                <a:ext cx="1897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CCC367-084A-A1B7-5037-D48932FE5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97" y="4978564"/>
                <a:ext cx="1897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3D8500-CBC5-96EC-A91E-261E672644AC}"/>
                  </a:ext>
                </a:extLst>
              </p:cNvPr>
              <p:cNvSpPr txBox="1"/>
              <p:nvPr/>
            </p:nvSpPr>
            <p:spPr>
              <a:xfrm>
                <a:off x="8868697" y="3155887"/>
                <a:ext cx="1897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3D8500-CBC5-96EC-A91E-261E67264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97" y="3155887"/>
                <a:ext cx="18976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A08AD-9185-49AE-6141-DB9E8C0A941F}"/>
                  </a:ext>
                </a:extLst>
              </p:cNvPr>
              <p:cNvSpPr txBox="1"/>
              <p:nvPr/>
            </p:nvSpPr>
            <p:spPr>
              <a:xfrm>
                <a:off x="3873909" y="393291"/>
                <a:ext cx="7718323" cy="2302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p>
                    </m:sSubSup>
                    <m:r>
                      <a:rPr lang="en-IN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IN" sz="20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I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sup>
                    </m:sSub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I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I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 </m:t>
                                </m:r>
                                <m:r>
                                  <a:rPr lang="en-I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I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</m:t>
                        </m:r>
                        <m:sSub>
                          <m:sSub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I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IN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A08AD-9185-49AE-6141-DB9E8C0A9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09" y="393291"/>
                <a:ext cx="7718323" cy="23024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BE3A3-0F36-AB74-B327-26DD13A38A46}"/>
                  </a:ext>
                </a:extLst>
              </p:cNvPr>
              <p:cNvSpPr txBox="1"/>
              <p:nvPr/>
            </p:nvSpPr>
            <p:spPr>
              <a:xfrm>
                <a:off x="3180735" y="1425678"/>
                <a:ext cx="6931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BE3A3-0F36-AB74-B327-26DD13A3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735" y="1425678"/>
                <a:ext cx="6931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6E13D-78F6-C92D-DC49-19606452B898}"/>
                  </a:ext>
                </a:extLst>
              </p:cNvPr>
              <p:cNvSpPr txBox="1"/>
              <p:nvPr/>
            </p:nvSpPr>
            <p:spPr>
              <a:xfrm>
                <a:off x="8652386" y="1425678"/>
                <a:ext cx="1897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6E13D-78F6-C92D-DC49-19606452B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86" y="1425678"/>
                <a:ext cx="18976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C03442-3477-912C-A043-9A2CCA8785D2}"/>
                  </a:ext>
                </a:extLst>
              </p:cNvPr>
              <p:cNvSpPr txBox="1"/>
              <p:nvPr/>
            </p:nvSpPr>
            <p:spPr>
              <a:xfrm>
                <a:off x="1961535" y="2066836"/>
                <a:ext cx="8268929" cy="4469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Choosing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0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20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0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IN" sz="2000" b="0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ctrlP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000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0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equation (8) becomes</a:t>
                </a:r>
              </a:p>
              <a:p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I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IN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sup>
                      </m:sSubSup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I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1±</m:t>
                          </m:r>
                          <m:rad>
                            <m:radPr>
                              <m:degHide m:val="on"/>
                              <m:ctrlPr>
                                <a:rPr lang="en-I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1+4</m:t>
                              </m:r>
                            </m:e>
                          </m:rad>
                        </m:num>
                        <m:den>
                          <m:r>
                            <a:rPr lang="en-IN" b="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Taking positive sign, we have 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0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IN" sz="20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sz="2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=1⋅618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I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Order of convergence of Regula Falsi Method is 1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</m:oMath>
                </a14:m>
                <a:r>
                  <a:rPr lang="en-I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618.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C03442-3477-912C-A043-9A2CCA878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535" y="2066836"/>
                <a:ext cx="8268929" cy="4469109"/>
              </a:xfrm>
              <a:prstGeom prst="rect">
                <a:avLst/>
              </a:prstGeom>
              <a:blipFill>
                <a:blip r:embed="rId5"/>
                <a:stretch>
                  <a:fillRect l="-811" b="-1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65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AA146-353C-5E36-1F61-E6B4689F2D68}"/>
              </a:ext>
            </a:extLst>
          </p:cNvPr>
          <p:cNvSpPr txBox="1"/>
          <p:nvPr/>
        </p:nvSpPr>
        <p:spPr>
          <a:xfrm>
            <a:off x="1484671" y="894552"/>
            <a:ext cx="92226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 :-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is at least linearly convergent, meaning the error reduces proportionally in each iteration.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cases, it can be super-linearly convergent (faster than linear but slower than quadratic).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cases where one side of the interval remains fixed (i.e., if the function is nearly flat on one side), the convergence can become extremely slow.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Convergence Issue :-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endpoint remains unchanged for multiple iterations, the newly computed points keep getting closer to the root but at a decreasing rate.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happens when the function is asymmetric or nearly tangent to the x-axis at one endpoint, causing Regula Falsi to behave inefficiently compared to methods like the secant method or Newton’s method. </a:t>
            </a:r>
          </a:p>
        </p:txBody>
      </p:sp>
    </p:spTree>
    <p:extLst>
      <p:ext uri="{BB962C8B-B14F-4D97-AF65-F5344CB8AC3E}">
        <p14:creationId xmlns:p14="http://schemas.microsoft.com/office/powerpoint/2010/main" val="6427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DD5D09-9D5D-48FD-5616-66A9E322CE4E}"/>
              </a:ext>
            </a:extLst>
          </p:cNvPr>
          <p:cNvSpPr txBox="1"/>
          <p:nvPr/>
        </p:nvSpPr>
        <p:spPr>
          <a:xfrm>
            <a:off x="1691147" y="1204731"/>
            <a:ext cx="88097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to Improve Convergence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address slow convergence, variations have been developed: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Illinois Algorithm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same endpoint remains fixed, it reduces its weight by half.</a:t>
            </a:r>
          </a:p>
          <a:p>
            <a:pPr marL="1200150" lvl="2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forces the interval to update more dynamically, accelerating convergence.</a:t>
            </a:r>
          </a:p>
          <a:p>
            <a:pPr lvl="2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Anderson-Björck Method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Adjusts the secant approximation to avoid stagnation.</a:t>
            </a:r>
          </a:p>
          <a:p>
            <a:pPr lvl="2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 Using Dynamic Weighting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factors that adjust weights dynamically based on function values.</a:t>
            </a:r>
          </a:p>
        </p:txBody>
      </p:sp>
    </p:spTree>
    <p:extLst>
      <p:ext uri="{BB962C8B-B14F-4D97-AF65-F5344CB8AC3E}">
        <p14:creationId xmlns:p14="http://schemas.microsoft.com/office/powerpoint/2010/main" val="39260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773E-3219-36F8-BCD6-E5153465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58"/>
            <a:ext cx="10515600" cy="824578"/>
          </a:xfrm>
        </p:spPr>
        <p:txBody>
          <a:bodyPr/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Error Analysis</a:t>
            </a:r>
            <a:endParaRPr lang="en-IN" b="1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7D893-2440-8D15-D261-613C5369BED4}"/>
                  </a:ext>
                </a:extLst>
              </p:cNvPr>
              <p:cNvSpPr txBox="1"/>
              <p:nvPr/>
            </p:nvSpPr>
            <p:spPr>
              <a:xfrm>
                <a:off x="1869358" y="1997839"/>
                <a:ext cx="882813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error in the Regula Falsi method follows a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convergence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pattern, meaning the error in each iteration is proportional to the error in the previous iteration: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C is a constant (0&lt;C&lt;1).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means that the error decreases at a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rate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 iteration.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method is generally faster than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Bisection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also has linear convergence.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it is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slower than Newton's method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has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quadratic convergence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E7D893-2440-8D15-D261-613C5369B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58" y="1997839"/>
                <a:ext cx="8828139" cy="2862322"/>
              </a:xfrm>
              <a:prstGeom prst="rect">
                <a:avLst/>
              </a:prstGeom>
              <a:blipFill>
                <a:blip r:embed="rId2"/>
                <a:stretch>
                  <a:fillRect l="-760" t="-1279" r="-1036" b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12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D1F8-C3F7-3B40-991C-7CAE57F7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6353"/>
            <a:ext cx="10515600" cy="824578"/>
          </a:xfrm>
        </p:spPr>
        <p:txBody>
          <a:bodyPr/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Application And Implementation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EECB7-B9B5-F030-E39C-F70F40A9EA28}"/>
              </a:ext>
            </a:extLst>
          </p:cNvPr>
          <p:cNvSpPr txBox="1"/>
          <p:nvPr/>
        </p:nvSpPr>
        <p:spPr>
          <a:xfrm>
            <a:off x="639093" y="1321778"/>
            <a:ext cx="1091380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:-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 Falsi (False Position) method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widely used in engineering, physics, finance, and other fields where root-finding is required. Some common applications include: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Applications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Engineering: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circuit analysis to find operating points (e.g., solving nonlinear equations in transistor circuits).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stress-strain analysis, vibration analysis, and fluid mechanics problems.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Engineering: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structural analysis and load distribution calculations.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Applications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Mechanics: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solving Schrödinger's equation for energy eigenvalues.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Mechanics: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in solving projectile motion equations with drag forces.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Thermodynamics: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heat transfer calculations, such as solving radiation and conduction equations.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EFBD2-9764-0064-B381-5802DFB82AEB}"/>
              </a:ext>
            </a:extLst>
          </p:cNvPr>
          <p:cNvSpPr txBox="1"/>
          <p:nvPr/>
        </p:nvSpPr>
        <p:spPr>
          <a:xfrm>
            <a:off x="1868129" y="1074509"/>
            <a:ext cx="84557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and Computational Applications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Root-finding Problems: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an equation cannot be solved algebraically.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benchmark for comparing root-finding methods.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Finance and Economics Interest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Calculations: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determining the internal rate of return (IRR).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models predicting market trends based on mathematical equations.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1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C3ABD-DE3D-81BA-FA7E-22337993CB1C}"/>
              </a:ext>
            </a:extLst>
          </p:cNvPr>
          <p:cNvSpPr txBox="1"/>
          <p:nvPr/>
        </p:nvSpPr>
        <p:spPr>
          <a:xfrm>
            <a:off x="953729" y="253530"/>
            <a:ext cx="832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 In Python And Output :-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B4FD5-235E-ED7B-1CFE-10D3FEB333D3}"/>
              </a:ext>
            </a:extLst>
          </p:cNvPr>
          <p:cNvSpPr txBox="1"/>
          <p:nvPr/>
        </p:nvSpPr>
        <p:spPr>
          <a:xfrm>
            <a:off x="953729" y="776750"/>
            <a:ext cx="10746658" cy="5673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mport math</a:t>
            </a:r>
          </a:p>
          <a:p>
            <a:pPr>
              <a:lnSpc>
                <a:spcPts val="1425"/>
              </a:lnSpc>
            </a:pP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regula_falsi(f, a, b, tol=1e-6, max_iter=100):</a:t>
            </a:r>
          </a:p>
          <a:p>
            <a:pPr>
              <a:lnSpc>
                <a:spcPts val="1425"/>
              </a:lnSpc>
            </a:pP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if f(a) * f(b) &gt;= 0:</a:t>
            </a:r>
          </a:p>
          <a:p>
            <a:pPr>
              <a:lnSpc>
                <a:spcPts val="1425"/>
              </a:lnSpc>
            </a:pP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raise ValueError("Root is not bracketed. Choose different a and b.")</a:t>
            </a:r>
          </a:p>
          <a:p>
            <a:pPr>
              <a:lnSpc>
                <a:spcPts val="1425"/>
              </a:lnSpc>
            </a:pPr>
            <a:b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for 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range(max_iter):</a:t>
            </a:r>
          </a:p>
          <a:p>
            <a:pPr>
              <a:lnSpc>
                <a:spcPts val="1425"/>
              </a:lnSpc>
            </a:pP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c = b - (f(b) * (b - a)) / (f(b) - f(a))  # Secant formula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abs(f(c)) &lt; tol:  # Check convergence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return c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f(a) * f(c) &lt; 0:  # Root lies between a and c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b = c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else:  # Root lies between c and b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a = c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c  # Return last approximation</a:t>
            </a:r>
          </a:p>
          <a:p>
            <a:pPr>
              <a:lnSpc>
                <a:spcPts val="1425"/>
              </a:lnSpc>
            </a:pP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Define the function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f(x):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math.log10(x) – cos(x);</a:t>
            </a:r>
          </a:p>
          <a:p>
            <a:pPr>
              <a:lnSpc>
                <a:spcPts val="1425"/>
              </a:lnSpc>
            </a:pPr>
            <a:b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1 # Initial guesses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2</a:t>
            </a:r>
          </a:p>
          <a:p>
            <a:pPr>
              <a:lnSpc>
                <a:spcPts val="1425"/>
              </a:lnSpc>
            </a:pP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= regula_falsi(f, a, b)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print("Root:", root)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145A5-C2D2-AEF0-7C52-DF5224A3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85" y="5335937"/>
            <a:ext cx="6667028" cy="10316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556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90DC9E-CB19-C06C-4573-529E25036558}"/>
              </a:ext>
            </a:extLst>
          </p:cNvPr>
          <p:cNvSpPr txBox="1"/>
          <p:nvPr/>
        </p:nvSpPr>
        <p:spPr>
          <a:xfrm>
            <a:off x="580103" y="304801"/>
            <a:ext cx="909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Out Example :-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13BEFC-233B-0276-2A8D-08CC776F0413}"/>
                  </a:ext>
                </a:extLst>
              </p:cNvPr>
              <p:cNvSpPr txBox="1"/>
              <p:nvPr/>
            </p:nvSpPr>
            <p:spPr>
              <a:xfrm>
                <a:off x="1071717" y="876111"/>
                <a:ext cx="97437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an equation, f(x)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sz="2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fName>
                      <m:e>
                        <m:r>
                          <a:rPr lang="en-US" sz="200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Now we need to compute a real root of this equation using Regula Falsi Method correct up to 3 decimal places.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13BEFC-233B-0276-2A8D-08CC776F0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7" y="876111"/>
                <a:ext cx="9743768" cy="707886"/>
              </a:xfrm>
              <a:prstGeom prst="rect">
                <a:avLst/>
              </a:prstGeom>
              <a:blipFill>
                <a:blip r:embed="rId2"/>
                <a:stretch>
                  <a:fillRect l="-688" t="-5172" r="-25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D550A5-94D3-7F1C-2EB3-F96EDF0E6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01622"/>
              </p:ext>
            </p:extLst>
          </p:nvPr>
        </p:nvGraphicFramePr>
        <p:xfrm>
          <a:off x="1879600" y="1872504"/>
          <a:ext cx="8127999" cy="79248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2476350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41486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263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65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-0.5403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0.71718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0576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1CDDFF-4951-5388-0746-6AEB51C4BE5F}"/>
              </a:ext>
            </a:extLst>
          </p:cNvPr>
          <p:cNvSpPr txBox="1"/>
          <p:nvPr/>
        </p:nvSpPr>
        <p:spPr>
          <a:xfrm>
            <a:off x="1376516" y="3048461"/>
            <a:ext cx="705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f(1) f(2) &lt; 0, hence Initial guess interval : (a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b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(1 , 2)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2407F0-6F6C-EED0-3181-F9EC22184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30483"/>
              </p:ext>
            </p:extLst>
          </p:nvPr>
        </p:nvGraphicFramePr>
        <p:xfrm>
          <a:off x="1071717" y="3667432"/>
          <a:ext cx="9743769" cy="2239843"/>
        </p:xfrm>
        <a:graphic>
          <a:graphicData uri="http://schemas.openxmlformats.org/drawingml/2006/table">
            <a:tbl>
              <a:tblPr firstRow="1" bandRow="1"/>
              <a:tblGrid>
                <a:gridCol w="1391967">
                  <a:extLst>
                    <a:ext uri="{9D8B030D-6E8A-4147-A177-3AD203B41FA5}">
                      <a16:colId xmlns:a16="http://schemas.microsoft.com/office/drawing/2014/main" val="2394747885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711580884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1201418857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1230537473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2275048047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3449041085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172061586"/>
                    </a:ext>
                  </a:extLst>
                </a:gridCol>
              </a:tblGrid>
              <a:tr h="5604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(-ve)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(+ve)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f(b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34839"/>
                  </a:ext>
                </a:extLst>
              </a:tr>
              <a:tr h="4198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-0.54030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0.71718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1.42967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0.01458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576551"/>
                  </a:ext>
                </a:extLst>
              </a:tr>
              <a:tr h="4198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1.42967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-0.54030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0.01458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1.41838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-0.00003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986967"/>
                  </a:ext>
                </a:extLst>
              </a:tr>
              <a:tr h="4198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1.41838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-0.00003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0.01458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1.41841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−0.000008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427353"/>
                  </a:ext>
                </a:extLst>
              </a:tr>
              <a:tr h="41985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1.41840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−0.000008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0.01458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1.41841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−0.000008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111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FF2D82-6BF1-5436-5703-C9EB625FA2A8}"/>
                  </a:ext>
                </a:extLst>
              </p:cNvPr>
              <p:cNvSpPr txBox="1"/>
              <p:nvPr/>
            </p:nvSpPr>
            <p:spPr>
              <a:xfrm>
                <a:off x="678425" y="6126136"/>
                <a:ext cx="105303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Approximate root of f(x) = 0 using Regula Falsi method correct up to 3 decimal places is 1.418 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FF2D82-6BF1-5436-5703-C9EB625F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5" y="6126136"/>
                <a:ext cx="10530348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42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065B-3885-4AE9-F602-B1863FC4D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953"/>
            <a:ext cx="10515600" cy="726256"/>
          </a:xfrm>
        </p:spPr>
        <p:txBody>
          <a:bodyPr/>
          <a:lstStyle/>
          <a:p>
            <a:pPr algn="ctr"/>
            <a:r>
              <a:rPr lang="en-US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A51D0-2885-AC02-EDEC-C1E3C73B8BF4}"/>
              </a:ext>
            </a:extLst>
          </p:cNvPr>
          <p:cNvSpPr txBox="1"/>
          <p:nvPr/>
        </p:nvSpPr>
        <p:spPr>
          <a:xfrm>
            <a:off x="1386347" y="1452573"/>
            <a:ext cx="100878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for Scientists and Engineers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– R. W. Hamming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Numerical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– Curtis F. Gerald &amp; Patrick O. Wheatley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Numerical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– Kendall E. Atkinson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Numerical Methods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- Isaacson and Keller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Mathematics and Computing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by E. Ward Cheney and David R. Kincaid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– Richard L. Burden &amp; J. Douglas Faires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for Engineers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– Steven C. Chapra &amp; Raymond P. Canale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9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5F46-7583-57EA-77EA-808D735728EA}"/>
              </a:ext>
            </a:extLst>
          </p:cNvPr>
          <p:cNvSpPr txBox="1">
            <a:spLocks/>
          </p:cNvSpPr>
          <p:nvPr/>
        </p:nvSpPr>
        <p:spPr>
          <a:xfrm>
            <a:off x="3606067" y="564062"/>
            <a:ext cx="4245429" cy="843175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content</a:t>
            </a:r>
            <a:endParaRPr lang="en-IN" sz="6000" b="1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AECD4-8F9B-1BE8-AB2A-9CDCFAC28519}"/>
              </a:ext>
            </a:extLst>
          </p:cNvPr>
          <p:cNvSpPr txBox="1"/>
          <p:nvPr/>
        </p:nvSpPr>
        <p:spPr>
          <a:xfrm>
            <a:off x="2097189" y="1673003"/>
            <a:ext cx="6622134" cy="4524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</a:rPr>
              <a:t>Derivation/Formulation and geometrical interpretation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</a:rPr>
              <a:t>Convergence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</a:rPr>
              <a:t>Error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</a:rPr>
              <a:t>Application And Implementation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rial Black" panose="020B0A04020102020204" pitchFamily="34" charset="0"/>
              </a:rPr>
              <a:t>References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7416A-2724-6568-908A-6A4BFEBF4DA2}"/>
              </a:ext>
            </a:extLst>
          </p:cNvPr>
          <p:cNvSpPr txBox="1"/>
          <p:nvPr/>
        </p:nvSpPr>
        <p:spPr>
          <a:xfrm>
            <a:off x="8719323" y="1673004"/>
            <a:ext cx="1600199" cy="4524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3</a:t>
            </a:r>
          </a:p>
          <a:p>
            <a:endParaRPr lang="en-US" sz="2400" dirty="0">
              <a:latin typeface="Arial Black" panose="020B0A04020102020204" pitchFamily="34" charset="0"/>
            </a:endParaRPr>
          </a:p>
          <a:p>
            <a:r>
              <a:rPr lang="en-IN" sz="2400" dirty="0">
                <a:latin typeface="Arial Black" panose="020B0A04020102020204" pitchFamily="34" charset="0"/>
              </a:rPr>
              <a:t>4 – 6</a:t>
            </a:r>
          </a:p>
          <a:p>
            <a:endParaRPr lang="en-IN" sz="2400" dirty="0">
              <a:latin typeface="Arial Black" panose="020B0A04020102020204" pitchFamily="34" charset="0"/>
            </a:endParaRPr>
          </a:p>
          <a:p>
            <a:endParaRPr lang="en-IN" sz="2400" dirty="0">
              <a:latin typeface="Arial Black" panose="020B0A04020102020204" pitchFamily="34" charset="0"/>
            </a:endParaRPr>
          </a:p>
          <a:p>
            <a:r>
              <a:rPr lang="en-IN" sz="2400" dirty="0">
                <a:latin typeface="Arial Black" panose="020B0A04020102020204" pitchFamily="34" charset="0"/>
              </a:rPr>
              <a:t>7-13</a:t>
            </a:r>
          </a:p>
          <a:p>
            <a:endParaRPr lang="en-IN" sz="2400" dirty="0">
              <a:latin typeface="Arial Black" panose="020B0A04020102020204" pitchFamily="34" charset="0"/>
            </a:endParaRPr>
          </a:p>
          <a:p>
            <a:r>
              <a:rPr lang="en-IN" sz="2400" dirty="0">
                <a:latin typeface="Arial Black" panose="020B0A04020102020204" pitchFamily="34" charset="0"/>
              </a:rPr>
              <a:t>14</a:t>
            </a:r>
          </a:p>
          <a:p>
            <a:endParaRPr lang="en-IN" sz="2400" dirty="0">
              <a:latin typeface="Arial Black" panose="020B0A04020102020204" pitchFamily="34" charset="0"/>
            </a:endParaRPr>
          </a:p>
          <a:p>
            <a:r>
              <a:rPr lang="en-IN" sz="2400" dirty="0">
                <a:latin typeface="Arial Black" panose="020B0A04020102020204" pitchFamily="34" charset="0"/>
              </a:rPr>
              <a:t>15 - 18</a:t>
            </a:r>
          </a:p>
          <a:p>
            <a:endParaRPr lang="en-IN" sz="2400" dirty="0">
              <a:latin typeface="Arial Black" panose="020B0A04020102020204" pitchFamily="34" charset="0"/>
            </a:endParaRPr>
          </a:p>
          <a:p>
            <a:r>
              <a:rPr lang="en-IN" sz="2400" dirty="0">
                <a:latin typeface="Arial Black" panose="020B0A04020102020204" pitchFamily="34" charset="0"/>
              </a:rPr>
              <a:t>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F17DD1-60D8-39E5-1149-8BD8FE556BC6}"/>
              </a:ext>
            </a:extLst>
          </p:cNvPr>
          <p:cNvCxnSpPr>
            <a:cxnSpLocks/>
          </p:cNvCxnSpPr>
          <p:nvPr/>
        </p:nvCxnSpPr>
        <p:spPr>
          <a:xfrm>
            <a:off x="4660492" y="1916546"/>
            <a:ext cx="3973106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D39AC6-02EE-772B-7314-0C109D2EC608}"/>
              </a:ext>
            </a:extLst>
          </p:cNvPr>
          <p:cNvCxnSpPr>
            <a:cxnSpLocks/>
          </p:cNvCxnSpPr>
          <p:nvPr/>
        </p:nvCxnSpPr>
        <p:spPr>
          <a:xfrm>
            <a:off x="6361473" y="3761211"/>
            <a:ext cx="2272125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0E8F7E-8407-F72F-84D7-8A6461848D48}"/>
              </a:ext>
            </a:extLst>
          </p:cNvPr>
          <p:cNvCxnSpPr>
            <a:cxnSpLocks/>
          </p:cNvCxnSpPr>
          <p:nvPr/>
        </p:nvCxnSpPr>
        <p:spPr>
          <a:xfrm>
            <a:off x="8013292" y="5197811"/>
            <a:ext cx="620306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EB2BC8-68EC-4655-6BE2-A754C973B814}"/>
              </a:ext>
            </a:extLst>
          </p:cNvPr>
          <p:cNvCxnSpPr>
            <a:cxnSpLocks/>
          </p:cNvCxnSpPr>
          <p:nvPr/>
        </p:nvCxnSpPr>
        <p:spPr>
          <a:xfrm>
            <a:off x="4511749" y="5976767"/>
            <a:ext cx="4121849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3AE66A-F4CF-B9E2-590E-48171BB0A9D3}"/>
              </a:ext>
            </a:extLst>
          </p:cNvPr>
          <p:cNvCxnSpPr>
            <a:cxnSpLocks/>
          </p:cNvCxnSpPr>
          <p:nvPr/>
        </p:nvCxnSpPr>
        <p:spPr>
          <a:xfrm>
            <a:off x="4975124" y="4510457"/>
            <a:ext cx="3658474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D43280-8CE4-7817-2DED-818B881BA501}"/>
              </a:ext>
            </a:extLst>
          </p:cNvPr>
          <p:cNvCxnSpPr>
            <a:cxnSpLocks/>
          </p:cNvCxnSpPr>
          <p:nvPr/>
        </p:nvCxnSpPr>
        <p:spPr>
          <a:xfrm>
            <a:off x="7069395" y="2657076"/>
            <a:ext cx="1564203" cy="0"/>
          </a:xfrm>
          <a:prstGeom prst="line">
            <a:avLst/>
          </a:prstGeom>
          <a:ln w="285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1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019E-1485-CDFE-86BC-4980A2BCC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860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Thank You</a:t>
            </a:r>
            <a:endParaRPr lang="en-IN" sz="7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9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8D8C-063B-4724-C002-6EB1EA69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846" y="630599"/>
            <a:ext cx="3989439" cy="804913"/>
          </a:xfrm>
        </p:spPr>
        <p:txBody>
          <a:bodyPr/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Introduction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D2A54-3B58-24D1-7685-365CE191C1E2}"/>
              </a:ext>
            </a:extLst>
          </p:cNvPr>
          <p:cNvSpPr txBox="1"/>
          <p:nvPr/>
        </p:nvSpPr>
        <p:spPr>
          <a:xfrm>
            <a:off x="1563327" y="1887990"/>
            <a:ext cx="89455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Regula Falsi Method, also known as the False Position Method, is a numerical approach used to determine the roots of a non-linear equation, represented as f(x) = 0.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involves selecting two initial estimates, a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b</a:t>
            </a:r>
            <a:r>
              <a:rPr lang="en-US" sz="20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that the function values at these points have opposite signs, which suggests the presence of a root within that interval. It operates on the premise that if a continuous function crosses zero within an interval, there must be a root located somewhere in that span. Compared to the bisection method, this method offers quicker convergence, but it is not as fast as the Newton-Raphson Method.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Regula Falsi Method is particularly effective for continuous functions when a root is situated between two specific points.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2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1C32-9B1D-6A7D-59DA-7937A4BC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Narrow" panose="020B0606020202030204" pitchFamily="34" charset="0"/>
              </a:rPr>
              <a:t>Derivation/Formulation and geometrical interpretation</a:t>
            </a:r>
            <a:endParaRPr lang="en-IN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8E34-DEBD-E95F-7083-05FB47139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4527"/>
            <a:ext cx="5696830" cy="2227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an equation f(x)=0 with graphical representation as,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let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real root of the equation y = f(x) = 0, so clearly f(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24AF5A-EE53-9037-3C34-059708E1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86" t="-3914" r="16364" b="4627"/>
          <a:stretch/>
        </p:blipFill>
        <p:spPr>
          <a:xfrm>
            <a:off x="6825574" y="2056814"/>
            <a:ext cx="4374440" cy="4168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C39C6BA-E3EA-4905-74FA-5E6BDD17DCC1}"/>
              </a:ext>
            </a:extLst>
          </p:cNvPr>
          <p:cNvSpPr/>
          <p:nvPr/>
        </p:nvSpPr>
        <p:spPr>
          <a:xfrm>
            <a:off x="10567220" y="2056814"/>
            <a:ext cx="1112609" cy="6449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14CD6F-2EC4-7C3D-3E69-FECD55FAE56B}"/>
                  </a:ext>
                </a:extLst>
              </p:cNvPr>
              <p:cNvSpPr txBox="1"/>
              <p:nvPr/>
            </p:nvSpPr>
            <p:spPr>
              <a:xfrm>
                <a:off x="8222228" y="4388519"/>
                <a:ext cx="123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14CD6F-2EC4-7C3D-3E69-FECD55FAE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228" y="4388519"/>
                <a:ext cx="123332" cy="369332"/>
              </a:xfrm>
              <a:prstGeom prst="rect">
                <a:avLst/>
              </a:prstGeom>
              <a:blipFill>
                <a:blip r:embed="rId3"/>
                <a:stretch>
                  <a:fillRect r="-1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5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4BFBDB-81BF-E27D-9F2B-3032A774E157}"/>
                  </a:ext>
                </a:extLst>
              </p:cNvPr>
              <p:cNvSpPr txBox="1"/>
              <p:nvPr/>
            </p:nvSpPr>
            <p:spPr>
              <a:xfrm>
                <a:off x="669822" y="651316"/>
                <a:ext cx="10852355" cy="5555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the real root of the equation f(x) = 0, we consider a sufficiently small interval (a, b) where a &lt; b such that f(a) and f(b) will have opposite signs. According to the </a:t>
                </a:r>
                <a:r>
                  <a:rPr lang="en-US" sz="2000" b="0" i="0" u="none" strike="noStrik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intermediate value theorem</a:t>
                </a:r>
                <a:r>
                  <a:rPr lang="en-US" sz="20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this implies a root lies between a and b.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the curve y = f(x) will meet the x-axis at a certain point between A[a, f(a)] and B[b, f(b)].</a:t>
                </a: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the equation of the chord joining A[a, f(a)] and B[b, f(b)] is given by:</a:t>
                </a: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0" dirty="0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0" dirty="0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83696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0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83696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dirty="0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solidFill>
                                    <a:srgbClr val="83696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0" dirty="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0" dirty="0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solidFill>
                                    <a:srgbClr val="83696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0" i="1" dirty="0" smtClean="0">
                                  <a:solidFill>
                                    <a:srgbClr val="83696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2000" b="0" i="0" dirty="0" smtClean="0"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83696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dirty="0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0" dirty="0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0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:endPara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y = 0 be the point of intersection of the chord equation (given above) with the x-axis. Then,</a:t>
                </a: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dirty="0">
                    <a:effectLst/>
                  </a:rPr>
                  <a:t>				-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0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sz="2000" b="0" i="0" dirty="0" smtClean="0">
                        <a:effectLst/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0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:endPara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can be simplified as:</a:t>
                </a:r>
              </a:p>
              <a:p>
                <a:pPr algn="just">
                  <a:lnSpc>
                    <a:spcPts val="18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83696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83696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b="0" i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4BFBDB-81BF-E27D-9F2B-3032A774E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2" y="651316"/>
                <a:ext cx="10852355" cy="5555367"/>
              </a:xfrm>
              <a:prstGeom prst="rect">
                <a:avLst/>
              </a:prstGeom>
              <a:blipFill>
                <a:blip r:embed="rId3"/>
                <a:stretch>
                  <a:fillRect l="-618" t="-659" r="-5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97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B0C9-AE0D-42E2-918D-42F7C9927604}"/>
                  </a:ext>
                </a:extLst>
              </p:cNvPr>
              <p:cNvSpPr txBox="1"/>
              <p:nvPr/>
            </p:nvSpPr>
            <p:spPr>
              <a:xfrm>
                <a:off x="1007806" y="644009"/>
                <a:ext cx="10176387" cy="5458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𝑎𝑓</m:t>
                              </m:r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IN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𝑏𝑓</m:t>
                              </m:r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IN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IN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0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IN" sz="20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𝑏𝑓</m:t>
                          </m:r>
                          <m:d>
                            <m:dPr>
                              <m:ctrlP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IN" sz="20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IN" sz="20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IN" sz="20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IN" sz="20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sz="20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  <m:r>
                            <a:rPr lang="en-IN" sz="20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first approximation is 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= [a f(b) – b f(a)] / [f(b) – f(a)]</a:t>
                </a:r>
              </a:p>
              <a:p>
                <a:pPr algn="l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is the root of f(x) if f(x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0.</a:t>
                </a:r>
              </a:p>
              <a:p>
                <a:pPr algn="l">
                  <a:lnSpc>
                    <a:spcPts val="1800"/>
                  </a:lnSpc>
                  <a:spcAft>
                    <a:spcPts val="1200"/>
                  </a:spcAft>
                </a:pPr>
                <a:endParaRPr lang="en-US" sz="20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f(x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≠ 0 and if f(x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f(a) have opposite signs, then we can write the second approximation as:</a:t>
                </a:r>
              </a:p>
              <a:p>
                <a:pPr algn="l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= [a f(x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f(a)] / [f(x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f(a)]</a:t>
                </a:r>
              </a:p>
              <a:p>
                <a:pPr algn="l">
                  <a:lnSpc>
                    <a:spcPts val="1800"/>
                  </a:lnSpc>
                  <a:spcAft>
                    <a:spcPts val="1200"/>
                  </a:spcAft>
                </a:pPr>
                <a:endParaRPr lang="en-US" sz="2000" b="0" i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ts val="1800"/>
                  </a:lnSpc>
                  <a:spcAft>
                    <a:spcPts val="1200"/>
                  </a:spcAft>
                </a:pP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we can estimate 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000" b="0" i="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so on.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B0C9-AE0D-42E2-918D-42F7C9927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06" y="644009"/>
                <a:ext cx="10176387" cy="5458930"/>
              </a:xfrm>
              <a:prstGeom prst="rect">
                <a:avLst/>
              </a:prstGeom>
              <a:blipFill>
                <a:blip r:embed="rId2"/>
                <a:stretch>
                  <a:fillRect l="-1497" r="-1078" b="-18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FB3A-4824-72B1-C0D5-9D30A470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317230"/>
            <a:ext cx="10515600" cy="5984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Convergence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E88ABB-00BA-EE2F-5866-65BB6661A15D}"/>
                  </a:ext>
                </a:extLst>
              </p:cNvPr>
              <p:cNvSpPr txBox="1"/>
              <p:nvPr/>
            </p:nvSpPr>
            <p:spPr>
              <a:xfrm>
                <a:off x="894735" y="1219200"/>
                <a:ext cx="10402529" cy="529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Oder of Convergence of Iterative Process :-</a:t>
                </a:r>
              </a:p>
              <a:p>
                <a:pPr algn="just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l-G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real root of the equation f(x) = 0 and e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small quantity by which 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differs from </a:t>
                </a:r>
                <a:r>
                  <a:rPr lang="el-G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Then,</a:t>
                </a:r>
              </a:p>
              <a:p>
                <a:pPr lvl="4" algn="just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l-G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error at the i</a:t>
                </a:r>
                <a:r>
                  <a:rPr lang="en-IN" sz="20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approximation)</a:t>
                </a:r>
              </a:p>
              <a:p>
                <a:pPr lvl="4" algn="just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x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l-G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order of convergence of an iterative process is p, if p is the largest number such that</a:t>
                </a:r>
              </a:p>
              <a:p>
                <a:pPr algn="just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pt-BR" sz="20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pt-B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IN" sz="200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</m:t>
                                </m:r>
                                <m:r>
                                  <m:rPr>
                                    <m:nor/>
                                  </m:rPr>
                                  <a:rPr lang="en-IN" sz="2000" baseline="-2500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IN" sz="2000" baseline="-2500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ei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sz="2000" baseline="30000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where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finite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number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I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Convergence of Regula Falsi Method :- </a:t>
                </a:r>
                <a:b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l-G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real root of the equation f(x) = 0 and e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small quantity by which x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differs from </a:t>
                </a:r>
                <a:r>
                  <a:rPr lang="el-G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Then,</a:t>
                </a:r>
              </a:p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l-G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b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l-G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b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l-G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</a:p>
              <a:p>
                <a:pPr algn="just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Putting the values of x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x</a:t>
                </a:r>
                <a:r>
                  <a:rPr lang="en-IN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 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Regula Falsi iterative formula i.e.,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IN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0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IN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20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get,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E88ABB-00BA-EE2F-5866-65BB6661A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5" y="1219200"/>
                <a:ext cx="10402529" cy="5293565"/>
              </a:xfrm>
              <a:prstGeom prst="rect">
                <a:avLst/>
              </a:prstGeom>
              <a:blipFill>
                <a:blip r:embed="rId2"/>
                <a:stretch>
                  <a:fillRect l="-645" t="-576" r="-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A7E4A-9C21-70C4-83BC-72C2D2500B99}"/>
                  </a:ext>
                </a:extLst>
              </p:cNvPr>
              <p:cNvSpPr txBox="1"/>
              <p:nvPr/>
            </p:nvSpPr>
            <p:spPr>
              <a:xfrm>
                <a:off x="6794089" y="4315361"/>
                <a:ext cx="48178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A7E4A-9C21-70C4-83BC-72C2D2500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89" y="4315361"/>
                <a:ext cx="481781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0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F0C155-2638-AA9F-2924-167FF97D7522}"/>
                  </a:ext>
                </a:extLst>
              </p:cNvPr>
              <p:cNvSpPr txBox="1"/>
              <p:nvPr/>
            </p:nvSpPr>
            <p:spPr>
              <a:xfrm>
                <a:off x="2359741" y="316014"/>
                <a:ext cx="8937523" cy="3549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IN" sz="20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IN" sz="20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IN" sz="20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IN" sz="20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IN" sz="2000" i="0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IN" sz="2000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IN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IN" sz="2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F0C155-2638-AA9F-2924-167FF97D7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41" y="316014"/>
                <a:ext cx="8937523" cy="35493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1015A0-E6BC-B5C6-0EBF-19E9CB2B06D5}"/>
                  </a:ext>
                </a:extLst>
              </p:cNvPr>
              <p:cNvSpPr txBox="1"/>
              <p:nvPr/>
            </p:nvSpPr>
            <p:spPr>
              <a:xfrm>
                <a:off x="3401960" y="1153871"/>
                <a:ext cx="8121446" cy="2010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IN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IN" sz="2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IN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IN" sz="20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IN" sz="20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I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1015A0-E6BC-B5C6-0EBF-19E9CB2B0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960" y="1153871"/>
                <a:ext cx="8121446" cy="2010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1C298F5-F163-6E41-47F7-611E3D46EB62}"/>
              </a:ext>
            </a:extLst>
          </p:cNvPr>
          <p:cNvSpPr/>
          <p:nvPr/>
        </p:nvSpPr>
        <p:spPr>
          <a:xfrm>
            <a:off x="9689688" y="3249335"/>
            <a:ext cx="1833718" cy="5309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 (2)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0135E2-082B-4D0E-04F0-F8B9D81A37CB}"/>
                  </a:ext>
                </a:extLst>
              </p:cNvPr>
              <p:cNvSpPr txBox="1"/>
              <p:nvPr/>
            </p:nvSpPr>
            <p:spPr>
              <a:xfrm>
                <a:off x="698090" y="4002150"/>
                <a:ext cx="11061291" cy="2491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expanding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Taylor’s Theorem, the numerator of (2) i.e.,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en-I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en-IN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N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0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+⋯</m:t>
                        </m:r>
                      </m:e>
                    </m:d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0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⋯</m:t>
                        </m:r>
                      </m:e>
                    </m:d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[Now, putting f(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and neglecting all terms greater than the degree of  2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very small]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0135E2-082B-4D0E-04F0-F8B9D81A3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90" y="4002150"/>
                <a:ext cx="11061291" cy="2491580"/>
              </a:xfrm>
              <a:prstGeom prst="rect">
                <a:avLst/>
              </a:prstGeom>
              <a:blipFill>
                <a:blip r:embed="rId4"/>
                <a:stretch>
                  <a:fillRect l="-606" t="-1471" b="-34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5D028-46AA-38CA-2218-F9E2D5EF1629}"/>
                  </a:ext>
                </a:extLst>
              </p:cNvPr>
              <p:cNvSpPr txBox="1"/>
              <p:nvPr/>
            </p:nvSpPr>
            <p:spPr>
              <a:xfrm>
                <a:off x="1376515" y="3241237"/>
                <a:ext cx="727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5D028-46AA-38CA-2218-F9E2D5EF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15" y="3241237"/>
                <a:ext cx="72758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44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4F873-D461-DA09-F1CD-D44BB1D3FBF4}"/>
                  </a:ext>
                </a:extLst>
              </p:cNvPr>
              <p:cNvSpPr txBox="1"/>
              <p:nvPr/>
            </p:nvSpPr>
            <p:spPr>
              <a:xfrm>
                <a:off x="3667434" y="442451"/>
                <a:ext cx="6322140" cy="1579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endParaRPr lang="en-IN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I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I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F4F873-D461-DA09-F1CD-D44BB1D3F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34" y="442451"/>
                <a:ext cx="6322140" cy="1579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13C222-951C-0CD8-E551-AF06A390012F}"/>
                  </a:ext>
                </a:extLst>
              </p:cNvPr>
              <p:cNvSpPr txBox="1"/>
              <p:nvPr/>
            </p:nvSpPr>
            <p:spPr>
              <a:xfrm>
                <a:off x="668592" y="2163097"/>
                <a:ext cx="11120285" cy="4387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Again, the denominator of (2) i.e.,</a:t>
                </a:r>
              </a:p>
              <a:p>
                <a:pPr algn="just"/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IN" sz="2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sub>
                        </m:sSub>
                        <m:r>
                          <a:rPr lang="en-IN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+⋯</m:t>
                        </m:r>
                      </m:e>
                    </m:d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++</m:t>
                        </m:r>
                        <m:sSub>
                          <m:sSub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f>
                          <m:f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sSup>
                          <m:sSup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⋯</m:t>
                        </m:r>
                      </m:e>
                    </m:d>
                  </m:oMath>
                </a14:m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      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[Terms containing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sSubSup>
                      <m:sSubSupPr>
                        <m:ctrlP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I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higher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degree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terms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neglected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algn="just"/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(3) and (4), equation (2) becomes,</a:t>
                </a:r>
              </a:p>
              <a:p>
                <a:pPr algn="just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N" sz="2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</a:t>
                </a:r>
                <a:endParaRPr lang="en-I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13C222-951C-0CD8-E551-AF06A390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2" y="2163097"/>
                <a:ext cx="11120285" cy="4387355"/>
              </a:xfrm>
              <a:prstGeom prst="rect">
                <a:avLst/>
              </a:prstGeom>
              <a:blipFill>
                <a:blip r:embed="rId3"/>
                <a:stretch>
                  <a:fillRect l="-603" t="-833" b="-15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158F42-B8B2-3F27-1A31-1EFC4DBFEA60}"/>
                  </a:ext>
                </a:extLst>
              </p:cNvPr>
              <p:cNvSpPr txBox="1"/>
              <p:nvPr/>
            </p:nvSpPr>
            <p:spPr>
              <a:xfrm>
                <a:off x="8357419" y="1461996"/>
                <a:ext cx="3126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158F42-B8B2-3F27-1A31-1EFC4DBFE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19" y="1461996"/>
                <a:ext cx="31266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6E7B60-554B-15F3-27E9-4C6AF87E3FA1}"/>
                  </a:ext>
                </a:extLst>
              </p:cNvPr>
              <p:cNvSpPr txBox="1"/>
              <p:nvPr/>
            </p:nvSpPr>
            <p:spPr>
              <a:xfrm>
                <a:off x="8426245" y="3714739"/>
                <a:ext cx="3126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6E7B60-554B-15F3-27E9-4C6AF87E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45" y="3714739"/>
                <a:ext cx="31266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19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2035</Words>
  <Application>Microsoft Office PowerPoint</Application>
  <PresentationFormat>Widescreen</PresentationFormat>
  <Paragraphs>290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Algerian</vt:lpstr>
      <vt:lpstr>Arial</vt:lpstr>
      <vt:lpstr>Arial Black</vt:lpstr>
      <vt:lpstr>Arial Narrow</vt:lpstr>
      <vt:lpstr>Arial Rounded MT Bold</vt:lpstr>
      <vt:lpstr>Calibri</vt:lpstr>
      <vt:lpstr>Calibri Light</vt:lpstr>
      <vt:lpstr>Cambria Math</vt:lpstr>
      <vt:lpstr>Times New Roman</vt:lpstr>
      <vt:lpstr>Wingdings</vt:lpstr>
      <vt:lpstr>Office Theme</vt:lpstr>
      <vt:lpstr>The convergence of the Regula Falsi Method </vt:lpstr>
      <vt:lpstr>PowerPoint Presentation</vt:lpstr>
      <vt:lpstr>Introduction</vt:lpstr>
      <vt:lpstr>Derivation/Formulation and geometrical interpretation</vt:lpstr>
      <vt:lpstr>PowerPoint Presentation</vt:lpstr>
      <vt:lpstr>PowerPoint Presentation</vt:lpstr>
      <vt:lpstr>Convergence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Analysis</vt:lpstr>
      <vt:lpstr>Application And Implementation</vt:lpstr>
      <vt:lpstr>PowerPoint Presentation</vt:lpstr>
      <vt:lpstr>PowerPoint Presentation</vt:lpstr>
      <vt:lpstr>PowerPoint Presentation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Abhirup Bag</dc:creator>
  <cp:lastModifiedBy>Abhirup Bag</cp:lastModifiedBy>
  <cp:revision>3</cp:revision>
  <dcterms:created xsi:type="dcterms:W3CDTF">2025-02-16T07:57:55Z</dcterms:created>
  <dcterms:modified xsi:type="dcterms:W3CDTF">2025-02-18T12:43:10Z</dcterms:modified>
</cp:coreProperties>
</file>