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6" r:id="rId3"/>
    <p:sldId id="287" r:id="rId4"/>
    <p:sldId id="27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9" r:id="rId15"/>
    <p:sldId id="300" r:id="rId16"/>
    <p:sldId id="302" r:id="rId17"/>
    <p:sldId id="301" r:id="rId18"/>
    <p:sldId id="304" r:id="rId19"/>
    <p:sldId id="305" r:id="rId20"/>
    <p:sldId id="306" r:id="rId21"/>
    <p:sldId id="285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26</c:v>
                </c:pt>
                <c:pt idx="2">
                  <c:v>90</c:v>
                </c:pt>
                <c:pt idx="3">
                  <c:v>85</c:v>
                </c:pt>
                <c:pt idx="4">
                  <c:v>99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E-4A99-BCA6-7CB2F0474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84998200"/>
        <c:axId val="385001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7.1890803610875326E-2"/>
                  <c:y val="-4.2602027873299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8E-4A99-BCA6-7CB2F0474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77.5</c:v>
                </c:pt>
                <c:pt idx="1">
                  <c:v>77.5</c:v>
                </c:pt>
                <c:pt idx="2">
                  <c:v>77.5</c:v>
                </c:pt>
                <c:pt idx="3">
                  <c:v>77.5</c:v>
                </c:pt>
                <c:pt idx="4">
                  <c:v>77.5</c:v>
                </c:pt>
                <c:pt idx="5">
                  <c:v>77.5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8E-4A99-BCA6-7CB2F0474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998200"/>
        <c:axId val="385001336"/>
      </c:lineChart>
      <c:catAx>
        <c:axId val="38499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001336"/>
        <c:crosses val="autoZero"/>
        <c:auto val="1"/>
        <c:lblAlgn val="ctr"/>
        <c:lblOffset val="100"/>
        <c:noMultiLvlLbl val="0"/>
      </c:catAx>
      <c:valAx>
        <c:axId val="38500133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98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12267-754A-4012-88D9-3A50DA4C8B89}" type="doc">
      <dgm:prSet loTypeId="urn:microsoft.com/office/officeart/2005/8/layout/equation2" loCatId="process" qsTypeId="urn:microsoft.com/office/officeart/2005/8/quickstyle/3d3" qsCatId="3D" csTypeId="urn:microsoft.com/office/officeart/2005/8/colors/colorful4" csCatId="colorful" phldr="1"/>
      <dgm:spPr/>
    </dgm:pt>
    <dgm:pt modelId="{E1A284EC-7990-420D-99AE-432D30AD7B38}">
      <dgm:prSet phldrT="[Text]" custT="1"/>
      <dgm:spPr/>
      <dgm:t>
        <a:bodyPr/>
        <a:lstStyle/>
        <a:p>
          <a:pPr rtl="1"/>
          <a:r>
            <a:rPr lang="en-CA" sz="1400" b="1" dirty="0">
              <a:solidFill>
                <a:schemeClr val="tx1"/>
              </a:solidFill>
              <a:latin typeface="Georgia" panose="02040502050405020303" pitchFamily="18" charset="0"/>
              <a:cs typeface="+mj-cs"/>
            </a:rPr>
            <a:t>Understanding Intelligent entities</a:t>
          </a:r>
          <a:endParaRPr lang="en-US" sz="1400" b="1" dirty="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10314E90-EEB2-43D1-9247-0E1CF852E352}" type="parTrans" cxnId="{A5FA74A3-0B6D-4443-B0AF-F02A8A2B489A}">
      <dgm:prSet/>
      <dgm:spPr/>
      <dgm:t>
        <a:bodyPr/>
        <a:lstStyle/>
        <a:p>
          <a:endParaRPr lang="en-US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7D51362F-BDB9-4A16-B393-53DE0F32DF4F}" type="sibTrans" cxnId="{A5FA74A3-0B6D-4443-B0AF-F02A8A2B489A}">
      <dgm:prSet custT="1"/>
      <dgm:spPr/>
      <dgm:t>
        <a:bodyPr/>
        <a:lstStyle/>
        <a:p>
          <a:endParaRPr lang="en-US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E51AD5D5-E120-411F-A34B-6C2D2DFC3B03}">
      <dgm:prSet phldrT="[Text]" custT="1"/>
      <dgm:spPr/>
      <dgm:t>
        <a:bodyPr/>
        <a:lstStyle/>
        <a:p>
          <a:pPr rtl="1"/>
          <a:r>
            <a:rPr lang="en-CA" sz="1600" b="1" dirty="0">
              <a:ln/>
              <a:solidFill>
                <a:schemeClr val="bg1"/>
              </a:solidFill>
              <a:latin typeface="Georgia" panose="02040502050405020303" pitchFamily="18" charset="0"/>
              <a:cs typeface="+mj-cs"/>
            </a:rPr>
            <a:t>Artificial Intelligence</a:t>
          </a:r>
          <a:endParaRPr lang="en-US" sz="1600" b="1" dirty="0">
            <a:ln/>
            <a:solidFill>
              <a:schemeClr val="bg1"/>
            </a:solidFill>
            <a:latin typeface="Georgia" panose="02040502050405020303" pitchFamily="18" charset="0"/>
            <a:cs typeface="+mj-cs"/>
          </a:endParaRPr>
        </a:p>
      </dgm:t>
    </dgm:pt>
    <dgm:pt modelId="{91816276-550E-48D2-9850-26373406678A}" type="parTrans" cxnId="{06CEAEEB-1F04-4348-BC94-AC70356B9606}">
      <dgm:prSet/>
      <dgm:spPr/>
      <dgm:t>
        <a:bodyPr/>
        <a:lstStyle/>
        <a:p>
          <a:endParaRPr lang="en-US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76E91488-3201-4D6D-9F22-7F6B8D4EF63F}" type="sibTrans" cxnId="{06CEAEEB-1F04-4348-BC94-AC70356B9606}">
      <dgm:prSet/>
      <dgm:spPr/>
      <dgm:t>
        <a:bodyPr/>
        <a:lstStyle/>
        <a:p>
          <a:endParaRPr lang="en-US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54A2379C-E2BE-4FE7-89A9-A201C29B98F2}">
      <dgm:prSet phldrT="[Text]" custT="1"/>
      <dgm:spPr/>
      <dgm:t>
        <a:bodyPr/>
        <a:lstStyle/>
        <a:p>
          <a:pPr rtl="1"/>
          <a:r>
            <a:rPr lang="en-CA" sz="1400" b="1" dirty="0">
              <a:solidFill>
                <a:schemeClr val="tx1"/>
              </a:solidFill>
              <a:latin typeface="Georgia" panose="02040502050405020303" pitchFamily="18" charset="0"/>
              <a:cs typeface="+mj-cs"/>
            </a:rPr>
            <a:t>Building intelligent entities</a:t>
          </a:r>
          <a:endParaRPr lang="en-US" sz="1400" b="1" dirty="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231EC150-6FE4-4EF1-9624-BB687B2E38F4}" type="parTrans" cxnId="{A4AC6C39-F35E-4D00-A23C-64AF1B3CCA4E}">
      <dgm:prSet/>
      <dgm:spPr/>
      <dgm:t>
        <a:bodyPr/>
        <a:lstStyle/>
        <a:p>
          <a:pPr rtl="1"/>
          <a:endParaRPr lang="fa-IR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3FE3CF0C-3D40-4938-909D-E37B682EB0D1}" type="sibTrans" cxnId="{A4AC6C39-F35E-4D00-A23C-64AF1B3CCA4E}">
      <dgm:prSet custT="1"/>
      <dgm:spPr/>
      <dgm:t>
        <a:bodyPr/>
        <a:lstStyle/>
        <a:p>
          <a:pPr rtl="1"/>
          <a:endParaRPr lang="fa-IR" sz="1400" b="1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gm:t>
    </dgm:pt>
    <dgm:pt modelId="{460975AE-6493-4510-BC89-A37164D553BA}" type="pres">
      <dgm:prSet presAssocID="{5BE12267-754A-4012-88D9-3A50DA4C8B89}" presName="Name0" presStyleCnt="0">
        <dgm:presLayoutVars>
          <dgm:dir/>
          <dgm:resizeHandles val="exact"/>
        </dgm:presLayoutVars>
      </dgm:prSet>
      <dgm:spPr/>
    </dgm:pt>
    <dgm:pt modelId="{99E31304-AB2C-4974-9ED2-C4C564F6999C}" type="pres">
      <dgm:prSet presAssocID="{5BE12267-754A-4012-88D9-3A50DA4C8B89}" presName="vNodes" presStyleCnt="0"/>
      <dgm:spPr/>
    </dgm:pt>
    <dgm:pt modelId="{3005FA52-7219-4F24-A6F3-C549837D66A6}" type="pres">
      <dgm:prSet presAssocID="{E1A284EC-7990-420D-99AE-432D30AD7B38}" presName="node" presStyleLbl="node1" presStyleIdx="0" presStyleCnt="3" custScaleX="118983">
        <dgm:presLayoutVars>
          <dgm:bulletEnabled val="1"/>
        </dgm:presLayoutVars>
      </dgm:prSet>
      <dgm:spPr/>
    </dgm:pt>
    <dgm:pt modelId="{892A4399-9BD1-4B32-AF19-683F77FD1DC1}" type="pres">
      <dgm:prSet presAssocID="{7D51362F-BDB9-4A16-B393-53DE0F32DF4F}" presName="spacerT" presStyleCnt="0"/>
      <dgm:spPr/>
    </dgm:pt>
    <dgm:pt modelId="{18E3A80E-408C-44E3-BB0F-67AD3C98EC11}" type="pres">
      <dgm:prSet presAssocID="{7D51362F-BDB9-4A16-B393-53DE0F32DF4F}" presName="sibTrans" presStyleLbl="sibTrans2D1" presStyleIdx="0" presStyleCnt="2"/>
      <dgm:spPr/>
    </dgm:pt>
    <dgm:pt modelId="{B4E0730A-FBD3-4F05-907F-C7126B2FEF72}" type="pres">
      <dgm:prSet presAssocID="{7D51362F-BDB9-4A16-B393-53DE0F32DF4F}" presName="spacerB" presStyleCnt="0"/>
      <dgm:spPr/>
    </dgm:pt>
    <dgm:pt modelId="{39541BE9-0436-4F1B-9370-FBB5BC6091C1}" type="pres">
      <dgm:prSet presAssocID="{54A2379C-E2BE-4FE7-89A9-A201C29B98F2}" presName="node" presStyleLbl="node1" presStyleIdx="1" presStyleCnt="3" custScaleX="115965">
        <dgm:presLayoutVars>
          <dgm:bulletEnabled val="1"/>
        </dgm:presLayoutVars>
      </dgm:prSet>
      <dgm:spPr/>
    </dgm:pt>
    <dgm:pt modelId="{2E9A4B96-DC36-4367-9971-9C3804BAF5D2}" type="pres">
      <dgm:prSet presAssocID="{5BE12267-754A-4012-88D9-3A50DA4C8B89}" presName="sibTransLast" presStyleLbl="sibTrans2D1" presStyleIdx="1" presStyleCnt="2"/>
      <dgm:spPr/>
    </dgm:pt>
    <dgm:pt modelId="{9EF31473-6B13-4503-B256-891A48F7EDB9}" type="pres">
      <dgm:prSet presAssocID="{5BE12267-754A-4012-88D9-3A50DA4C8B89}" presName="connectorText" presStyleLbl="sibTrans2D1" presStyleIdx="1" presStyleCnt="2"/>
      <dgm:spPr/>
    </dgm:pt>
    <dgm:pt modelId="{BE5D7040-6886-47B6-85F4-1AAD58BA7663}" type="pres">
      <dgm:prSet presAssocID="{5BE12267-754A-4012-88D9-3A50DA4C8B8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0691FD00-DACE-46AD-A568-9930E45364C8}" type="presOf" srcId="{3FE3CF0C-3D40-4938-909D-E37B682EB0D1}" destId="{9EF31473-6B13-4503-B256-891A48F7EDB9}" srcOrd="1" destOrd="0" presId="urn:microsoft.com/office/officeart/2005/8/layout/equation2"/>
    <dgm:cxn modelId="{5DFC580A-ED53-4BB2-8761-961D6AB04B6E}" type="presOf" srcId="{3FE3CF0C-3D40-4938-909D-E37B682EB0D1}" destId="{2E9A4B96-DC36-4367-9971-9C3804BAF5D2}" srcOrd="0" destOrd="0" presId="urn:microsoft.com/office/officeart/2005/8/layout/equation2"/>
    <dgm:cxn modelId="{E41F4E1E-B831-4544-8509-D1146C7793BD}" type="presOf" srcId="{E1A284EC-7990-420D-99AE-432D30AD7B38}" destId="{3005FA52-7219-4F24-A6F3-C549837D66A6}" srcOrd="0" destOrd="0" presId="urn:microsoft.com/office/officeart/2005/8/layout/equation2"/>
    <dgm:cxn modelId="{A4AC6C39-F35E-4D00-A23C-64AF1B3CCA4E}" srcId="{5BE12267-754A-4012-88D9-3A50DA4C8B89}" destId="{54A2379C-E2BE-4FE7-89A9-A201C29B98F2}" srcOrd="1" destOrd="0" parTransId="{231EC150-6FE4-4EF1-9624-BB687B2E38F4}" sibTransId="{3FE3CF0C-3D40-4938-909D-E37B682EB0D1}"/>
    <dgm:cxn modelId="{C8306756-EEBA-4E96-8783-ABDA1A5CDDB4}" type="presOf" srcId="{E51AD5D5-E120-411F-A34B-6C2D2DFC3B03}" destId="{BE5D7040-6886-47B6-85F4-1AAD58BA7663}" srcOrd="0" destOrd="0" presId="urn:microsoft.com/office/officeart/2005/8/layout/equation2"/>
    <dgm:cxn modelId="{3ADFD98B-E44B-4408-8D52-C643A69A19CD}" type="presOf" srcId="{54A2379C-E2BE-4FE7-89A9-A201C29B98F2}" destId="{39541BE9-0436-4F1B-9370-FBB5BC6091C1}" srcOrd="0" destOrd="0" presId="urn:microsoft.com/office/officeart/2005/8/layout/equation2"/>
    <dgm:cxn modelId="{A5FA74A3-0B6D-4443-B0AF-F02A8A2B489A}" srcId="{5BE12267-754A-4012-88D9-3A50DA4C8B89}" destId="{E1A284EC-7990-420D-99AE-432D30AD7B38}" srcOrd="0" destOrd="0" parTransId="{10314E90-EEB2-43D1-9247-0E1CF852E352}" sibTransId="{7D51362F-BDB9-4A16-B393-53DE0F32DF4F}"/>
    <dgm:cxn modelId="{BC15DCDE-1169-4E9B-8D49-EFBCE166F6E1}" type="presOf" srcId="{5BE12267-754A-4012-88D9-3A50DA4C8B89}" destId="{460975AE-6493-4510-BC89-A37164D553BA}" srcOrd="0" destOrd="0" presId="urn:microsoft.com/office/officeart/2005/8/layout/equation2"/>
    <dgm:cxn modelId="{06CEAEEB-1F04-4348-BC94-AC70356B9606}" srcId="{5BE12267-754A-4012-88D9-3A50DA4C8B89}" destId="{E51AD5D5-E120-411F-A34B-6C2D2DFC3B03}" srcOrd="2" destOrd="0" parTransId="{91816276-550E-48D2-9850-26373406678A}" sibTransId="{76E91488-3201-4D6D-9F22-7F6B8D4EF63F}"/>
    <dgm:cxn modelId="{75B6E7FB-CEFD-4219-8297-913D6A030E7A}" type="presOf" srcId="{7D51362F-BDB9-4A16-B393-53DE0F32DF4F}" destId="{18E3A80E-408C-44E3-BB0F-67AD3C98EC11}" srcOrd="0" destOrd="0" presId="urn:microsoft.com/office/officeart/2005/8/layout/equation2"/>
    <dgm:cxn modelId="{C0CB3310-A89B-460F-A36F-35A994968C15}" type="presParOf" srcId="{460975AE-6493-4510-BC89-A37164D553BA}" destId="{99E31304-AB2C-4974-9ED2-C4C564F6999C}" srcOrd="0" destOrd="0" presId="urn:microsoft.com/office/officeart/2005/8/layout/equation2"/>
    <dgm:cxn modelId="{01B18606-1346-46FA-BE3B-D37604B61EE1}" type="presParOf" srcId="{99E31304-AB2C-4974-9ED2-C4C564F6999C}" destId="{3005FA52-7219-4F24-A6F3-C549837D66A6}" srcOrd="0" destOrd="0" presId="urn:microsoft.com/office/officeart/2005/8/layout/equation2"/>
    <dgm:cxn modelId="{A50E4270-237F-4AA0-A7FD-11C8187464A6}" type="presParOf" srcId="{99E31304-AB2C-4974-9ED2-C4C564F6999C}" destId="{892A4399-9BD1-4B32-AF19-683F77FD1DC1}" srcOrd="1" destOrd="0" presId="urn:microsoft.com/office/officeart/2005/8/layout/equation2"/>
    <dgm:cxn modelId="{DDC3A7DE-752E-4F71-80A4-84240770D686}" type="presParOf" srcId="{99E31304-AB2C-4974-9ED2-C4C564F6999C}" destId="{18E3A80E-408C-44E3-BB0F-67AD3C98EC11}" srcOrd="2" destOrd="0" presId="urn:microsoft.com/office/officeart/2005/8/layout/equation2"/>
    <dgm:cxn modelId="{809DA66D-AC3C-4A14-A6FA-451FF8D79279}" type="presParOf" srcId="{99E31304-AB2C-4974-9ED2-C4C564F6999C}" destId="{B4E0730A-FBD3-4F05-907F-C7126B2FEF72}" srcOrd="3" destOrd="0" presId="urn:microsoft.com/office/officeart/2005/8/layout/equation2"/>
    <dgm:cxn modelId="{D6056BB9-2073-48B6-936A-855D2E6C69E3}" type="presParOf" srcId="{99E31304-AB2C-4974-9ED2-C4C564F6999C}" destId="{39541BE9-0436-4F1B-9370-FBB5BC6091C1}" srcOrd="4" destOrd="0" presId="urn:microsoft.com/office/officeart/2005/8/layout/equation2"/>
    <dgm:cxn modelId="{5B4212FA-6BF9-40DB-A1B7-1C1937DEF8FF}" type="presParOf" srcId="{460975AE-6493-4510-BC89-A37164D553BA}" destId="{2E9A4B96-DC36-4367-9971-9C3804BAF5D2}" srcOrd="1" destOrd="0" presId="urn:microsoft.com/office/officeart/2005/8/layout/equation2"/>
    <dgm:cxn modelId="{703E20EC-1D02-4C3A-8558-6E450D293C50}" type="presParOf" srcId="{2E9A4B96-DC36-4367-9971-9C3804BAF5D2}" destId="{9EF31473-6B13-4503-B256-891A48F7EDB9}" srcOrd="0" destOrd="0" presId="urn:microsoft.com/office/officeart/2005/8/layout/equation2"/>
    <dgm:cxn modelId="{7C8C34B5-784B-41A3-AA18-7E39790FB926}" type="presParOf" srcId="{460975AE-6493-4510-BC89-A37164D553BA}" destId="{BE5D7040-6886-47B6-85F4-1AAD58BA766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22028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2EB958-DD04-4933-962E-672A2AC5F26D}" type="doc">
      <dgm:prSet loTypeId="urn:microsoft.com/office/officeart/2008/layout/VerticalCurvedList" loCatId="list" qsTypeId="urn:microsoft.com/office/officeart/2005/8/quickstyle/3d3" qsCatId="3D" csTypeId="urn:microsoft.com/office/officeart/2005/8/colors/colorful5" csCatId="colorful" phldr="1"/>
      <dgm:spPr/>
    </dgm:pt>
    <dgm:pt modelId="{E59A7DA3-C8FF-4093-8240-A47FD11CE57A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“It is the science and engineering of making intelligent machines, especially intelligent computer programs.”  </a:t>
          </a:r>
          <a:r>
            <a:rPr lang="en-CA" sz="1200" dirty="0">
              <a:latin typeface="Georgia" panose="02040502050405020303" pitchFamily="18" charset="0"/>
            </a:rPr>
            <a:t>John McCarthy (http://jmc.stanford.edu/artificial-intelligence/what-is-ai/index.html)</a:t>
          </a:r>
          <a:endParaRPr lang="en-CA" sz="1400" dirty="0"/>
        </a:p>
      </dgm:t>
    </dgm:pt>
    <dgm:pt modelId="{6A88A235-6370-464C-9986-9B6BF343519B}" type="parTrans" cxnId="{C797E338-91C0-473A-A738-A269ED8C0A39}">
      <dgm:prSet/>
      <dgm:spPr/>
      <dgm:t>
        <a:bodyPr/>
        <a:lstStyle/>
        <a:p>
          <a:endParaRPr lang="en-CA" sz="1400"/>
        </a:p>
      </dgm:t>
    </dgm:pt>
    <dgm:pt modelId="{27B5AFAB-1570-40F6-B071-54AC1F4C3B10}" type="sibTrans" cxnId="{C797E338-91C0-473A-A738-A269ED8C0A39}">
      <dgm:prSet/>
      <dgm:spPr/>
      <dgm:t>
        <a:bodyPr/>
        <a:lstStyle/>
        <a:p>
          <a:endParaRPr lang="en-CA" sz="1400"/>
        </a:p>
      </dgm:t>
    </dgm:pt>
    <dgm:pt modelId="{030CCCBA-31C2-43FC-9E99-24F40677C65F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“the ability of a digital computer or computer-controlled robot to perform tasks commonly associated with intelligent beings.” </a:t>
          </a:r>
          <a:r>
            <a:rPr lang="en-US" sz="1200" dirty="0">
              <a:latin typeface="Georgia" panose="02040502050405020303" pitchFamily="18" charset="0"/>
            </a:rPr>
            <a:t>Britannica (https://www.britannica.com/technology/artificial-intelligence) </a:t>
          </a:r>
          <a:endParaRPr lang="en-CA" sz="1400" dirty="0"/>
        </a:p>
      </dgm:t>
    </dgm:pt>
    <dgm:pt modelId="{236B74F1-BC88-45F5-B5B7-6D8B76450CFA}" type="parTrans" cxnId="{C177531F-6A86-4B04-85FE-EDF9E5DA8C88}">
      <dgm:prSet/>
      <dgm:spPr/>
      <dgm:t>
        <a:bodyPr/>
        <a:lstStyle/>
        <a:p>
          <a:endParaRPr lang="en-CA" sz="1400"/>
        </a:p>
      </dgm:t>
    </dgm:pt>
    <dgm:pt modelId="{C725AB42-EE8D-4413-AB01-E583EC6F15A1}" type="sibTrans" cxnId="{C177531F-6A86-4B04-85FE-EDF9E5DA8C88}">
      <dgm:prSet/>
      <dgm:spPr/>
      <dgm:t>
        <a:bodyPr/>
        <a:lstStyle/>
        <a:p>
          <a:endParaRPr lang="en-CA" sz="1400"/>
        </a:p>
      </dgm:t>
    </dgm:pt>
    <dgm:pt modelId="{2516F19D-00A4-4524-93A5-216B9FD8876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“In computer science, the term artificial intelligence (AI) refers to any human-like intelligence exhibited by a computer, robot, or other machine.” </a:t>
          </a:r>
          <a:r>
            <a:rPr lang="en-US" sz="1200" dirty="0">
              <a:latin typeface="Georgia" panose="02040502050405020303" pitchFamily="18" charset="0"/>
            </a:rPr>
            <a:t>IBM (https://www.ibm.com/cloud/learn/what-is-artificial-intelligence)</a:t>
          </a:r>
          <a:endParaRPr lang="en-CA" sz="1400" dirty="0"/>
        </a:p>
      </dgm:t>
    </dgm:pt>
    <dgm:pt modelId="{33F5105F-DBDE-4B47-B3EC-9BB64AD05B1B}" type="parTrans" cxnId="{A6091136-ADB4-4D1F-A488-2005703F8049}">
      <dgm:prSet/>
      <dgm:spPr/>
      <dgm:t>
        <a:bodyPr/>
        <a:lstStyle/>
        <a:p>
          <a:endParaRPr lang="en-CA" sz="1400"/>
        </a:p>
      </dgm:t>
    </dgm:pt>
    <dgm:pt modelId="{CFF30B55-B286-4DC2-9F88-C92A38035985}" type="sibTrans" cxnId="{A6091136-ADB4-4D1F-A488-2005703F8049}">
      <dgm:prSet/>
      <dgm:spPr/>
      <dgm:t>
        <a:bodyPr/>
        <a:lstStyle/>
        <a:p>
          <a:endParaRPr lang="en-CA" sz="1400"/>
        </a:p>
      </dgm:t>
    </dgm:pt>
    <dgm:pt modelId="{DD40AF9B-6DF6-4B4C-88E3-B07C84A16965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“Artificial Intelligence (AI) is the field of computer science dedicated to solving cognitive problems commonly associated with human intelligence, such as learning, problem solving, and pattern recognition.” </a:t>
          </a:r>
          <a:r>
            <a:rPr lang="en-US" sz="1200" dirty="0">
              <a:latin typeface="Georgia" panose="02040502050405020303" pitchFamily="18" charset="0"/>
            </a:rPr>
            <a:t>Amazon (https://aws.amazon.com/machine-learning/what-is-ai/)</a:t>
          </a:r>
          <a:endParaRPr lang="en-CA" sz="1400" dirty="0"/>
        </a:p>
      </dgm:t>
    </dgm:pt>
    <dgm:pt modelId="{53476433-49F0-4C9B-89CB-694101D018B4}" type="parTrans" cxnId="{68250207-92A9-4B72-95FA-B10A611ED7BC}">
      <dgm:prSet/>
      <dgm:spPr/>
      <dgm:t>
        <a:bodyPr/>
        <a:lstStyle/>
        <a:p>
          <a:endParaRPr lang="en-CA" sz="1400"/>
        </a:p>
      </dgm:t>
    </dgm:pt>
    <dgm:pt modelId="{924B030C-5142-4F8E-BEAE-8429DAD9033A}" type="sibTrans" cxnId="{68250207-92A9-4B72-95FA-B10A611ED7BC}">
      <dgm:prSet/>
      <dgm:spPr/>
      <dgm:t>
        <a:bodyPr/>
        <a:lstStyle/>
        <a:p>
          <a:endParaRPr lang="en-CA" sz="1400"/>
        </a:p>
      </dgm:t>
    </dgm:pt>
    <dgm:pt modelId="{BC2126B6-2EE2-420D-949E-3AF9A2C442B8}" type="pres">
      <dgm:prSet presAssocID="{F52EB958-DD04-4933-962E-672A2AC5F26D}" presName="Name0" presStyleCnt="0">
        <dgm:presLayoutVars>
          <dgm:chMax val="7"/>
          <dgm:chPref val="7"/>
          <dgm:dir/>
        </dgm:presLayoutVars>
      </dgm:prSet>
      <dgm:spPr/>
    </dgm:pt>
    <dgm:pt modelId="{2D3D2D7F-BEB3-4171-98A9-7163B5448079}" type="pres">
      <dgm:prSet presAssocID="{F52EB958-DD04-4933-962E-672A2AC5F26D}" presName="Name1" presStyleCnt="0"/>
      <dgm:spPr/>
    </dgm:pt>
    <dgm:pt modelId="{3958C594-8DE1-46AB-8944-CB8418E419C7}" type="pres">
      <dgm:prSet presAssocID="{F52EB958-DD04-4933-962E-672A2AC5F26D}" presName="cycle" presStyleCnt="0"/>
      <dgm:spPr/>
    </dgm:pt>
    <dgm:pt modelId="{6A09F70B-AB35-49CF-BBA0-E40B3C37D28C}" type="pres">
      <dgm:prSet presAssocID="{F52EB958-DD04-4933-962E-672A2AC5F26D}" presName="srcNode" presStyleLbl="node1" presStyleIdx="0" presStyleCnt="4"/>
      <dgm:spPr/>
    </dgm:pt>
    <dgm:pt modelId="{3C2B32DC-FFF2-40B3-B4AA-A98F9622CF0B}" type="pres">
      <dgm:prSet presAssocID="{F52EB958-DD04-4933-962E-672A2AC5F26D}" presName="conn" presStyleLbl="parChTrans1D2" presStyleIdx="0" presStyleCnt="1"/>
      <dgm:spPr/>
    </dgm:pt>
    <dgm:pt modelId="{E70BA353-87EB-4D1B-AC12-A3E388BAEF3A}" type="pres">
      <dgm:prSet presAssocID="{F52EB958-DD04-4933-962E-672A2AC5F26D}" presName="extraNode" presStyleLbl="node1" presStyleIdx="0" presStyleCnt="4"/>
      <dgm:spPr/>
    </dgm:pt>
    <dgm:pt modelId="{B32B934F-474B-45D7-9280-3CA746B0DE64}" type="pres">
      <dgm:prSet presAssocID="{F52EB958-DD04-4933-962E-672A2AC5F26D}" presName="dstNode" presStyleLbl="node1" presStyleIdx="0" presStyleCnt="4"/>
      <dgm:spPr/>
    </dgm:pt>
    <dgm:pt modelId="{A37087AD-14E1-41B3-B28B-86304080BED9}" type="pres">
      <dgm:prSet presAssocID="{E59A7DA3-C8FF-4093-8240-A47FD11CE57A}" presName="text_1" presStyleLbl="node1" presStyleIdx="0" presStyleCnt="4">
        <dgm:presLayoutVars>
          <dgm:bulletEnabled val="1"/>
        </dgm:presLayoutVars>
      </dgm:prSet>
      <dgm:spPr/>
    </dgm:pt>
    <dgm:pt modelId="{11872EDA-56A5-4970-B6BD-E15CB5187AAA}" type="pres">
      <dgm:prSet presAssocID="{E59A7DA3-C8FF-4093-8240-A47FD11CE57A}" presName="accent_1" presStyleCnt="0"/>
      <dgm:spPr/>
    </dgm:pt>
    <dgm:pt modelId="{07B525EF-2157-4AEC-9FE0-86173D56AB65}" type="pres">
      <dgm:prSet presAssocID="{E59A7DA3-C8FF-4093-8240-A47FD11CE57A}" presName="accentRepeatNode" presStyleLbl="solidFgAcc1" presStyleIdx="0" presStyleCnt="4"/>
      <dgm:spPr/>
    </dgm:pt>
    <dgm:pt modelId="{62087431-C3CB-4677-85C0-7F800118DAEF}" type="pres">
      <dgm:prSet presAssocID="{030CCCBA-31C2-43FC-9E99-24F40677C65F}" presName="text_2" presStyleLbl="node1" presStyleIdx="1" presStyleCnt="4">
        <dgm:presLayoutVars>
          <dgm:bulletEnabled val="1"/>
        </dgm:presLayoutVars>
      </dgm:prSet>
      <dgm:spPr/>
    </dgm:pt>
    <dgm:pt modelId="{01B180E4-E0B5-480E-AA1E-A8535975AE28}" type="pres">
      <dgm:prSet presAssocID="{030CCCBA-31C2-43FC-9E99-24F40677C65F}" presName="accent_2" presStyleCnt="0"/>
      <dgm:spPr/>
    </dgm:pt>
    <dgm:pt modelId="{E958F780-3819-4648-976E-C06CD77E30FC}" type="pres">
      <dgm:prSet presAssocID="{030CCCBA-31C2-43FC-9E99-24F40677C65F}" presName="accentRepeatNode" presStyleLbl="solidFgAcc1" presStyleIdx="1" presStyleCnt="4"/>
      <dgm:spPr/>
    </dgm:pt>
    <dgm:pt modelId="{DAD534FD-6DD2-4E50-ACDB-C4CDB95E1203}" type="pres">
      <dgm:prSet presAssocID="{2516F19D-00A4-4524-93A5-216B9FD88760}" presName="text_3" presStyleLbl="node1" presStyleIdx="2" presStyleCnt="4">
        <dgm:presLayoutVars>
          <dgm:bulletEnabled val="1"/>
        </dgm:presLayoutVars>
      </dgm:prSet>
      <dgm:spPr/>
    </dgm:pt>
    <dgm:pt modelId="{0CBDF10C-613F-4DA4-9D89-F5FB7021D002}" type="pres">
      <dgm:prSet presAssocID="{2516F19D-00A4-4524-93A5-216B9FD88760}" presName="accent_3" presStyleCnt="0"/>
      <dgm:spPr/>
    </dgm:pt>
    <dgm:pt modelId="{A77F6256-AB6F-4DE5-B9C6-A8E9C6E9B4EA}" type="pres">
      <dgm:prSet presAssocID="{2516F19D-00A4-4524-93A5-216B9FD88760}" presName="accentRepeatNode" presStyleLbl="solidFgAcc1" presStyleIdx="2" presStyleCnt="4"/>
      <dgm:spPr/>
    </dgm:pt>
    <dgm:pt modelId="{D2629D5C-11A9-466D-91B8-9EB17A923BE9}" type="pres">
      <dgm:prSet presAssocID="{DD40AF9B-6DF6-4B4C-88E3-B07C84A16965}" presName="text_4" presStyleLbl="node1" presStyleIdx="3" presStyleCnt="4">
        <dgm:presLayoutVars>
          <dgm:bulletEnabled val="1"/>
        </dgm:presLayoutVars>
      </dgm:prSet>
      <dgm:spPr/>
    </dgm:pt>
    <dgm:pt modelId="{C5C11C90-7992-4303-A9E8-7FD473D1C2EA}" type="pres">
      <dgm:prSet presAssocID="{DD40AF9B-6DF6-4B4C-88E3-B07C84A16965}" presName="accent_4" presStyleCnt="0"/>
      <dgm:spPr/>
    </dgm:pt>
    <dgm:pt modelId="{BF16AC55-0ECD-41D0-93FB-974DDCAA4996}" type="pres">
      <dgm:prSet presAssocID="{DD40AF9B-6DF6-4B4C-88E3-B07C84A16965}" presName="accentRepeatNode" presStyleLbl="solidFgAcc1" presStyleIdx="3" presStyleCnt="4"/>
      <dgm:spPr/>
    </dgm:pt>
  </dgm:ptLst>
  <dgm:cxnLst>
    <dgm:cxn modelId="{68250207-92A9-4B72-95FA-B10A611ED7BC}" srcId="{F52EB958-DD04-4933-962E-672A2AC5F26D}" destId="{DD40AF9B-6DF6-4B4C-88E3-B07C84A16965}" srcOrd="3" destOrd="0" parTransId="{53476433-49F0-4C9B-89CB-694101D018B4}" sibTransId="{924B030C-5142-4F8E-BEAE-8429DAD9033A}"/>
    <dgm:cxn modelId="{CE501F19-BC41-4C90-9778-70CBDE09C808}" type="presOf" srcId="{DD40AF9B-6DF6-4B4C-88E3-B07C84A16965}" destId="{D2629D5C-11A9-466D-91B8-9EB17A923BE9}" srcOrd="0" destOrd="0" presId="urn:microsoft.com/office/officeart/2008/layout/VerticalCurvedList"/>
    <dgm:cxn modelId="{61425C1A-DA24-49F6-AC82-7CAD70EBF67D}" type="presOf" srcId="{2516F19D-00A4-4524-93A5-216B9FD88760}" destId="{DAD534FD-6DD2-4E50-ACDB-C4CDB95E1203}" srcOrd="0" destOrd="0" presId="urn:microsoft.com/office/officeart/2008/layout/VerticalCurvedList"/>
    <dgm:cxn modelId="{1930521A-FC32-4D5C-9569-53E2CBF88F49}" type="presOf" srcId="{E59A7DA3-C8FF-4093-8240-A47FD11CE57A}" destId="{A37087AD-14E1-41B3-B28B-86304080BED9}" srcOrd="0" destOrd="0" presId="urn:microsoft.com/office/officeart/2008/layout/VerticalCurvedList"/>
    <dgm:cxn modelId="{C177531F-6A86-4B04-85FE-EDF9E5DA8C88}" srcId="{F52EB958-DD04-4933-962E-672A2AC5F26D}" destId="{030CCCBA-31C2-43FC-9E99-24F40677C65F}" srcOrd="1" destOrd="0" parTransId="{236B74F1-BC88-45F5-B5B7-6D8B76450CFA}" sibTransId="{C725AB42-EE8D-4413-AB01-E583EC6F15A1}"/>
    <dgm:cxn modelId="{A6091136-ADB4-4D1F-A488-2005703F8049}" srcId="{F52EB958-DD04-4933-962E-672A2AC5F26D}" destId="{2516F19D-00A4-4524-93A5-216B9FD88760}" srcOrd="2" destOrd="0" parTransId="{33F5105F-DBDE-4B47-B3EC-9BB64AD05B1B}" sibTransId="{CFF30B55-B286-4DC2-9F88-C92A38035985}"/>
    <dgm:cxn modelId="{C797E338-91C0-473A-A738-A269ED8C0A39}" srcId="{F52EB958-DD04-4933-962E-672A2AC5F26D}" destId="{E59A7DA3-C8FF-4093-8240-A47FD11CE57A}" srcOrd="0" destOrd="0" parTransId="{6A88A235-6370-464C-9986-9B6BF343519B}" sibTransId="{27B5AFAB-1570-40F6-B071-54AC1F4C3B10}"/>
    <dgm:cxn modelId="{CEF28B4A-EF2C-40BA-8123-F1DC0E9CCEC0}" type="presOf" srcId="{27B5AFAB-1570-40F6-B071-54AC1F4C3B10}" destId="{3C2B32DC-FFF2-40B3-B4AA-A98F9622CF0B}" srcOrd="0" destOrd="0" presId="urn:microsoft.com/office/officeart/2008/layout/VerticalCurvedList"/>
    <dgm:cxn modelId="{09ADF9B9-527B-4B60-B8CA-1AEAA0E287C1}" type="presOf" srcId="{030CCCBA-31C2-43FC-9E99-24F40677C65F}" destId="{62087431-C3CB-4677-85C0-7F800118DAEF}" srcOrd="0" destOrd="0" presId="urn:microsoft.com/office/officeart/2008/layout/VerticalCurvedList"/>
    <dgm:cxn modelId="{97A1CAD1-D6D6-4C52-8FAE-AC917D3FE7ED}" type="presOf" srcId="{F52EB958-DD04-4933-962E-672A2AC5F26D}" destId="{BC2126B6-2EE2-420D-949E-3AF9A2C442B8}" srcOrd="0" destOrd="0" presId="urn:microsoft.com/office/officeart/2008/layout/VerticalCurvedList"/>
    <dgm:cxn modelId="{3DEB2C15-E953-4443-80A2-7167EFE5E8CC}" type="presParOf" srcId="{BC2126B6-2EE2-420D-949E-3AF9A2C442B8}" destId="{2D3D2D7F-BEB3-4171-98A9-7163B5448079}" srcOrd="0" destOrd="0" presId="urn:microsoft.com/office/officeart/2008/layout/VerticalCurvedList"/>
    <dgm:cxn modelId="{A9DEB7F5-8285-4C1F-A0FE-989C38EB56B7}" type="presParOf" srcId="{2D3D2D7F-BEB3-4171-98A9-7163B5448079}" destId="{3958C594-8DE1-46AB-8944-CB8418E419C7}" srcOrd="0" destOrd="0" presId="urn:microsoft.com/office/officeart/2008/layout/VerticalCurvedList"/>
    <dgm:cxn modelId="{0FEA9CB8-A41C-4EC9-8983-FA6D4413E0C2}" type="presParOf" srcId="{3958C594-8DE1-46AB-8944-CB8418E419C7}" destId="{6A09F70B-AB35-49CF-BBA0-E40B3C37D28C}" srcOrd="0" destOrd="0" presId="urn:microsoft.com/office/officeart/2008/layout/VerticalCurvedList"/>
    <dgm:cxn modelId="{AAE0DAFD-1C10-4B16-8D2C-34CB257DE844}" type="presParOf" srcId="{3958C594-8DE1-46AB-8944-CB8418E419C7}" destId="{3C2B32DC-FFF2-40B3-B4AA-A98F9622CF0B}" srcOrd="1" destOrd="0" presId="urn:microsoft.com/office/officeart/2008/layout/VerticalCurvedList"/>
    <dgm:cxn modelId="{09338C92-7E38-4865-8608-6931D76109E0}" type="presParOf" srcId="{3958C594-8DE1-46AB-8944-CB8418E419C7}" destId="{E70BA353-87EB-4D1B-AC12-A3E388BAEF3A}" srcOrd="2" destOrd="0" presId="urn:microsoft.com/office/officeart/2008/layout/VerticalCurvedList"/>
    <dgm:cxn modelId="{B251A1CA-7A99-45A0-98F5-8F7268404791}" type="presParOf" srcId="{3958C594-8DE1-46AB-8944-CB8418E419C7}" destId="{B32B934F-474B-45D7-9280-3CA746B0DE64}" srcOrd="3" destOrd="0" presId="urn:microsoft.com/office/officeart/2008/layout/VerticalCurvedList"/>
    <dgm:cxn modelId="{C0AFCFB8-7C64-42A3-B919-4FA7A51C9D08}" type="presParOf" srcId="{2D3D2D7F-BEB3-4171-98A9-7163B5448079}" destId="{A37087AD-14E1-41B3-B28B-86304080BED9}" srcOrd="1" destOrd="0" presId="urn:microsoft.com/office/officeart/2008/layout/VerticalCurvedList"/>
    <dgm:cxn modelId="{626AF72E-AEB3-46E9-94E7-35645487B496}" type="presParOf" srcId="{2D3D2D7F-BEB3-4171-98A9-7163B5448079}" destId="{11872EDA-56A5-4970-B6BD-E15CB5187AAA}" srcOrd="2" destOrd="0" presId="urn:microsoft.com/office/officeart/2008/layout/VerticalCurvedList"/>
    <dgm:cxn modelId="{084158FB-51BB-4075-B875-BAEEBE2A39CC}" type="presParOf" srcId="{11872EDA-56A5-4970-B6BD-E15CB5187AAA}" destId="{07B525EF-2157-4AEC-9FE0-86173D56AB65}" srcOrd="0" destOrd="0" presId="urn:microsoft.com/office/officeart/2008/layout/VerticalCurvedList"/>
    <dgm:cxn modelId="{23B72B50-C18C-4D25-8F3D-A0EEDFF0CF57}" type="presParOf" srcId="{2D3D2D7F-BEB3-4171-98A9-7163B5448079}" destId="{62087431-C3CB-4677-85C0-7F800118DAEF}" srcOrd="3" destOrd="0" presId="urn:microsoft.com/office/officeart/2008/layout/VerticalCurvedList"/>
    <dgm:cxn modelId="{B93D1BB7-263E-4DFE-BC6C-5AA5D96FB89A}" type="presParOf" srcId="{2D3D2D7F-BEB3-4171-98A9-7163B5448079}" destId="{01B180E4-E0B5-480E-AA1E-A8535975AE28}" srcOrd="4" destOrd="0" presId="urn:microsoft.com/office/officeart/2008/layout/VerticalCurvedList"/>
    <dgm:cxn modelId="{402C9303-B15B-4718-BE8D-895A070E9598}" type="presParOf" srcId="{01B180E4-E0B5-480E-AA1E-A8535975AE28}" destId="{E958F780-3819-4648-976E-C06CD77E30FC}" srcOrd="0" destOrd="0" presId="urn:microsoft.com/office/officeart/2008/layout/VerticalCurvedList"/>
    <dgm:cxn modelId="{D9CA5893-8AE3-40DE-93BD-24FD06F8DA15}" type="presParOf" srcId="{2D3D2D7F-BEB3-4171-98A9-7163B5448079}" destId="{DAD534FD-6DD2-4E50-ACDB-C4CDB95E1203}" srcOrd="5" destOrd="0" presId="urn:microsoft.com/office/officeart/2008/layout/VerticalCurvedList"/>
    <dgm:cxn modelId="{00638AB8-6498-4D44-8DC5-9BF602EA02B1}" type="presParOf" srcId="{2D3D2D7F-BEB3-4171-98A9-7163B5448079}" destId="{0CBDF10C-613F-4DA4-9D89-F5FB7021D002}" srcOrd="6" destOrd="0" presId="urn:microsoft.com/office/officeart/2008/layout/VerticalCurvedList"/>
    <dgm:cxn modelId="{2B16B13A-505B-450C-85E7-0E228BA33B66}" type="presParOf" srcId="{0CBDF10C-613F-4DA4-9D89-F5FB7021D002}" destId="{A77F6256-AB6F-4DE5-B9C6-A8E9C6E9B4EA}" srcOrd="0" destOrd="0" presId="urn:microsoft.com/office/officeart/2008/layout/VerticalCurvedList"/>
    <dgm:cxn modelId="{591873B2-AB6B-4054-AF0A-B4775D4585FF}" type="presParOf" srcId="{2D3D2D7F-BEB3-4171-98A9-7163B5448079}" destId="{D2629D5C-11A9-466D-91B8-9EB17A923BE9}" srcOrd="7" destOrd="0" presId="urn:microsoft.com/office/officeart/2008/layout/VerticalCurvedList"/>
    <dgm:cxn modelId="{900B5B12-A10B-42E7-8FB0-92410FD2265D}" type="presParOf" srcId="{2D3D2D7F-BEB3-4171-98A9-7163B5448079}" destId="{C5C11C90-7992-4303-A9E8-7FD473D1C2EA}" srcOrd="8" destOrd="0" presId="urn:microsoft.com/office/officeart/2008/layout/VerticalCurvedList"/>
    <dgm:cxn modelId="{7574ED3C-D6F8-49F5-9B84-ED6362E0F940}" type="presParOf" srcId="{C5C11C90-7992-4303-A9E8-7FD473D1C2EA}" destId="{BF16AC55-0ECD-41D0-93FB-974DDCAA4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558CFF-06DF-4105-9740-F9B316AC6341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0E00AC2-9C7B-4962-929B-FF8E81171E72}">
      <dgm:prSet phldrT="[Text]" custT="1"/>
      <dgm:spPr/>
      <dgm:t>
        <a:bodyPr/>
        <a:lstStyle/>
        <a:p>
          <a:r>
            <a:rPr lang="en-US" sz="1400" b="1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Introspection</a:t>
          </a:r>
          <a:endParaRPr lang="en-CA" sz="1400" dirty="0"/>
        </a:p>
      </dgm:t>
    </dgm:pt>
    <dgm:pt modelId="{6E4412C9-368C-4620-A732-A61D1EF0FB2D}" type="parTrans" cxnId="{75D905EC-7F1D-46A3-BF77-094E8245BF27}">
      <dgm:prSet/>
      <dgm:spPr/>
      <dgm:t>
        <a:bodyPr/>
        <a:lstStyle/>
        <a:p>
          <a:endParaRPr lang="en-CA" sz="1400"/>
        </a:p>
      </dgm:t>
    </dgm:pt>
    <dgm:pt modelId="{BEFF3196-DD51-458E-9813-98AF94685BB0}" type="sibTrans" cxnId="{75D905EC-7F1D-46A3-BF77-094E8245BF27}">
      <dgm:prSet/>
      <dgm:spPr/>
      <dgm:t>
        <a:bodyPr/>
        <a:lstStyle/>
        <a:p>
          <a:endParaRPr lang="en-CA" sz="1400"/>
        </a:p>
      </dgm:t>
    </dgm:pt>
    <dgm:pt modelId="{490E0C98-7759-4301-AB84-7377E6B6CE99}">
      <dgm:prSet custT="1"/>
      <dgm:spPr/>
      <dgm:t>
        <a:bodyPr/>
        <a:lstStyle/>
        <a:p>
          <a:r>
            <a:rPr lang="en-CA" sz="1400" b="1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Psychological experiments</a:t>
          </a:r>
          <a:endParaRPr lang="en-CA" sz="1400" b="0" i="0" u="none" strike="noStrike" baseline="0" dirty="0">
            <a:solidFill>
              <a:srgbClr val="070707"/>
            </a:solidFill>
            <a:latin typeface="Georgia" panose="02040502050405020303" pitchFamily="18" charset="0"/>
          </a:endParaRPr>
        </a:p>
      </dgm:t>
    </dgm:pt>
    <dgm:pt modelId="{8331CF3E-286F-45AB-9B89-A5A54AD96880}" type="parTrans" cxnId="{A8E50353-03C2-4D44-8085-61B3A7A67B53}">
      <dgm:prSet/>
      <dgm:spPr/>
      <dgm:t>
        <a:bodyPr/>
        <a:lstStyle/>
        <a:p>
          <a:endParaRPr lang="en-CA" sz="1400"/>
        </a:p>
      </dgm:t>
    </dgm:pt>
    <dgm:pt modelId="{3D69C740-BD34-4908-890B-37ADA6542EF3}" type="sibTrans" cxnId="{A8E50353-03C2-4D44-8085-61B3A7A67B53}">
      <dgm:prSet/>
      <dgm:spPr/>
      <dgm:t>
        <a:bodyPr/>
        <a:lstStyle/>
        <a:p>
          <a:endParaRPr lang="en-CA" sz="1400"/>
        </a:p>
      </dgm:t>
    </dgm:pt>
    <dgm:pt modelId="{A1A635B6-16F0-4BE0-B52E-07FACB38CB1B}">
      <dgm:prSet custT="1"/>
      <dgm:spPr/>
      <dgm:t>
        <a:bodyPr/>
        <a:lstStyle/>
        <a:p>
          <a:r>
            <a:rPr lang="en-US" sz="1400" b="1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Brain imaging</a:t>
          </a:r>
          <a:endParaRPr lang="en-CA" sz="1400" dirty="0">
            <a:latin typeface="Georgia" panose="02040502050405020303" pitchFamily="18" charset="0"/>
          </a:endParaRPr>
        </a:p>
      </dgm:t>
    </dgm:pt>
    <dgm:pt modelId="{D8A0906F-10BC-40B1-9D9E-218BD3C25D19}" type="parTrans" cxnId="{302BC59A-9B0C-49E2-AE7E-486E0C236EE1}">
      <dgm:prSet/>
      <dgm:spPr/>
      <dgm:t>
        <a:bodyPr/>
        <a:lstStyle/>
        <a:p>
          <a:endParaRPr lang="en-CA" sz="1400"/>
        </a:p>
      </dgm:t>
    </dgm:pt>
    <dgm:pt modelId="{199C0A5A-731B-492E-B1F9-07FE78A5F028}" type="sibTrans" cxnId="{302BC59A-9B0C-49E2-AE7E-486E0C236EE1}">
      <dgm:prSet/>
      <dgm:spPr/>
      <dgm:t>
        <a:bodyPr/>
        <a:lstStyle/>
        <a:p>
          <a:endParaRPr lang="en-CA" sz="1400"/>
        </a:p>
      </dgm:t>
    </dgm:pt>
    <dgm:pt modelId="{2BD74798-8DB8-48A7-91CE-D23852802023}">
      <dgm:prSet phldrT="[Text]" custT="1"/>
      <dgm:spPr/>
      <dgm:t>
        <a:bodyPr/>
        <a:lstStyle/>
        <a:p>
          <a:r>
            <a:rPr lang="en-US" sz="1400" b="0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trying to catch our own thoughts as they go by;</a:t>
          </a:r>
          <a:endParaRPr lang="en-CA" sz="1400" dirty="0"/>
        </a:p>
      </dgm:t>
    </dgm:pt>
    <dgm:pt modelId="{CBC90CED-06D5-40E2-AFDC-B7AA7AF194A4}" type="parTrans" cxnId="{922CEDC5-70DD-4A37-9B3A-03B73E862AB6}">
      <dgm:prSet/>
      <dgm:spPr/>
      <dgm:t>
        <a:bodyPr/>
        <a:lstStyle/>
        <a:p>
          <a:endParaRPr lang="en-CA" sz="1400"/>
        </a:p>
      </dgm:t>
    </dgm:pt>
    <dgm:pt modelId="{3ED89034-8DA2-42FC-9253-5F489A17E50F}" type="sibTrans" cxnId="{922CEDC5-70DD-4A37-9B3A-03B73E862AB6}">
      <dgm:prSet/>
      <dgm:spPr/>
      <dgm:t>
        <a:bodyPr/>
        <a:lstStyle/>
        <a:p>
          <a:endParaRPr lang="en-CA" sz="1400"/>
        </a:p>
      </dgm:t>
    </dgm:pt>
    <dgm:pt modelId="{EDD746C9-EBAB-4E00-BBAA-1D6E37031A9A}">
      <dgm:prSet custT="1"/>
      <dgm:spPr/>
      <dgm:t>
        <a:bodyPr/>
        <a:lstStyle/>
        <a:p>
          <a:r>
            <a:rPr lang="en-CA" sz="1400" b="0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observing a person in action;</a:t>
          </a:r>
        </a:p>
      </dgm:t>
    </dgm:pt>
    <dgm:pt modelId="{855E56F1-FE21-4C62-A993-34F0191F8702}" type="parTrans" cxnId="{B4F9D365-18EC-4DAE-8009-19DB231018FF}">
      <dgm:prSet/>
      <dgm:spPr/>
      <dgm:t>
        <a:bodyPr/>
        <a:lstStyle/>
        <a:p>
          <a:endParaRPr lang="en-CA" sz="1400"/>
        </a:p>
      </dgm:t>
    </dgm:pt>
    <dgm:pt modelId="{99EB2EE3-9466-4275-A1EC-91FEAA7FE2DD}" type="sibTrans" cxnId="{B4F9D365-18EC-4DAE-8009-19DB231018FF}">
      <dgm:prSet/>
      <dgm:spPr/>
      <dgm:t>
        <a:bodyPr/>
        <a:lstStyle/>
        <a:p>
          <a:endParaRPr lang="en-CA" sz="1400"/>
        </a:p>
      </dgm:t>
    </dgm:pt>
    <dgm:pt modelId="{293B3899-EBD8-4319-85A9-2D91DB36518B}">
      <dgm:prSet custT="1"/>
      <dgm:spPr/>
      <dgm:t>
        <a:bodyPr/>
        <a:lstStyle/>
        <a:p>
          <a:r>
            <a:rPr lang="en-US" sz="1400" b="0" i="0" u="none" strike="noStrike" baseline="0" dirty="0">
              <a:solidFill>
                <a:srgbClr val="070707"/>
              </a:solidFill>
              <a:latin typeface="Georgia" panose="02040502050405020303" pitchFamily="18" charset="0"/>
            </a:rPr>
            <a:t>observing the brain in action.</a:t>
          </a:r>
          <a:endParaRPr lang="en-CA" sz="1400" dirty="0">
            <a:latin typeface="Georgia" panose="02040502050405020303" pitchFamily="18" charset="0"/>
          </a:endParaRPr>
        </a:p>
      </dgm:t>
    </dgm:pt>
    <dgm:pt modelId="{F2801B31-FE3E-48BA-8BFD-5D9634B85A79}" type="parTrans" cxnId="{81D07677-3790-4062-A6F7-2040488B9534}">
      <dgm:prSet/>
      <dgm:spPr/>
      <dgm:t>
        <a:bodyPr/>
        <a:lstStyle/>
        <a:p>
          <a:endParaRPr lang="en-CA" sz="1400"/>
        </a:p>
      </dgm:t>
    </dgm:pt>
    <dgm:pt modelId="{6D06B31B-BFA4-45AB-B2EC-165A31581168}" type="sibTrans" cxnId="{81D07677-3790-4062-A6F7-2040488B9534}">
      <dgm:prSet/>
      <dgm:spPr/>
      <dgm:t>
        <a:bodyPr/>
        <a:lstStyle/>
        <a:p>
          <a:endParaRPr lang="en-CA" sz="1400"/>
        </a:p>
      </dgm:t>
    </dgm:pt>
    <dgm:pt modelId="{15652008-30B6-48B7-921A-1A1136A7C32B}" type="pres">
      <dgm:prSet presAssocID="{A6558CFF-06DF-4105-9740-F9B316AC634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330590E-4584-475D-9EB2-4D20A355A1D4}" type="pres">
      <dgm:prSet presAssocID="{30E00AC2-9C7B-4962-929B-FF8E81171E72}" presName="composite" presStyleCnt="0"/>
      <dgm:spPr/>
    </dgm:pt>
    <dgm:pt modelId="{3600FA6F-700B-408C-B6CB-3AFB991A9494}" type="pres">
      <dgm:prSet presAssocID="{30E00AC2-9C7B-4962-929B-FF8E81171E72}" presName="BackAccent" presStyleLbl="bgShp" presStyleIdx="0" presStyleCnt="3"/>
      <dgm:spPr/>
    </dgm:pt>
    <dgm:pt modelId="{59D94CAA-CDC3-4F95-9F64-66ACC5C199C6}" type="pres">
      <dgm:prSet presAssocID="{30E00AC2-9C7B-4962-929B-FF8E81171E72}" presName="Accent" presStyleLbl="alignNode1" presStyleIdx="0" presStyleCnt="3"/>
      <dgm:spPr/>
    </dgm:pt>
    <dgm:pt modelId="{FB3C7F71-29E4-4748-BDEB-C954F4843EFE}" type="pres">
      <dgm:prSet presAssocID="{30E00AC2-9C7B-4962-929B-FF8E81171E72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F908859-EA44-4B73-B6E7-694E588AB000}" type="pres">
      <dgm:prSet presAssocID="{30E00AC2-9C7B-4962-929B-FF8E81171E7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45C86A58-8F2A-4F4A-B1D5-39124744DA19}" type="pres">
      <dgm:prSet presAssocID="{BEFF3196-DD51-458E-9813-98AF94685BB0}" presName="sibTrans" presStyleCnt="0"/>
      <dgm:spPr/>
    </dgm:pt>
    <dgm:pt modelId="{97D9B55D-8955-4B85-8CDC-680BB5EB0A78}" type="pres">
      <dgm:prSet presAssocID="{490E0C98-7759-4301-AB84-7377E6B6CE99}" presName="composite" presStyleCnt="0"/>
      <dgm:spPr/>
    </dgm:pt>
    <dgm:pt modelId="{E42CEF0C-157B-412B-BFD6-9B459B694939}" type="pres">
      <dgm:prSet presAssocID="{490E0C98-7759-4301-AB84-7377E6B6CE99}" presName="BackAccent" presStyleLbl="bgShp" presStyleIdx="1" presStyleCnt="3"/>
      <dgm:spPr/>
    </dgm:pt>
    <dgm:pt modelId="{DF8BE650-DD2F-40EC-96EB-537B096AD42E}" type="pres">
      <dgm:prSet presAssocID="{490E0C98-7759-4301-AB84-7377E6B6CE99}" presName="Accent" presStyleLbl="alignNode1" presStyleIdx="1" presStyleCnt="3"/>
      <dgm:spPr/>
    </dgm:pt>
    <dgm:pt modelId="{80A2B022-AD5B-4827-B549-3CFD61AADBF3}" type="pres">
      <dgm:prSet presAssocID="{490E0C98-7759-4301-AB84-7377E6B6CE99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06AE044-98CB-47AB-8A68-C3FA686956DF}" type="pres">
      <dgm:prSet presAssocID="{490E0C98-7759-4301-AB84-7377E6B6CE99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AEB143CC-C1FD-42E5-9A21-2B025EA04F12}" type="pres">
      <dgm:prSet presAssocID="{3D69C740-BD34-4908-890B-37ADA6542EF3}" presName="sibTrans" presStyleCnt="0"/>
      <dgm:spPr/>
    </dgm:pt>
    <dgm:pt modelId="{B669E64B-7159-429F-B1B2-7C1B0DC2395E}" type="pres">
      <dgm:prSet presAssocID="{A1A635B6-16F0-4BE0-B52E-07FACB38CB1B}" presName="composite" presStyleCnt="0"/>
      <dgm:spPr/>
    </dgm:pt>
    <dgm:pt modelId="{E272B96C-5745-417E-BAED-9D6BE09A48B4}" type="pres">
      <dgm:prSet presAssocID="{A1A635B6-16F0-4BE0-B52E-07FACB38CB1B}" presName="BackAccent" presStyleLbl="bgShp" presStyleIdx="2" presStyleCnt="3"/>
      <dgm:spPr/>
    </dgm:pt>
    <dgm:pt modelId="{E141B4D7-76D9-4933-8B70-39484081A772}" type="pres">
      <dgm:prSet presAssocID="{A1A635B6-16F0-4BE0-B52E-07FACB38CB1B}" presName="Accent" presStyleLbl="alignNode1" presStyleIdx="2" presStyleCnt="3"/>
      <dgm:spPr/>
    </dgm:pt>
    <dgm:pt modelId="{39E8A3FF-4C7C-4C52-B3CA-CDD8748FD3B3}" type="pres">
      <dgm:prSet presAssocID="{A1A635B6-16F0-4BE0-B52E-07FACB38CB1B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C655FB3-5AD0-4D5E-A834-E14F0F315BDD}" type="pres">
      <dgm:prSet presAssocID="{A1A635B6-16F0-4BE0-B52E-07FACB38CB1B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4F9D365-18EC-4DAE-8009-19DB231018FF}" srcId="{490E0C98-7759-4301-AB84-7377E6B6CE99}" destId="{EDD746C9-EBAB-4E00-BBAA-1D6E37031A9A}" srcOrd="0" destOrd="0" parTransId="{855E56F1-FE21-4C62-A993-34F0191F8702}" sibTransId="{99EB2EE3-9466-4275-A1EC-91FEAA7FE2DD}"/>
    <dgm:cxn modelId="{A8E50353-03C2-4D44-8085-61B3A7A67B53}" srcId="{A6558CFF-06DF-4105-9740-F9B316AC6341}" destId="{490E0C98-7759-4301-AB84-7377E6B6CE99}" srcOrd="1" destOrd="0" parTransId="{8331CF3E-286F-45AB-9B89-A5A54AD96880}" sibTransId="{3D69C740-BD34-4908-890B-37ADA6542EF3}"/>
    <dgm:cxn modelId="{81D07677-3790-4062-A6F7-2040488B9534}" srcId="{A1A635B6-16F0-4BE0-B52E-07FACB38CB1B}" destId="{293B3899-EBD8-4319-85A9-2D91DB36518B}" srcOrd="0" destOrd="0" parTransId="{F2801B31-FE3E-48BA-8BFD-5D9634B85A79}" sibTransId="{6D06B31B-BFA4-45AB-B2EC-165A31581168}"/>
    <dgm:cxn modelId="{ACE2FD59-647E-4A78-B891-07B4142E7DAA}" type="presOf" srcId="{30E00AC2-9C7B-4962-929B-FF8E81171E72}" destId="{4F908859-EA44-4B73-B6E7-694E588AB000}" srcOrd="0" destOrd="0" presId="urn:microsoft.com/office/officeart/2008/layout/IncreasingCircleProcess"/>
    <dgm:cxn modelId="{9C08ED8A-9003-4F30-8B41-DBDEEFDB3C32}" type="presOf" srcId="{EDD746C9-EBAB-4E00-BBAA-1D6E37031A9A}" destId="{80A2B022-AD5B-4827-B549-3CFD61AADBF3}" srcOrd="0" destOrd="0" presId="urn:microsoft.com/office/officeart/2008/layout/IncreasingCircleProcess"/>
    <dgm:cxn modelId="{302BC59A-9B0C-49E2-AE7E-486E0C236EE1}" srcId="{A6558CFF-06DF-4105-9740-F9B316AC6341}" destId="{A1A635B6-16F0-4BE0-B52E-07FACB38CB1B}" srcOrd="2" destOrd="0" parTransId="{D8A0906F-10BC-40B1-9D9E-218BD3C25D19}" sibTransId="{199C0A5A-731B-492E-B1F9-07FE78A5F028}"/>
    <dgm:cxn modelId="{BBBF969D-08CB-48E2-A700-061496793247}" type="presOf" srcId="{490E0C98-7759-4301-AB84-7377E6B6CE99}" destId="{206AE044-98CB-47AB-8A68-C3FA686956DF}" srcOrd="0" destOrd="0" presId="urn:microsoft.com/office/officeart/2008/layout/IncreasingCircleProcess"/>
    <dgm:cxn modelId="{803CC5B4-BDEB-4371-BC88-7DF1EAF0EE8C}" type="presOf" srcId="{A6558CFF-06DF-4105-9740-F9B316AC6341}" destId="{15652008-30B6-48B7-921A-1A1136A7C32B}" srcOrd="0" destOrd="0" presId="urn:microsoft.com/office/officeart/2008/layout/IncreasingCircleProcess"/>
    <dgm:cxn modelId="{F6BF44B6-1914-4D57-86DE-894A52FAC2B2}" type="presOf" srcId="{2BD74798-8DB8-48A7-91CE-D23852802023}" destId="{FB3C7F71-29E4-4748-BDEB-C954F4843EFE}" srcOrd="0" destOrd="0" presId="urn:microsoft.com/office/officeart/2008/layout/IncreasingCircleProcess"/>
    <dgm:cxn modelId="{7B7E13C3-E01D-4BD3-BCA7-0C3D511933AB}" type="presOf" srcId="{A1A635B6-16F0-4BE0-B52E-07FACB38CB1B}" destId="{BC655FB3-5AD0-4D5E-A834-E14F0F315BDD}" srcOrd="0" destOrd="0" presId="urn:microsoft.com/office/officeart/2008/layout/IncreasingCircleProcess"/>
    <dgm:cxn modelId="{922CEDC5-70DD-4A37-9B3A-03B73E862AB6}" srcId="{30E00AC2-9C7B-4962-929B-FF8E81171E72}" destId="{2BD74798-8DB8-48A7-91CE-D23852802023}" srcOrd="0" destOrd="0" parTransId="{CBC90CED-06D5-40E2-AFDC-B7AA7AF194A4}" sibTransId="{3ED89034-8DA2-42FC-9253-5F489A17E50F}"/>
    <dgm:cxn modelId="{80BF5CC8-969C-4DEF-9EF7-A79363CCE2F5}" type="presOf" srcId="{293B3899-EBD8-4319-85A9-2D91DB36518B}" destId="{39E8A3FF-4C7C-4C52-B3CA-CDD8748FD3B3}" srcOrd="0" destOrd="0" presId="urn:microsoft.com/office/officeart/2008/layout/IncreasingCircleProcess"/>
    <dgm:cxn modelId="{75D905EC-7F1D-46A3-BF77-094E8245BF27}" srcId="{A6558CFF-06DF-4105-9740-F9B316AC6341}" destId="{30E00AC2-9C7B-4962-929B-FF8E81171E72}" srcOrd="0" destOrd="0" parTransId="{6E4412C9-368C-4620-A732-A61D1EF0FB2D}" sibTransId="{BEFF3196-DD51-458E-9813-98AF94685BB0}"/>
    <dgm:cxn modelId="{BB821783-782A-4A61-9F34-9B3E1F73F8B2}" type="presParOf" srcId="{15652008-30B6-48B7-921A-1A1136A7C32B}" destId="{5330590E-4584-475D-9EB2-4D20A355A1D4}" srcOrd="0" destOrd="0" presId="urn:microsoft.com/office/officeart/2008/layout/IncreasingCircleProcess"/>
    <dgm:cxn modelId="{FBE3FCC0-BEE1-481B-921F-48951AFA147F}" type="presParOf" srcId="{5330590E-4584-475D-9EB2-4D20A355A1D4}" destId="{3600FA6F-700B-408C-B6CB-3AFB991A9494}" srcOrd="0" destOrd="0" presId="urn:microsoft.com/office/officeart/2008/layout/IncreasingCircleProcess"/>
    <dgm:cxn modelId="{AE50CFB1-648A-43D1-8DC0-5EDCD5C6F6D3}" type="presParOf" srcId="{5330590E-4584-475D-9EB2-4D20A355A1D4}" destId="{59D94CAA-CDC3-4F95-9F64-66ACC5C199C6}" srcOrd="1" destOrd="0" presId="urn:microsoft.com/office/officeart/2008/layout/IncreasingCircleProcess"/>
    <dgm:cxn modelId="{308D4CB9-76F3-4F20-874A-003A146FD49B}" type="presParOf" srcId="{5330590E-4584-475D-9EB2-4D20A355A1D4}" destId="{FB3C7F71-29E4-4748-BDEB-C954F4843EFE}" srcOrd="2" destOrd="0" presId="urn:microsoft.com/office/officeart/2008/layout/IncreasingCircleProcess"/>
    <dgm:cxn modelId="{57867AB2-ECDD-48F4-BDF8-23E8E7DD47C8}" type="presParOf" srcId="{5330590E-4584-475D-9EB2-4D20A355A1D4}" destId="{4F908859-EA44-4B73-B6E7-694E588AB000}" srcOrd="3" destOrd="0" presId="urn:microsoft.com/office/officeart/2008/layout/IncreasingCircleProcess"/>
    <dgm:cxn modelId="{437E3BE1-011B-4ECE-9711-F6CF382AE37E}" type="presParOf" srcId="{15652008-30B6-48B7-921A-1A1136A7C32B}" destId="{45C86A58-8F2A-4F4A-B1D5-39124744DA19}" srcOrd="1" destOrd="0" presId="urn:microsoft.com/office/officeart/2008/layout/IncreasingCircleProcess"/>
    <dgm:cxn modelId="{A6E1B755-917B-4479-9AE5-C27DBA1EE4C3}" type="presParOf" srcId="{15652008-30B6-48B7-921A-1A1136A7C32B}" destId="{97D9B55D-8955-4B85-8CDC-680BB5EB0A78}" srcOrd="2" destOrd="0" presId="urn:microsoft.com/office/officeart/2008/layout/IncreasingCircleProcess"/>
    <dgm:cxn modelId="{92C14597-8E14-40A9-A090-1F60D8D86DF1}" type="presParOf" srcId="{97D9B55D-8955-4B85-8CDC-680BB5EB0A78}" destId="{E42CEF0C-157B-412B-BFD6-9B459B694939}" srcOrd="0" destOrd="0" presId="urn:microsoft.com/office/officeart/2008/layout/IncreasingCircleProcess"/>
    <dgm:cxn modelId="{92F46679-FCE6-4B84-9B8E-C55E4FCAAC13}" type="presParOf" srcId="{97D9B55D-8955-4B85-8CDC-680BB5EB0A78}" destId="{DF8BE650-DD2F-40EC-96EB-537B096AD42E}" srcOrd="1" destOrd="0" presId="urn:microsoft.com/office/officeart/2008/layout/IncreasingCircleProcess"/>
    <dgm:cxn modelId="{14EB7D1C-F8B6-4F05-90D7-71B3F116BEA9}" type="presParOf" srcId="{97D9B55D-8955-4B85-8CDC-680BB5EB0A78}" destId="{80A2B022-AD5B-4827-B549-3CFD61AADBF3}" srcOrd="2" destOrd="0" presId="urn:microsoft.com/office/officeart/2008/layout/IncreasingCircleProcess"/>
    <dgm:cxn modelId="{91106E64-C8A6-4569-8022-4DCD62E69DBA}" type="presParOf" srcId="{97D9B55D-8955-4B85-8CDC-680BB5EB0A78}" destId="{206AE044-98CB-47AB-8A68-C3FA686956DF}" srcOrd="3" destOrd="0" presId="urn:microsoft.com/office/officeart/2008/layout/IncreasingCircleProcess"/>
    <dgm:cxn modelId="{A4C60264-B8C0-4495-8ABD-A62DA762EF28}" type="presParOf" srcId="{15652008-30B6-48B7-921A-1A1136A7C32B}" destId="{AEB143CC-C1FD-42E5-9A21-2B025EA04F12}" srcOrd="3" destOrd="0" presId="urn:microsoft.com/office/officeart/2008/layout/IncreasingCircleProcess"/>
    <dgm:cxn modelId="{20435B66-8BF0-4E01-AF2D-11AED16E1DE4}" type="presParOf" srcId="{15652008-30B6-48B7-921A-1A1136A7C32B}" destId="{B669E64B-7159-429F-B1B2-7C1B0DC2395E}" srcOrd="4" destOrd="0" presId="urn:microsoft.com/office/officeart/2008/layout/IncreasingCircleProcess"/>
    <dgm:cxn modelId="{30441EB4-39F4-4D7E-A96F-569290E60196}" type="presParOf" srcId="{B669E64B-7159-429F-B1B2-7C1B0DC2395E}" destId="{E272B96C-5745-417E-BAED-9D6BE09A48B4}" srcOrd="0" destOrd="0" presId="urn:microsoft.com/office/officeart/2008/layout/IncreasingCircleProcess"/>
    <dgm:cxn modelId="{BDDC1403-B947-4675-BD18-E0B18E8C25C0}" type="presParOf" srcId="{B669E64B-7159-429F-B1B2-7C1B0DC2395E}" destId="{E141B4D7-76D9-4933-8B70-39484081A772}" srcOrd="1" destOrd="0" presId="urn:microsoft.com/office/officeart/2008/layout/IncreasingCircleProcess"/>
    <dgm:cxn modelId="{12F784BB-1228-4C54-ACDE-70A2FD7851CF}" type="presParOf" srcId="{B669E64B-7159-429F-B1B2-7C1B0DC2395E}" destId="{39E8A3FF-4C7C-4C52-B3CA-CDD8748FD3B3}" srcOrd="2" destOrd="0" presId="urn:microsoft.com/office/officeart/2008/layout/IncreasingCircleProcess"/>
    <dgm:cxn modelId="{F0468537-53CE-40D6-9F05-63574BE3EE66}" type="presParOf" srcId="{B669E64B-7159-429F-B1B2-7C1B0DC2395E}" destId="{BC655FB3-5AD0-4D5E-A834-E14F0F315BD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81012C2-77EF-4F12-BB50-B583112AFE2E}" type="doc">
      <dgm:prSet loTypeId="urn:microsoft.com/office/officeart/2005/8/layout/defaul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15ED5F68-9217-4C90-B3BA-1483EE2DDC2E}">
      <dgm:prSet phldrT="[Text]" custT="1"/>
      <dgm:spPr/>
      <dgm:t>
        <a:bodyPr/>
        <a:lstStyle/>
        <a:p>
          <a:r>
            <a:rPr lang="en-US" sz="1400">
              <a:latin typeface="Georgia" panose="02040502050405020303" pitchFamily="18" charset="0"/>
            </a:rPr>
            <a:t>Perception</a:t>
          </a:r>
          <a:endParaRPr lang="en-CA" sz="1400" dirty="0">
            <a:latin typeface="Georgia" panose="02040502050405020303" pitchFamily="18" charset="0"/>
          </a:endParaRPr>
        </a:p>
      </dgm:t>
    </dgm:pt>
    <dgm:pt modelId="{B3E94ED4-1A14-42BF-9735-263F0881AF78}" type="parTrans" cxnId="{EC56DE78-39C5-4FFC-823B-AAEE81C343F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B3F2B0F9-6016-4381-9BE0-2AFEDD78930C}" type="sibTrans" cxnId="{EC56DE78-39C5-4FFC-823B-AAEE81C343F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E77BF589-0450-44B6-903D-490C829A0367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Perceive the environment via sensors</a:t>
          </a:r>
        </a:p>
      </dgm:t>
    </dgm:pt>
    <dgm:pt modelId="{CD844702-FA02-42D2-B20F-7A41077365E6}" type="parTrans" cxnId="{FB5E2FC0-4A13-4731-BDBF-301E03BC7CC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6BB9B4DB-CC98-4865-93BB-5F89CFF5C296}" type="sibTrans" cxnId="{FB5E2FC0-4A13-4731-BDBF-301E03BC7CC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54F7AB78-CDD8-4815-A679-B0D2BC7AAEC6}">
      <dgm:prSet custT="1"/>
      <dgm:spPr/>
      <dgm:t>
        <a:bodyPr/>
        <a:lstStyle/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dirty="0">
              <a:latin typeface="Georgia" panose="02040502050405020303" pitchFamily="18" charset="0"/>
            </a:rPr>
            <a:t>Computer vision (perception via images/video)</a:t>
          </a:r>
        </a:p>
      </dgm:t>
    </dgm:pt>
    <dgm:pt modelId="{B813537D-9D19-4395-99FC-4299B3DB3C93}" type="parTrans" cxnId="{C308AD7D-CB18-4FDE-B881-1EF65D17DD1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7A0C4EE0-7111-4C61-A236-FDCF29BE449A}" type="sibTrans" cxnId="{C308AD7D-CB18-4FDE-B881-1EF65D17DD1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D767B586-30E2-46DC-B8FF-B95CBB089AE9}">
      <dgm:prSet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Process visual information</a:t>
          </a:r>
        </a:p>
      </dgm:t>
    </dgm:pt>
    <dgm:pt modelId="{133B4FAC-7281-4170-9AA6-BA917F04B4F6}" type="parTrans" cxnId="{EB34228C-A9F5-4EEE-B383-5FE5F94F0B2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68FEA315-D8A9-46D7-B8D5-DBC509AA8780}" type="sibTrans" cxnId="{EB34228C-A9F5-4EEE-B383-5FE5F94F0B2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0DBD951C-97C4-4B68-8CC1-E97CFCA49596}">
      <dgm:prSet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Object identification, </a:t>
          </a:r>
        </a:p>
      </dgm:t>
    </dgm:pt>
    <dgm:pt modelId="{39661427-4EF5-4CE3-A24B-1ADA34AA6E25}" type="parTrans" cxnId="{40EDDDF7-02DC-4592-9DB9-E230E4246A2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A6190E59-A131-44C0-8EE1-D49BDC56A341}" type="sibTrans" cxnId="{40EDDDF7-02DC-4592-9DB9-E230E4246A2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4FC14A0-5F98-41B9-8659-7BDC93642140}">
      <dgm:prSet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Natural language processing and generation</a:t>
          </a:r>
        </a:p>
      </dgm:t>
    </dgm:pt>
    <dgm:pt modelId="{D0EC4556-8C8D-4C81-AB9C-F13253EDEE5C}" type="parTrans" cxnId="{46E8EBAB-7DEA-4E30-BCAE-3F45154428C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0F1F76AF-60B1-4CF8-9D49-0BF41ABD2D7D}" type="sibTrans" cxnId="{46E8EBAB-7DEA-4E30-BCAE-3F45154428C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B05774D1-0494-4D1D-8050-04DCCC0A5616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Speech recognition, language understanding</a:t>
          </a:r>
        </a:p>
      </dgm:t>
    </dgm:pt>
    <dgm:pt modelId="{193EFFD7-034C-4571-8AF9-B476279384E2}" type="parTrans" cxnId="{B166C905-E519-4400-9B0C-FE817686686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828E5B7F-B89E-4970-9AF1-FD0F7F4F8FC0}" type="sibTrans" cxnId="{B166C905-E519-4400-9B0C-FE817686686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79969F80-5CFC-445F-A3F6-1C473389FD95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Language translation, speech generation, summarization</a:t>
          </a:r>
        </a:p>
      </dgm:t>
    </dgm:pt>
    <dgm:pt modelId="{F7A3BE9F-C3A4-4A27-A8F9-2ABCC50F2020}" type="parTrans" cxnId="{BF60D9D2-5C78-4155-BF9E-B3706DADABF1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987876FF-0D30-4B59-A9AD-21BF789D9003}" type="sibTrans" cxnId="{BF60D9D2-5C78-4155-BF9E-B3706DADABF1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0E72887-3828-470F-9D25-B66A350EF87A}">
      <dgm:prSet custT="1"/>
      <dgm:spPr/>
      <dgm:t>
        <a:bodyPr/>
        <a:lstStyle/>
        <a:p>
          <a:pPr>
            <a:buNone/>
          </a:pPr>
          <a:r>
            <a:rPr lang="en-US" sz="1400">
              <a:latin typeface="Georgia" panose="02040502050405020303" pitchFamily="18" charset="0"/>
            </a:rPr>
            <a:t>Knowledge representation</a:t>
          </a:r>
          <a:endParaRPr lang="en-US" sz="1400" dirty="0">
            <a:latin typeface="Georgia" panose="02040502050405020303" pitchFamily="18" charset="0"/>
          </a:endParaRPr>
        </a:p>
      </dgm:t>
    </dgm:pt>
    <dgm:pt modelId="{1C61EACD-B832-4302-8662-6160352C0C9C}" type="parTrans" cxnId="{EA8D980B-22E5-4481-B779-3700A35DD2D9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891D4256-14D3-4F0E-88E4-B5071934A068}" type="sibTrans" cxnId="{EA8D980B-22E5-4481-B779-3700A35DD2D9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0D42FB8D-73F6-4188-855D-5757C7311331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Encode known information</a:t>
          </a:r>
        </a:p>
      </dgm:t>
    </dgm:pt>
    <dgm:pt modelId="{E71E5FC4-18E6-4F03-9BF2-9234A66CF961}" type="parTrans" cxnId="{CB9AED49-1275-4A8E-AC43-FF77397FC85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0250786-1A97-4B44-9EF2-3EEE72B7AD54}" type="sibTrans" cxnId="{CB9AED49-1275-4A8E-AC43-FF77397FC85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34687BB-3FB9-4A72-9DAC-371F83058129}">
      <dgm:prSet custT="1"/>
      <dgm:spPr/>
      <dgm:t>
        <a:bodyPr/>
        <a:lstStyle/>
        <a:p>
          <a:r>
            <a:rPr lang="en-US" sz="1400">
              <a:latin typeface="Georgia" panose="02040502050405020303" pitchFamily="18" charset="0"/>
            </a:rPr>
            <a:t>Learning</a:t>
          </a:r>
          <a:endParaRPr lang="en-US" sz="1400" dirty="0">
            <a:latin typeface="Georgia" panose="02040502050405020303" pitchFamily="18" charset="0"/>
          </a:endParaRPr>
        </a:p>
      </dgm:t>
    </dgm:pt>
    <dgm:pt modelId="{1EBDAD26-D3AE-4F40-B5D2-7B738B648C7B}" type="parTrans" cxnId="{37725FBA-A771-44F6-A015-B0D2E158A06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EBF7A395-B198-440E-B571-102BB038E1D8}" type="sibTrans" cxnId="{37725FBA-A771-44F6-A015-B0D2E158A06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AAE68DB7-E9D8-450B-8059-D5D6FB434425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Learn from environment</a:t>
          </a:r>
        </a:p>
      </dgm:t>
    </dgm:pt>
    <dgm:pt modelId="{CA5D97A1-08E3-46D1-B7AD-4A70AD796545}" type="parTrans" cxnId="{66493150-0240-49C0-9EC6-290B47EBD10A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CC43D06-5E43-43E1-9D1E-CFD435878350}" type="sibTrans" cxnId="{66493150-0240-49C0-9EC6-290B47EBD10A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32727C05-D667-405E-A7C8-C067FCECCF15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What type of feedback? (supervised vs. unsupervised vs. reinforcement vs …)</a:t>
          </a:r>
        </a:p>
      </dgm:t>
    </dgm:pt>
    <dgm:pt modelId="{EB08A5BB-572D-4782-80E6-0370A3D83CAC}" type="parTrans" cxnId="{614A999C-DBA7-4F93-AA96-1E38D98D1154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7A6F5ABE-8BB0-434F-9585-1DB88231DDB3}" type="sibTrans" cxnId="{614A999C-DBA7-4F93-AA96-1E38D98D1154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368A2E3-6BF8-4A45-8169-A907011B614F}">
      <dgm:prSet custT="1"/>
      <dgm:spPr/>
      <dgm:t>
        <a:bodyPr/>
        <a:lstStyle/>
        <a:p>
          <a:r>
            <a:rPr lang="en-US" sz="1400">
              <a:latin typeface="Georgia" panose="02040502050405020303" pitchFamily="18" charset="0"/>
            </a:rPr>
            <a:t>Reasoning/problem solving</a:t>
          </a:r>
          <a:endParaRPr lang="en-US" sz="1400" dirty="0">
            <a:latin typeface="Georgia" panose="02040502050405020303" pitchFamily="18" charset="0"/>
          </a:endParaRPr>
        </a:p>
      </dgm:t>
    </dgm:pt>
    <dgm:pt modelId="{163BAAA8-91B9-4456-8130-8731D696B11F}" type="parTrans" cxnId="{8E944DCC-BB56-4B96-ABE1-18B216ED1D3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30608EE3-64E5-4A54-91D7-D969AA9187A1}" type="sibTrans" cxnId="{8E944DCC-BB56-4B96-ABE1-18B216ED1D3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BC2C538A-8216-4462-AA30-08777C833464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Achieve goals, solve problems</a:t>
          </a:r>
        </a:p>
      </dgm:t>
    </dgm:pt>
    <dgm:pt modelId="{897880A7-FC62-43AC-A43C-90AA5481B88D}" type="parTrans" cxnId="{783A6DA3-BD57-4F30-B33A-E5F648E9909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E34F80DE-7FDB-4EFE-A43D-1968F45A6ADC}" type="sibTrans" cxnId="{783A6DA3-BD57-4F30-B33A-E5F648E99093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A0072474-105D-4430-808C-FD0E0A02DB77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Planning</a:t>
          </a:r>
        </a:p>
      </dgm:t>
    </dgm:pt>
    <dgm:pt modelId="{EAD4E6A5-4DB8-4160-8AFE-7FC4E1116C0C}" type="parTrans" cxnId="{5D1AE3BE-E7E9-4DF8-AE53-FEF9DCC52A4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CA4D1041-6DF5-4562-B18B-0BD3BFA497C3}" type="sibTrans" cxnId="{5D1AE3BE-E7E9-4DF8-AE53-FEF9DCC52A4D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F851238F-6818-4BA9-9246-7DCEE5BD967D}">
      <dgm:prSet custT="1"/>
      <dgm:spPr/>
      <dgm:t>
        <a:bodyPr/>
        <a:lstStyle/>
        <a:p>
          <a:r>
            <a:rPr lang="en-US" sz="1400">
              <a:latin typeface="Georgia" panose="02040502050405020303" pitchFamily="18" charset="0"/>
            </a:rPr>
            <a:t>Robotics</a:t>
          </a:r>
          <a:endParaRPr lang="en-US" sz="1400" dirty="0">
            <a:latin typeface="Georgia" panose="02040502050405020303" pitchFamily="18" charset="0"/>
          </a:endParaRPr>
        </a:p>
      </dgm:t>
    </dgm:pt>
    <dgm:pt modelId="{1CFEEA65-5552-40F6-ADDD-AF5CA1865ED4}" type="parTrans" cxnId="{E7CB4A61-E2AB-41A0-9CF9-39EBDA38E88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98AC5CE7-0D25-47F6-B8A3-5C8B2226B823}" type="sibTrans" cxnId="{E7CB4A61-E2AB-41A0-9CF9-39EBDA38E887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E34285B5-7883-4501-919B-24F7AAA9684A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How can computers interact with the physical world?</a:t>
          </a:r>
        </a:p>
      </dgm:t>
    </dgm:pt>
    <dgm:pt modelId="{0ADD9736-B47E-42F2-BD53-50C9D98BA401}" type="parTrans" cxnId="{BA9B5771-5E78-4AAE-AD13-B927C9E87B1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1E1FD54B-CC97-4792-A866-56CABB0DED17}" type="sibTrans" cxnId="{BA9B5771-5E78-4AAE-AD13-B927C9E87B1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5641441A-41B5-44DF-A50D-1310E72723A0}">
      <dgm:prSet custT="1"/>
      <dgm:spPr/>
      <dgm:t>
        <a:bodyPr/>
        <a:lstStyle/>
        <a:p>
          <a:pPr>
            <a:buNone/>
          </a:pPr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Face recognition, </a:t>
          </a:r>
        </a:p>
      </dgm:t>
    </dgm:pt>
    <dgm:pt modelId="{7DB5A770-C50D-4E7B-9AB8-8F18BC4FAA0A}" type="parTrans" cxnId="{A83D314C-E0F7-4DA1-9E4B-D4B1F23CC271}">
      <dgm:prSet/>
      <dgm:spPr/>
      <dgm:t>
        <a:bodyPr/>
        <a:lstStyle/>
        <a:p>
          <a:endParaRPr lang="en-CA"/>
        </a:p>
      </dgm:t>
    </dgm:pt>
    <dgm:pt modelId="{5DBC8368-1064-4236-AE9B-60C428A99E62}" type="sibTrans" cxnId="{A83D314C-E0F7-4DA1-9E4B-D4B1F23CC271}">
      <dgm:prSet/>
      <dgm:spPr/>
      <dgm:t>
        <a:bodyPr/>
        <a:lstStyle/>
        <a:p>
          <a:endParaRPr lang="en-CA"/>
        </a:p>
      </dgm:t>
    </dgm:pt>
    <dgm:pt modelId="{CAA3CD87-AC51-4D7B-BCA8-9B3A566F0861}">
      <dgm:prSet custT="1"/>
      <dgm:spPr/>
      <dgm:t>
        <a:bodyPr/>
        <a:lstStyle/>
        <a:p>
          <a:pPr eaLnBrk="1" latinLnBrk="0">
            <a:buNone/>
          </a:pPr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Activity identification</a:t>
          </a:r>
        </a:p>
      </dgm:t>
    </dgm:pt>
    <dgm:pt modelId="{A86AB18F-DFD5-4C50-AD70-F686BA396322}" type="parTrans" cxnId="{B41E2543-1B81-41E1-9324-C8E3C2D7EA62}">
      <dgm:prSet/>
      <dgm:spPr/>
      <dgm:t>
        <a:bodyPr/>
        <a:lstStyle/>
        <a:p>
          <a:endParaRPr lang="en-CA"/>
        </a:p>
      </dgm:t>
    </dgm:pt>
    <dgm:pt modelId="{314EE703-7FCE-49CE-A74C-6AD0C0E4A827}" type="sibTrans" cxnId="{B41E2543-1B81-41E1-9324-C8E3C2D7EA62}">
      <dgm:prSet/>
      <dgm:spPr/>
      <dgm:t>
        <a:bodyPr/>
        <a:lstStyle/>
        <a:p>
          <a:endParaRPr lang="en-CA"/>
        </a:p>
      </dgm:t>
    </dgm:pt>
    <dgm:pt modelId="{8A8811BC-EB6C-4F37-9F73-0D08DE2CD4A9}">
      <dgm:prSet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B4D9EB65-0294-4444-9661-696C54F0F8C8}" type="parTrans" cxnId="{4B763715-B9A0-4692-AAF9-2A08DDBB68E2}">
      <dgm:prSet/>
      <dgm:spPr/>
      <dgm:t>
        <a:bodyPr/>
        <a:lstStyle/>
        <a:p>
          <a:endParaRPr lang="en-CA"/>
        </a:p>
      </dgm:t>
    </dgm:pt>
    <dgm:pt modelId="{A389DEDC-1CC7-473A-A717-7E0C3C85868C}" type="sibTrans" cxnId="{4B763715-B9A0-4692-AAF9-2A08DDBB68E2}">
      <dgm:prSet/>
      <dgm:spPr/>
      <dgm:t>
        <a:bodyPr/>
        <a:lstStyle/>
        <a:p>
          <a:endParaRPr lang="en-CA"/>
        </a:p>
      </dgm:t>
    </dgm:pt>
    <dgm:pt modelId="{2E777E97-7DBB-48EA-B3C9-1D1E913974A0}">
      <dgm:prSet custT="1"/>
      <dgm:spPr/>
      <dgm:t>
        <a:bodyPr/>
        <a:lstStyle/>
        <a:p>
          <a:pPr eaLnBrk="1" latinLnBrk="0">
            <a:buNone/>
          </a:pPr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Motion tracking</a:t>
          </a:r>
        </a:p>
      </dgm:t>
    </dgm:pt>
    <dgm:pt modelId="{119E825F-3343-4F33-AD14-D7811FCC002B}" type="parTrans" cxnId="{804A197C-8EB3-49F3-9013-54650E3EBE4F}">
      <dgm:prSet/>
      <dgm:spPr/>
      <dgm:t>
        <a:bodyPr/>
        <a:lstStyle/>
        <a:p>
          <a:endParaRPr lang="en-CA"/>
        </a:p>
      </dgm:t>
    </dgm:pt>
    <dgm:pt modelId="{8C3C6828-7538-4DE5-B22D-8CA5E2CA2593}" type="sibTrans" cxnId="{804A197C-8EB3-49F3-9013-54650E3EBE4F}">
      <dgm:prSet/>
      <dgm:spPr/>
      <dgm:t>
        <a:bodyPr/>
        <a:lstStyle/>
        <a:p>
          <a:endParaRPr lang="en-CA"/>
        </a:p>
      </dgm:t>
    </dgm:pt>
    <dgm:pt modelId="{EC603CC3-12C7-42A0-BB5F-5E9D2331F7C2}" type="pres">
      <dgm:prSet presAssocID="{781012C2-77EF-4F12-BB50-B583112AFE2E}" presName="diagram" presStyleCnt="0">
        <dgm:presLayoutVars>
          <dgm:dir/>
          <dgm:resizeHandles val="exact"/>
        </dgm:presLayoutVars>
      </dgm:prSet>
      <dgm:spPr/>
    </dgm:pt>
    <dgm:pt modelId="{82E3AC5B-EF03-470A-8545-A2D28C3D6DC6}" type="pres">
      <dgm:prSet presAssocID="{15ED5F68-9217-4C90-B3BA-1483EE2DDC2E}" presName="node" presStyleLbl="node1" presStyleIdx="0" presStyleCnt="7">
        <dgm:presLayoutVars>
          <dgm:bulletEnabled val="1"/>
        </dgm:presLayoutVars>
      </dgm:prSet>
      <dgm:spPr/>
    </dgm:pt>
    <dgm:pt modelId="{3E8C8187-DC32-486C-9A02-1659BC85AE02}" type="pres">
      <dgm:prSet presAssocID="{B3F2B0F9-6016-4381-9BE0-2AFEDD78930C}" presName="sibTrans" presStyleCnt="0"/>
      <dgm:spPr/>
    </dgm:pt>
    <dgm:pt modelId="{0F725851-246F-4476-A9CA-2F666151E662}" type="pres">
      <dgm:prSet presAssocID="{54F7AB78-CDD8-4815-A679-B0D2BC7AAEC6}" presName="node" presStyleLbl="node1" presStyleIdx="1" presStyleCnt="7">
        <dgm:presLayoutVars>
          <dgm:bulletEnabled val="1"/>
        </dgm:presLayoutVars>
      </dgm:prSet>
      <dgm:spPr/>
    </dgm:pt>
    <dgm:pt modelId="{724C2059-200C-4026-BB65-656770B38CEE}" type="pres">
      <dgm:prSet presAssocID="{7A0C4EE0-7111-4C61-A236-FDCF29BE449A}" presName="sibTrans" presStyleCnt="0"/>
      <dgm:spPr/>
    </dgm:pt>
    <dgm:pt modelId="{2D6DC3AF-8EEA-4F79-AE88-A27852C63911}" type="pres">
      <dgm:prSet presAssocID="{44FC14A0-5F98-41B9-8659-7BDC93642140}" presName="node" presStyleLbl="node1" presStyleIdx="2" presStyleCnt="7">
        <dgm:presLayoutVars>
          <dgm:bulletEnabled val="1"/>
        </dgm:presLayoutVars>
      </dgm:prSet>
      <dgm:spPr/>
    </dgm:pt>
    <dgm:pt modelId="{9539BB13-09B2-4CCA-9EB4-FB42B714858B}" type="pres">
      <dgm:prSet presAssocID="{0F1F76AF-60B1-4CF8-9D49-0BF41ABD2D7D}" presName="sibTrans" presStyleCnt="0"/>
      <dgm:spPr/>
    </dgm:pt>
    <dgm:pt modelId="{71038633-A63A-4B3F-8E2B-0FDEEAEB1B61}" type="pres">
      <dgm:prSet presAssocID="{20E72887-3828-470F-9D25-B66A350EF87A}" presName="node" presStyleLbl="node1" presStyleIdx="3" presStyleCnt="7">
        <dgm:presLayoutVars>
          <dgm:bulletEnabled val="1"/>
        </dgm:presLayoutVars>
      </dgm:prSet>
      <dgm:spPr/>
    </dgm:pt>
    <dgm:pt modelId="{9F8109BA-2FA6-43E1-8E1F-E476CF7CCD68}" type="pres">
      <dgm:prSet presAssocID="{891D4256-14D3-4F0E-88E4-B5071934A068}" presName="sibTrans" presStyleCnt="0"/>
      <dgm:spPr/>
    </dgm:pt>
    <dgm:pt modelId="{CE36079F-983F-40FA-855E-C3E64DEDC51E}" type="pres">
      <dgm:prSet presAssocID="{434687BB-3FB9-4A72-9DAC-371F83058129}" presName="node" presStyleLbl="node1" presStyleIdx="4" presStyleCnt="7">
        <dgm:presLayoutVars>
          <dgm:bulletEnabled val="1"/>
        </dgm:presLayoutVars>
      </dgm:prSet>
      <dgm:spPr/>
    </dgm:pt>
    <dgm:pt modelId="{2B098E4A-1BBD-4BA6-ABF7-53978B449F85}" type="pres">
      <dgm:prSet presAssocID="{EBF7A395-B198-440E-B571-102BB038E1D8}" presName="sibTrans" presStyleCnt="0"/>
      <dgm:spPr/>
    </dgm:pt>
    <dgm:pt modelId="{84D28D56-F221-464C-834E-5633350F591C}" type="pres">
      <dgm:prSet presAssocID="{2368A2E3-6BF8-4A45-8169-A907011B614F}" presName="node" presStyleLbl="node1" presStyleIdx="5" presStyleCnt="7">
        <dgm:presLayoutVars>
          <dgm:bulletEnabled val="1"/>
        </dgm:presLayoutVars>
      </dgm:prSet>
      <dgm:spPr/>
    </dgm:pt>
    <dgm:pt modelId="{EA61B2A9-DEB7-43C7-A64E-A8BBF4972ED8}" type="pres">
      <dgm:prSet presAssocID="{30608EE3-64E5-4A54-91D7-D969AA9187A1}" presName="sibTrans" presStyleCnt="0"/>
      <dgm:spPr/>
    </dgm:pt>
    <dgm:pt modelId="{2B49FD76-9C99-4C43-94C2-1F19DE7A6419}" type="pres">
      <dgm:prSet presAssocID="{F851238F-6818-4BA9-9246-7DCEE5BD967D}" presName="node" presStyleLbl="node1" presStyleIdx="6" presStyleCnt="7">
        <dgm:presLayoutVars>
          <dgm:bulletEnabled val="1"/>
        </dgm:presLayoutVars>
      </dgm:prSet>
      <dgm:spPr/>
    </dgm:pt>
  </dgm:ptLst>
  <dgm:cxnLst>
    <dgm:cxn modelId="{D72A2003-2C32-4E1F-9B26-4952355C6EA9}" type="presOf" srcId="{CAA3CD87-AC51-4D7B-BCA8-9B3A566F0861}" destId="{0F725851-246F-4476-A9CA-2F666151E662}" srcOrd="0" destOrd="4" presId="urn:microsoft.com/office/officeart/2005/8/layout/default"/>
    <dgm:cxn modelId="{B166C905-E519-4400-9B0C-FE817686686F}" srcId="{44FC14A0-5F98-41B9-8659-7BDC93642140}" destId="{B05774D1-0494-4D1D-8050-04DCCC0A5616}" srcOrd="0" destOrd="0" parTransId="{193EFFD7-034C-4571-8AF9-B476279384E2}" sibTransId="{828E5B7F-B89E-4970-9AF1-FD0F7F4F8FC0}"/>
    <dgm:cxn modelId="{0B349607-1009-4ED5-948A-EBE6E9326794}" type="presOf" srcId="{15ED5F68-9217-4C90-B3BA-1483EE2DDC2E}" destId="{82E3AC5B-EF03-470A-8545-A2D28C3D6DC6}" srcOrd="0" destOrd="0" presId="urn:microsoft.com/office/officeart/2005/8/layout/default"/>
    <dgm:cxn modelId="{EA8D980B-22E5-4481-B779-3700A35DD2D9}" srcId="{781012C2-77EF-4F12-BB50-B583112AFE2E}" destId="{20E72887-3828-470F-9D25-B66A350EF87A}" srcOrd="3" destOrd="0" parTransId="{1C61EACD-B832-4302-8662-6160352C0C9C}" sibTransId="{891D4256-14D3-4F0E-88E4-B5071934A068}"/>
    <dgm:cxn modelId="{1F35F111-9893-404F-84A6-FD3D9FD4E4C2}" type="presOf" srcId="{BC2C538A-8216-4462-AA30-08777C833464}" destId="{84D28D56-F221-464C-834E-5633350F591C}" srcOrd="0" destOrd="1" presId="urn:microsoft.com/office/officeart/2005/8/layout/default"/>
    <dgm:cxn modelId="{1FCEE913-294C-4091-B3BB-606C807F474C}" type="presOf" srcId="{781012C2-77EF-4F12-BB50-B583112AFE2E}" destId="{EC603CC3-12C7-42A0-BB5F-5E9D2331F7C2}" srcOrd="0" destOrd="0" presId="urn:microsoft.com/office/officeart/2005/8/layout/default"/>
    <dgm:cxn modelId="{4B763715-B9A0-4692-AAF9-2A08DDBB68E2}" srcId="{54F7AB78-CDD8-4815-A679-B0D2BC7AAEC6}" destId="{8A8811BC-EB6C-4F37-9F73-0D08DE2CD4A9}" srcOrd="5" destOrd="0" parTransId="{B4D9EB65-0294-4444-9661-696C54F0F8C8}" sibTransId="{A389DEDC-1CC7-473A-A717-7E0C3C85868C}"/>
    <dgm:cxn modelId="{A6014036-A6D3-455D-9582-0E87096FF088}" type="presOf" srcId="{AAE68DB7-E9D8-450B-8059-D5D6FB434425}" destId="{CE36079F-983F-40FA-855E-C3E64DEDC51E}" srcOrd="0" destOrd="1" presId="urn:microsoft.com/office/officeart/2005/8/layout/default"/>
    <dgm:cxn modelId="{F3EE2539-482C-47A1-9F34-D407B5AEEBF5}" type="presOf" srcId="{B05774D1-0494-4D1D-8050-04DCCC0A5616}" destId="{2D6DC3AF-8EEA-4F79-AE88-A27852C63911}" srcOrd="0" destOrd="1" presId="urn:microsoft.com/office/officeart/2005/8/layout/default"/>
    <dgm:cxn modelId="{856D063A-327D-481A-BA18-590413EFA4DA}" type="presOf" srcId="{0DBD951C-97C4-4B68-8CC1-E97CFCA49596}" destId="{0F725851-246F-4476-A9CA-2F666151E662}" srcOrd="0" destOrd="2" presId="urn:microsoft.com/office/officeart/2005/8/layout/default"/>
    <dgm:cxn modelId="{F990A15D-FDD9-4678-8681-6034FF5D8DC0}" type="presOf" srcId="{434687BB-3FB9-4A72-9DAC-371F83058129}" destId="{CE36079F-983F-40FA-855E-C3E64DEDC51E}" srcOrd="0" destOrd="0" presId="urn:microsoft.com/office/officeart/2005/8/layout/default"/>
    <dgm:cxn modelId="{E7CB4A61-E2AB-41A0-9CF9-39EBDA38E887}" srcId="{781012C2-77EF-4F12-BB50-B583112AFE2E}" destId="{F851238F-6818-4BA9-9246-7DCEE5BD967D}" srcOrd="6" destOrd="0" parTransId="{1CFEEA65-5552-40F6-ADDD-AF5CA1865ED4}" sibTransId="{98AC5CE7-0D25-47F6-B8A3-5C8B2226B823}"/>
    <dgm:cxn modelId="{B41E2543-1B81-41E1-9324-C8E3C2D7EA62}" srcId="{54F7AB78-CDD8-4815-A679-B0D2BC7AAEC6}" destId="{CAA3CD87-AC51-4D7B-BCA8-9B3A566F0861}" srcOrd="3" destOrd="0" parTransId="{A86AB18F-DFD5-4C50-AD70-F686BA396322}" sibTransId="{314EE703-7FCE-49CE-A74C-6AD0C0E4A827}"/>
    <dgm:cxn modelId="{65590E65-C25B-4A95-A0A4-29F5F356CE89}" type="presOf" srcId="{54F7AB78-CDD8-4815-A679-B0D2BC7AAEC6}" destId="{0F725851-246F-4476-A9CA-2F666151E662}" srcOrd="0" destOrd="0" presId="urn:microsoft.com/office/officeart/2005/8/layout/default"/>
    <dgm:cxn modelId="{CB9AED49-1275-4A8E-AC43-FF77397FC850}" srcId="{20E72887-3828-470F-9D25-B66A350EF87A}" destId="{0D42FB8D-73F6-4188-855D-5757C7311331}" srcOrd="0" destOrd="0" parTransId="{E71E5FC4-18E6-4F03-9BF2-9234A66CF961}" sibTransId="{40250786-1A97-4B44-9EF2-3EEE72B7AD54}"/>
    <dgm:cxn modelId="{5886A36A-87F4-4B2C-9E40-D34BBC367B86}" type="presOf" srcId="{D767B586-30E2-46DC-B8FF-B95CBB089AE9}" destId="{0F725851-246F-4476-A9CA-2F666151E662}" srcOrd="0" destOrd="1" presId="urn:microsoft.com/office/officeart/2005/8/layout/default"/>
    <dgm:cxn modelId="{A83D314C-E0F7-4DA1-9E4B-D4B1F23CC271}" srcId="{54F7AB78-CDD8-4815-A679-B0D2BC7AAEC6}" destId="{5641441A-41B5-44DF-A50D-1310E72723A0}" srcOrd="2" destOrd="0" parTransId="{7DB5A770-C50D-4E7B-9AB8-8F18BC4FAA0A}" sibTransId="{5DBC8368-1064-4236-AE9B-60C428A99E62}"/>
    <dgm:cxn modelId="{66493150-0240-49C0-9EC6-290B47EBD10A}" srcId="{434687BB-3FB9-4A72-9DAC-371F83058129}" destId="{AAE68DB7-E9D8-450B-8059-D5D6FB434425}" srcOrd="0" destOrd="0" parTransId="{CA5D97A1-08E3-46D1-B7AD-4A70AD796545}" sibTransId="{2CC43D06-5E43-43E1-9D1E-CFD435878350}"/>
    <dgm:cxn modelId="{BA9B5771-5E78-4AAE-AD13-B927C9E87B1B}" srcId="{F851238F-6818-4BA9-9246-7DCEE5BD967D}" destId="{E34285B5-7883-4501-919B-24F7AAA9684A}" srcOrd="0" destOrd="0" parTransId="{0ADD9736-B47E-42F2-BD53-50C9D98BA401}" sibTransId="{1E1FD54B-CC97-4792-A866-56CABB0DED17}"/>
    <dgm:cxn modelId="{E6DE7173-CB55-40DC-90F8-5AA2D6B56A7C}" type="presOf" srcId="{E34285B5-7883-4501-919B-24F7AAA9684A}" destId="{2B49FD76-9C99-4C43-94C2-1F19DE7A6419}" srcOrd="0" destOrd="1" presId="urn:microsoft.com/office/officeart/2005/8/layout/default"/>
    <dgm:cxn modelId="{F99C0358-5B6B-40B8-BBEB-8CC4143B495D}" type="presOf" srcId="{2368A2E3-6BF8-4A45-8169-A907011B614F}" destId="{84D28D56-F221-464C-834E-5633350F591C}" srcOrd="0" destOrd="0" presId="urn:microsoft.com/office/officeart/2005/8/layout/default"/>
    <dgm:cxn modelId="{EC56DE78-39C5-4FFC-823B-AAEE81C343F7}" srcId="{781012C2-77EF-4F12-BB50-B583112AFE2E}" destId="{15ED5F68-9217-4C90-B3BA-1483EE2DDC2E}" srcOrd="0" destOrd="0" parTransId="{B3E94ED4-1A14-42BF-9735-263F0881AF78}" sibTransId="{B3F2B0F9-6016-4381-9BE0-2AFEDD78930C}"/>
    <dgm:cxn modelId="{804A197C-8EB3-49F3-9013-54650E3EBE4F}" srcId="{54F7AB78-CDD8-4815-A679-B0D2BC7AAEC6}" destId="{2E777E97-7DBB-48EA-B3C9-1D1E913974A0}" srcOrd="4" destOrd="0" parTransId="{119E825F-3343-4F33-AD14-D7811FCC002B}" sibTransId="{8C3C6828-7538-4DE5-B22D-8CA5E2CA2593}"/>
    <dgm:cxn modelId="{C308AD7D-CB18-4FDE-B881-1EF65D17DD17}" srcId="{781012C2-77EF-4F12-BB50-B583112AFE2E}" destId="{54F7AB78-CDD8-4815-A679-B0D2BC7AAEC6}" srcOrd="1" destOrd="0" parTransId="{B813537D-9D19-4395-99FC-4299B3DB3C93}" sibTransId="{7A0C4EE0-7111-4C61-A236-FDCF29BE449A}"/>
    <dgm:cxn modelId="{03D6E880-9E4F-4112-89F2-BD9CDD073077}" type="presOf" srcId="{E77BF589-0450-44B6-903D-490C829A0367}" destId="{82E3AC5B-EF03-470A-8545-A2D28C3D6DC6}" srcOrd="0" destOrd="1" presId="urn:microsoft.com/office/officeart/2005/8/layout/default"/>
    <dgm:cxn modelId="{EB34228C-A9F5-4EEE-B383-5FE5F94F0B2F}" srcId="{54F7AB78-CDD8-4815-A679-B0D2BC7AAEC6}" destId="{D767B586-30E2-46DC-B8FF-B95CBB089AE9}" srcOrd="0" destOrd="0" parTransId="{133B4FAC-7281-4170-9AA6-BA917F04B4F6}" sibTransId="{68FEA315-D8A9-46D7-B8D5-DBC509AA8780}"/>
    <dgm:cxn modelId="{740A1D99-D1FF-4F61-A93B-8772C592262E}" type="presOf" srcId="{79969F80-5CFC-445F-A3F6-1C473389FD95}" destId="{2D6DC3AF-8EEA-4F79-AE88-A27852C63911}" srcOrd="0" destOrd="2" presId="urn:microsoft.com/office/officeart/2005/8/layout/default"/>
    <dgm:cxn modelId="{614A999C-DBA7-4F93-AA96-1E38D98D1154}" srcId="{434687BB-3FB9-4A72-9DAC-371F83058129}" destId="{32727C05-D667-405E-A7C8-C067FCECCF15}" srcOrd="1" destOrd="0" parTransId="{EB08A5BB-572D-4782-80E6-0370A3D83CAC}" sibTransId="{7A6F5ABE-8BB0-434F-9585-1DB88231DDB3}"/>
    <dgm:cxn modelId="{783A6DA3-BD57-4F30-B33A-E5F648E99093}" srcId="{2368A2E3-6BF8-4A45-8169-A907011B614F}" destId="{BC2C538A-8216-4462-AA30-08777C833464}" srcOrd="0" destOrd="0" parTransId="{897880A7-FC62-43AC-A43C-90AA5481B88D}" sibTransId="{E34F80DE-7FDB-4EFE-A43D-1968F45A6ADC}"/>
    <dgm:cxn modelId="{D491EEA8-8628-42FE-B594-90794C0374F5}" type="presOf" srcId="{8A8811BC-EB6C-4F37-9F73-0D08DE2CD4A9}" destId="{0F725851-246F-4476-A9CA-2F666151E662}" srcOrd="0" destOrd="6" presId="urn:microsoft.com/office/officeart/2005/8/layout/default"/>
    <dgm:cxn modelId="{46E8EBAB-7DEA-4E30-BCAE-3F45154428CF}" srcId="{781012C2-77EF-4F12-BB50-B583112AFE2E}" destId="{44FC14A0-5F98-41B9-8659-7BDC93642140}" srcOrd="2" destOrd="0" parTransId="{D0EC4556-8C8D-4C81-AB9C-F13253EDEE5C}" sibTransId="{0F1F76AF-60B1-4CF8-9D49-0BF41ABD2D7D}"/>
    <dgm:cxn modelId="{5D24FEB1-5EDD-4EBD-B4B6-484BC4A84757}" type="presOf" srcId="{A0072474-105D-4430-808C-FD0E0A02DB77}" destId="{84D28D56-F221-464C-834E-5633350F591C}" srcOrd="0" destOrd="2" presId="urn:microsoft.com/office/officeart/2005/8/layout/default"/>
    <dgm:cxn modelId="{37725FBA-A771-44F6-A015-B0D2E158A063}" srcId="{781012C2-77EF-4F12-BB50-B583112AFE2E}" destId="{434687BB-3FB9-4A72-9DAC-371F83058129}" srcOrd="4" destOrd="0" parTransId="{1EBDAD26-D3AE-4F40-B5D2-7B738B648C7B}" sibTransId="{EBF7A395-B198-440E-B571-102BB038E1D8}"/>
    <dgm:cxn modelId="{5D1AE3BE-E7E9-4DF8-AE53-FEF9DCC52A4D}" srcId="{2368A2E3-6BF8-4A45-8169-A907011B614F}" destId="{A0072474-105D-4430-808C-FD0E0A02DB77}" srcOrd="1" destOrd="0" parTransId="{EAD4E6A5-4DB8-4160-8AFE-7FC4E1116C0C}" sibTransId="{CA4D1041-6DF5-4562-B18B-0BD3BFA497C3}"/>
    <dgm:cxn modelId="{FB5E2FC0-4A13-4731-BDBF-301E03BC7CC7}" srcId="{15ED5F68-9217-4C90-B3BA-1483EE2DDC2E}" destId="{E77BF589-0450-44B6-903D-490C829A0367}" srcOrd="0" destOrd="0" parTransId="{CD844702-FA02-42D2-B20F-7A41077365E6}" sibTransId="{6BB9B4DB-CC98-4865-93BB-5F89CFF5C296}"/>
    <dgm:cxn modelId="{720DB1C9-C529-4B51-87CA-6C945C8AE258}" type="presOf" srcId="{44FC14A0-5F98-41B9-8659-7BDC93642140}" destId="{2D6DC3AF-8EEA-4F79-AE88-A27852C63911}" srcOrd="0" destOrd="0" presId="urn:microsoft.com/office/officeart/2005/8/layout/default"/>
    <dgm:cxn modelId="{8E944DCC-BB56-4B96-ABE1-18B216ED1D3B}" srcId="{781012C2-77EF-4F12-BB50-B583112AFE2E}" destId="{2368A2E3-6BF8-4A45-8169-A907011B614F}" srcOrd="5" destOrd="0" parTransId="{163BAAA8-91B9-4456-8130-8731D696B11F}" sibTransId="{30608EE3-64E5-4A54-91D7-D969AA9187A1}"/>
    <dgm:cxn modelId="{DD0610D2-0BF1-4541-A4B5-1070C0CEF18D}" type="presOf" srcId="{0D42FB8D-73F6-4188-855D-5757C7311331}" destId="{71038633-A63A-4B3F-8E2B-0FDEEAEB1B61}" srcOrd="0" destOrd="1" presId="urn:microsoft.com/office/officeart/2005/8/layout/default"/>
    <dgm:cxn modelId="{BF60D9D2-5C78-4155-BF9E-B3706DADABF1}" srcId="{44FC14A0-5F98-41B9-8659-7BDC93642140}" destId="{79969F80-5CFC-445F-A3F6-1C473389FD95}" srcOrd="1" destOrd="0" parTransId="{F7A3BE9F-C3A4-4A27-A8F9-2ABCC50F2020}" sibTransId="{987876FF-0D30-4B59-A9AD-21BF789D9003}"/>
    <dgm:cxn modelId="{FCCEE7D6-E196-49EB-89AE-E44E686646D1}" type="presOf" srcId="{32727C05-D667-405E-A7C8-C067FCECCF15}" destId="{CE36079F-983F-40FA-855E-C3E64DEDC51E}" srcOrd="0" destOrd="2" presId="urn:microsoft.com/office/officeart/2005/8/layout/default"/>
    <dgm:cxn modelId="{4D809ADC-436F-48A2-80AD-C9FC229E9C59}" type="presOf" srcId="{2E777E97-7DBB-48EA-B3C9-1D1E913974A0}" destId="{0F725851-246F-4476-A9CA-2F666151E662}" srcOrd="0" destOrd="5" presId="urn:microsoft.com/office/officeart/2005/8/layout/default"/>
    <dgm:cxn modelId="{1C47C3E5-F3E2-4DF0-8E94-4F1058559031}" type="presOf" srcId="{20E72887-3828-470F-9D25-B66A350EF87A}" destId="{71038633-A63A-4B3F-8E2B-0FDEEAEB1B61}" srcOrd="0" destOrd="0" presId="urn:microsoft.com/office/officeart/2005/8/layout/default"/>
    <dgm:cxn modelId="{40EDDDF7-02DC-4592-9DB9-E230E4246A2B}" srcId="{54F7AB78-CDD8-4815-A679-B0D2BC7AAEC6}" destId="{0DBD951C-97C4-4B68-8CC1-E97CFCA49596}" srcOrd="1" destOrd="0" parTransId="{39661427-4EF5-4CE3-A24B-1ADA34AA6E25}" sibTransId="{A6190E59-A131-44C0-8EE1-D49BDC56A341}"/>
    <dgm:cxn modelId="{E275B0FB-97B8-4196-8C2B-612D168DCE98}" type="presOf" srcId="{F851238F-6818-4BA9-9246-7DCEE5BD967D}" destId="{2B49FD76-9C99-4C43-94C2-1F19DE7A6419}" srcOrd="0" destOrd="0" presId="urn:microsoft.com/office/officeart/2005/8/layout/default"/>
    <dgm:cxn modelId="{F99A7EFD-4B3D-4A82-854F-001800C5A698}" type="presOf" srcId="{5641441A-41B5-44DF-A50D-1310E72723A0}" destId="{0F725851-246F-4476-A9CA-2F666151E662}" srcOrd="0" destOrd="3" presId="urn:microsoft.com/office/officeart/2005/8/layout/default"/>
    <dgm:cxn modelId="{7789991A-2260-418A-908D-3F421D101B45}" type="presParOf" srcId="{EC603CC3-12C7-42A0-BB5F-5E9D2331F7C2}" destId="{82E3AC5B-EF03-470A-8545-A2D28C3D6DC6}" srcOrd="0" destOrd="0" presId="urn:microsoft.com/office/officeart/2005/8/layout/default"/>
    <dgm:cxn modelId="{A64A00FF-E301-4EAB-8E29-AF3DF57A303B}" type="presParOf" srcId="{EC603CC3-12C7-42A0-BB5F-5E9D2331F7C2}" destId="{3E8C8187-DC32-486C-9A02-1659BC85AE02}" srcOrd="1" destOrd="0" presId="urn:microsoft.com/office/officeart/2005/8/layout/default"/>
    <dgm:cxn modelId="{F4D4F493-9083-4B51-864A-BA61C2C84011}" type="presParOf" srcId="{EC603CC3-12C7-42A0-BB5F-5E9D2331F7C2}" destId="{0F725851-246F-4476-A9CA-2F666151E662}" srcOrd="2" destOrd="0" presId="urn:microsoft.com/office/officeart/2005/8/layout/default"/>
    <dgm:cxn modelId="{303CCC37-8EB6-450E-944A-8B59ED7DFC58}" type="presParOf" srcId="{EC603CC3-12C7-42A0-BB5F-5E9D2331F7C2}" destId="{724C2059-200C-4026-BB65-656770B38CEE}" srcOrd="3" destOrd="0" presId="urn:microsoft.com/office/officeart/2005/8/layout/default"/>
    <dgm:cxn modelId="{A2FEDF75-ED0F-47DC-BEE8-C58B86A0E1AD}" type="presParOf" srcId="{EC603CC3-12C7-42A0-BB5F-5E9D2331F7C2}" destId="{2D6DC3AF-8EEA-4F79-AE88-A27852C63911}" srcOrd="4" destOrd="0" presId="urn:microsoft.com/office/officeart/2005/8/layout/default"/>
    <dgm:cxn modelId="{D787E30F-4675-44EC-891D-74BA074DEEFD}" type="presParOf" srcId="{EC603CC3-12C7-42A0-BB5F-5E9D2331F7C2}" destId="{9539BB13-09B2-4CCA-9EB4-FB42B714858B}" srcOrd="5" destOrd="0" presId="urn:microsoft.com/office/officeart/2005/8/layout/default"/>
    <dgm:cxn modelId="{0B63DBF1-F3CA-4244-B330-DC15A9328B81}" type="presParOf" srcId="{EC603CC3-12C7-42A0-BB5F-5E9D2331F7C2}" destId="{71038633-A63A-4B3F-8E2B-0FDEEAEB1B61}" srcOrd="6" destOrd="0" presId="urn:microsoft.com/office/officeart/2005/8/layout/default"/>
    <dgm:cxn modelId="{135C8E83-74CF-4E41-937E-96F0C043904C}" type="presParOf" srcId="{EC603CC3-12C7-42A0-BB5F-5E9D2331F7C2}" destId="{9F8109BA-2FA6-43E1-8E1F-E476CF7CCD68}" srcOrd="7" destOrd="0" presId="urn:microsoft.com/office/officeart/2005/8/layout/default"/>
    <dgm:cxn modelId="{BA070421-1F05-4604-8BF8-AC577AC0498A}" type="presParOf" srcId="{EC603CC3-12C7-42A0-BB5F-5E9D2331F7C2}" destId="{CE36079F-983F-40FA-855E-C3E64DEDC51E}" srcOrd="8" destOrd="0" presId="urn:microsoft.com/office/officeart/2005/8/layout/default"/>
    <dgm:cxn modelId="{D26914C6-7C3D-4AE4-B2BF-55E1DE797980}" type="presParOf" srcId="{EC603CC3-12C7-42A0-BB5F-5E9D2331F7C2}" destId="{2B098E4A-1BBD-4BA6-ABF7-53978B449F85}" srcOrd="9" destOrd="0" presId="urn:microsoft.com/office/officeart/2005/8/layout/default"/>
    <dgm:cxn modelId="{081C67CB-53ED-487A-A5D2-E247A7B40BFB}" type="presParOf" srcId="{EC603CC3-12C7-42A0-BB5F-5E9D2331F7C2}" destId="{84D28D56-F221-464C-834E-5633350F591C}" srcOrd="10" destOrd="0" presId="urn:microsoft.com/office/officeart/2005/8/layout/default"/>
    <dgm:cxn modelId="{EB3BB5E9-BB1C-4516-A932-C07B0B527049}" type="presParOf" srcId="{EC603CC3-12C7-42A0-BB5F-5E9D2331F7C2}" destId="{EA61B2A9-DEB7-43C7-A64E-A8BBF4972ED8}" srcOrd="11" destOrd="0" presId="urn:microsoft.com/office/officeart/2005/8/layout/default"/>
    <dgm:cxn modelId="{8B842E98-EE48-4594-BAC1-BBB462A0A99F}" type="presParOf" srcId="{EC603CC3-12C7-42A0-BB5F-5E9D2331F7C2}" destId="{2B49FD76-9C99-4C43-94C2-1F19DE7A641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1012C2-77EF-4F12-BB50-B583112AFE2E}" type="doc">
      <dgm:prSet loTypeId="urn:microsoft.com/office/officeart/2008/layout/AlternatingHexagons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C407668E-B0A7-4DD1-A327-7BFEDE25C2C3}">
      <dgm:prSet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Search</a:t>
          </a:r>
        </a:p>
      </dgm:t>
    </dgm:pt>
    <dgm:pt modelId="{86CFAEF3-E797-41FA-A5FA-C151D1112B12}" type="parTrans" cxnId="{50052B3D-365D-4CD7-A040-7C2072CD3DB0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9A126FD-04C5-4066-99C2-B6ACCE56219F}" type="sibTrans" cxnId="{50052B3D-365D-4CD7-A040-7C2072CD3DB0}">
      <dgm:prSet custT="1"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E6403B29-AECF-4BD6-9C08-A514656C0191}">
      <dgm:prSet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Reasoning</a:t>
          </a:r>
        </a:p>
      </dgm:t>
    </dgm:pt>
    <dgm:pt modelId="{FFFFFB14-5637-41D8-ABB0-0319B7012416}" type="parTrans" cxnId="{F8F2E075-CE8C-4FB5-8A1D-ED8AB47C841C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CF215C45-1F76-41A9-B366-2E3E14CFFF2A}" type="sibTrans" cxnId="{F8F2E075-CE8C-4FB5-8A1D-ED8AB47C841C}">
      <dgm:prSet custT="1"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D17B92C-6059-4994-A91B-A01AD120C6D2}">
      <dgm:prSet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Learning</a:t>
          </a:r>
        </a:p>
      </dgm:t>
    </dgm:pt>
    <dgm:pt modelId="{B2A79F29-1535-41B7-B547-09912B5BE8D7}" type="parTrans" cxnId="{86F72764-C5A8-4AA7-A33B-E6BDF2FB3DEC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5F7A6DD1-15AC-4FA3-80A9-08FA2B0B35CF}" type="sibTrans" cxnId="{86F72764-C5A8-4AA7-A33B-E6BDF2FB3DEC}">
      <dgm:prSet custT="1"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23841972-7429-45A1-8488-BCCAFB1F7DCA}" type="pres">
      <dgm:prSet presAssocID="{781012C2-77EF-4F12-BB50-B583112AFE2E}" presName="Name0" presStyleCnt="0">
        <dgm:presLayoutVars>
          <dgm:chMax/>
          <dgm:chPref/>
          <dgm:dir/>
          <dgm:animLvl val="lvl"/>
        </dgm:presLayoutVars>
      </dgm:prSet>
      <dgm:spPr/>
    </dgm:pt>
    <dgm:pt modelId="{A7015632-FA4F-4C1B-80E4-1860BFE347F3}" type="pres">
      <dgm:prSet presAssocID="{C407668E-B0A7-4DD1-A327-7BFEDE25C2C3}" presName="composite" presStyleCnt="0"/>
      <dgm:spPr/>
    </dgm:pt>
    <dgm:pt modelId="{E34A7F6A-5B9D-4225-9F1D-D49DD183DCC7}" type="pres">
      <dgm:prSet presAssocID="{C407668E-B0A7-4DD1-A327-7BFEDE25C2C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5B632F-7D22-4D3A-B6DC-EA9C2EB73324}" type="pres">
      <dgm:prSet presAssocID="{C407668E-B0A7-4DD1-A327-7BFEDE25C2C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EB1623-822C-4D12-9234-1C6FDFF484A2}" type="pres">
      <dgm:prSet presAssocID="{C407668E-B0A7-4DD1-A327-7BFEDE25C2C3}" presName="BalanceSpacing" presStyleCnt="0"/>
      <dgm:spPr/>
    </dgm:pt>
    <dgm:pt modelId="{4CD5EBC0-540C-4F4F-B0AD-B52D32B09933}" type="pres">
      <dgm:prSet presAssocID="{C407668E-B0A7-4DD1-A327-7BFEDE25C2C3}" presName="BalanceSpacing1" presStyleCnt="0"/>
      <dgm:spPr/>
    </dgm:pt>
    <dgm:pt modelId="{3C9D935A-43D8-46CD-8B1E-10A90CE1FDD8}" type="pres">
      <dgm:prSet presAssocID="{49A126FD-04C5-4066-99C2-B6ACCE56219F}" presName="Accent1Text" presStyleLbl="node1" presStyleIdx="1" presStyleCnt="6"/>
      <dgm:spPr/>
    </dgm:pt>
    <dgm:pt modelId="{61FB6D2B-5173-4831-A188-5C481DBB9721}" type="pres">
      <dgm:prSet presAssocID="{49A126FD-04C5-4066-99C2-B6ACCE56219F}" presName="spaceBetweenRectangles" presStyleCnt="0"/>
      <dgm:spPr/>
    </dgm:pt>
    <dgm:pt modelId="{67A2A2A9-AB82-4E5A-AB24-78F1A8E83BA5}" type="pres">
      <dgm:prSet presAssocID="{E6403B29-AECF-4BD6-9C08-A514656C0191}" presName="composite" presStyleCnt="0"/>
      <dgm:spPr/>
    </dgm:pt>
    <dgm:pt modelId="{B072019B-5B60-4230-9D2F-1043A4BBDF8B}" type="pres">
      <dgm:prSet presAssocID="{E6403B29-AECF-4BD6-9C08-A514656C019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8789EE6-0C7A-4F45-9533-56D383987EEB}" type="pres">
      <dgm:prSet presAssocID="{E6403B29-AECF-4BD6-9C08-A514656C019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1846D56-20BA-4677-ABD5-80D1ADA427CB}" type="pres">
      <dgm:prSet presAssocID="{E6403B29-AECF-4BD6-9C08-A514656C0191}" presName="BalanceSpacing" presStyleCnt="0"/>
      <dgm:spPr/>
    </dgm:pt>
    <dgm:pt modelId="{05E6EF71-5EE8-45F2-B374-6348223D773C}" type="pres">
      <dgm:prSet presAssocID="{E6403B29-AECF-4BD6-9C08-A514656C0191}" presName="BalanceSpacing1" presStyleCnt="0"/>
      <dgm:spPr/>
    </dgm:pt>
    <dgm:pt modelId="{726B76AC-984F-45D8-B890-6ACBA786395D}" type="pres">
      <dgm:prSet presAssocID="{CF215C45-1F76-41A9-B366-2E3E14CFFF2A}" presName="Accent1Text" presStyleLbl="node1" presStyleIdx="3" presStyleCnt="6"/>
      <dgm:spPr/>
    </dgm:pt>
    <dgm:pt modelId="{DFF5739F-BF34-4797-AAAD-FE731997BB95}" type="pres">
      <dgm:prSet presAssocID="{CF215C45-1F76-41A9-B366-2E3E14CFFF2A}" presName="spaceBetweenRectangles" presStyleCnt="0"/>
      <dgm:spPr/>
    </dgm:pt>
    <dgm:pt modelId="{8B2B551D-B87F-42A1-A213-523F09F690E3}" type="pres">
      <dgm:prSet presAssocID="{2D17B92C-6059-4994-A91B-A01AD120C6D2}" presName="composite" presStyleCnt="0"/>
      <dgm:spPr/>
    </dgm:pt>
    <dgm:pt modelId="{51EC1D77-CC4C-4257-9ECA-7E8C08FA23D3}" type="pres">
      <dgm:prSet presAssocID="{2D17B92C-6059-4994-A91B-A01AD120C6D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830534A-F022-4893-9DDF-78102382D31B}" type="pres">
      <dgm:prSet presAssocID="{2D17B92C-6059-4994-A91B-A01AD120C6D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219E774-C37A-4595-BFAE-F7E49C88539D}" type="pres">
      <dgm:prSet presAssocID="{2D17B92C-6059-4994-A91B-A01AD120C6D2}" presName="BalanceSpacing" presStyleCnt="0"/>
      <dgm:spPr/>
    </dgm:pt>
    <dgm:pt modelId="{73778E75-9C72-49D9-A240-33F3E7D4913C}" type="pres">
      <dgm:prSet presAssocID="{2D17B92C-6059-4994-A91B-A01AD120C6D2}" presName="BalanceSpacing1" presStyleCnt="0"/>
      <dgm:spPr/>
    </dgm:pt>
    <dgm:pt modelId="{73388A88-7A76-4474-9652-427F5D1FA5F8}" type="pres">
      <dgm:prSet presAssocID="{5F7A6DD1-15AC-4FA3-80A9-08FA2B0B35CF}" presName="Accent1Text" presStyleLbl="node1" presStyleIdx="5" presStyleCnt="6"/>
      <dgm:spPr/>
    </dgm:pt>
  </dgm:ptLst>
  <dgm:cxnLst>
    <dgm:cxn modelId="{9189E30A-8FC5-4601-92CD-1FC7DC0B5CDE}" type="presOf" srcId="{781012C2-77EF-4F12-BB50-B583112AFE2E}" destId="{23841972-7429-45A1-8488-BCCAFB1F7DCA}" srcOrd="0" destOrd="0" presId="urn:microsoft.com/office/officeart/2008/layout/AlternatingHexagons"/>
    <dgm:cxn modelId="{0BB7601F-906F-4844-A673-D6A64A581D2D}" type="presOf" srcId="{2D17B92C-6059-4994-A91B-A01AD120C6D2}" destId="{51EC1D77-CC4C-4257-9ECA-7E8C08FA23D3}" srcOrd="0" destOrd="0" presId="urn:microsoft.com/office/officeart/2008/layout/AlternatingHexagons"/>
    <dgm:cxn modelId="{50052B3D-365D-4CD7-A040-7C2072CD3DB0}" srcId="{781012C2-77EF-4F12-BB50-B583112AFE2E}" destId="{C407668E-B0A7-4DD1-A327-7BFEDE25C2C3}" srcOrd="0" destOrd="0" parTransId="{86CFAEF3-E797-41FA-A5FA-C151D1112B12}" sibTransId="{49A126FD-04C5-4066-99C2-B6ACCE56219F}"/>
    <dgm:cxn modelId="{86F72764-C5A8-4AA7-A33B-E6BDF2FB3DEC}" srcId="{781012C2-77EF-4F12-BB50-B583112AFE2E}" destId="{2D17B92C-6059-4994-A91B-A01AD120C6D2}" srcOrd="2" destOrd="0" parTransId="{B2A79F29-1535-41B7-B547-09912B5BE8D7}" sibTransId="{5F7A6DD1-15AC-4FA3-80A9-08FA2B0B35CF}"/>
    <dgm:cxn modelId="{F8F2E075-CE8C-4FB5-8A1D-ED8AB47C841C}" srcId="{781012C2-77EF-4F12-BB50-B583112AFE2E}" destId="{E6403B29-AECF-4BD6-9C08-A514656C0191}" srcOrd="1" destOrd="0" parTransId="{FFFFFB14-5637-41D8-ABB0-0319B7012416}" sibTransId="{CF215C45-1F76-41A9-B366-2E3E14CFFF2A}"/>
    <dgm:cxn modelId="{C4AB51B5-AD2D-4E40-ADC0-8DF07E869E43}" type="presOf" srcId="{5F7A6DD1-15AC-4FA3-80A9-08FA2B0B35CF}" destId="{73388A88-7A76-4474-9652-427F5D1FA5F8}" srcOrd="0" destOrd="0" presId="urn:microsoft.com/office/officeart/2008/layout/AlternatingHexagons"/>
    <dgm:cxn modelId="{CF9E88D0-B16E-4F0F-B3D0-01A464B0A93A}" type="presOf" srcId="{CF215C45-1F76-41A9-B366-2E3E14CFFF2A}" destId="{726B76AC-984F-45D8-B890-6ACBA786395D}" srcOrd="0" destOrd="0" presId="urn:microsoft.com/office/officeart/2008/layout/AlternatingHexagons"/>
    <dgm:cxn modelId="{C7FD40DE-18F3-4678-B620-4EEEF517E7C0}" type="presOf" srcId="{E6403B29-AECF-4BD6-9C08-A514656C0191}" destId="{B072019B-5B60-4230-9D2F-1043A4BBDF8B}" srcOrd="0" destOrd="0" presId="urn:microsoft.com/office/officeart/2008/layout/AlternatingHexagons"/>
    <dgm:cxn modelId="{4C3C5DDE-6B16-4F7D-8C3A-A5660B482F4B}" type="presOf" srcId="{49A126FD-04C5-4066-99C2-B6ACCE56219F}" destId="{3C9D935A-43D8-46CD-8B1E-10A90CE1FDD8}" srcOrd="0" destOrd="0" presId="urn:microsoft.com/office/officeart/2008/layout/AlternatingHexagons"/>
    <dgm:cxn modelId="{EF8B39E8-AD1C-4664-A9F2-0733F275C1C8}" type="presOf" srcId="{C407668E-B0A7-4DD1-A327-7BFEDE25C2C3}" destId="{E34A7F6A-5B9D-4225-9F1D-D49DD183DCC7}" srcOrd="0" destOrd="0" presId="urn:microsoft.com/office/officeart/2008/layout/AlternatingHexagons"/>
    <dgm:cxn modelId="{0885E95F-D7B1-450F-B74B-7A3B57412825}" type="presParOf" srcId="{23841972-7429-45A1-8488-BCCAFB1F7DCA}" destId="{A7015632-FA4F-4C1B-80E4-1860BFE347F3}" srcOrd="0" destOrd="0" presId="urn:microsoft.com/office/officeart/2008/layout/AlternatingHexagons"/>
    <dgm:cxn modelId="{E622623D-9D42-4631-B2A3-11C11C2D89BA}" type="presParOf" srcId="{A7015632-FA4F-4C1B-80E4-1860BFE347F3}" destId="{E34A7F6A-5B9D-4225-9F1D-D49DD183DCC7}" srcOrd="0" destOrd="0" presId="urn:microsoft.com/office/officeart/2008/layout/AlternatingHexagons"/>
    <dgm:cxn modelId="{69A31937-6EE9-4711-8781-08409366A8A8}" type="presParOf" srcId="{A7015632-FA4F-4C1B-80E4-1860BFE347F3}" destId="{B95B632F-7D22-4D3A-B6DC-EA9C2EB73324}" srcOrd="1" destOrd="0" presId="urn:microsoft.com/office/officeart/2008/layout/AlternatingHexagons"/>
    <dgm:cxn modelId="{A297985D-D6D7-42CD-B8EE-9B16E2845394}" type="presParOf" srcId="{A7015632-FA4F-4C1B-80E4-1860BFE347F3}" destId="{2DEB1623-822C-4D12-9234-1C6FDFF484A2}" srcOrd="2" destOrd="0" presId="urn:microsoft.com/office/officeart/2008/layout/AlternatingHexagons"/>
    <dgm:cxn modelId="{A7377740-A052-4380-9A1F-A6CB01DC1E8E}" type="presParOf" srcId="{A7015632-FA4F-4C1B-80E4-1860BFE347F3}" destId="{4CD5EBC0-540C-4F4F-B0AD-B52D32B09933}" srcOrd="3" destOrd="0" presId="urn:microsoft.com/office/officeart/2008/layout/AlternatingHexagons"/>
    <dgm:cxn modelId="{C003C091-F147-4CF4-B965-A939853D78AD}" type="presParOf" srcId="{A7015632-FA4F-4C1B-80E4-1860BFE347F3}" destId="{3C9D935A-43D8-46CD-8B1E-10A90CE1FDD8}" srcOrd="4" destOrd="0" presId="urn:microsoft.com/office/officeart/2008/layout/AlternatingHexagons"/>
    <dgm:cxn modelId="{6E9E2D47-B932-4127-BFE0-CDA9DC1D4726}" type="presParOf" srcId="{23841972-7429-45A1-8488-BCCAFB1F7DCA}" destId="{61FB6D2B-5173-4831-A188-5C481DBB9721}" srcOrd="1" destOrd="0" presId="urn:microsoft.com/office/officeart/2008/layout/AlternatingHexagons"/>
    <dgm:cxn modelId="{BCAAF010-60FF-4261-A66B-4B3656AB12CB}" type="presParOf" srcId="{23841972-7429-45A1-8488-BCCAFB1F7DCA}" destId="{67A2A2A9-AB82-4E5A-AB24-78F1A8E83BA5}" srcOrd="2" destOrd="0" presId="urn:microsoft.com/office/officeart/2008/layout/AlternatingHexagons"/>
    <dgm:cxn modelId="{485124A3-7AE2-4D0A-807B-707C5445CCF3}" type="presParOf" srcId="{67A2A2A9-AB82-4E5A-AB24-78F1A8E83BA5}" destId="{B072019B-5B60-4230-9D2F-1043A4BBDF8B}" srcOrd="0" destOrd="0" presId="urn:microsoft.com/office/officeart/2008/layout/AlternatingHexagons"/>
    <dgm:cxn modelId="{4668AA82-A927-490A-B6F0-FE74102C11BD}" type="presParOf" srcId="{67A2A2A9-AB82-4E5A-AB24-78F1A8E83BA5}" destId="{B8789EE6-0C7A-4F45-9533-56D383987EEB}" srcOrd="1" destOrd="0" presId="urn:microsoft.com/office/officeart/2008/layout/AlternatingHexagons"/>
    <dgm:cxn modelId="{3B1A9266-88A6-42C5-8164-00AFC9E43FAE}" type="presParOf" srcId="{67A2A2A9-AB82-4E5A-AB24-78F1A8E83BA5}" destId="{81846D56-20BA-4677-ABD5-80D1ADA427CB}" srcOrd="2" destOrd="0" presId="urn:microsoft.com/office/officeart/2008/layout/AlternatingHexagons"/>
    <dgm:cxn modelId="{396E965F-CF86-4F35-9FA4-63C545931AC8}" type="presParOf" srcId="{67A2A2A9-AB82-4E5A-AB24-78F1A8E83BA5}" destId="{05E6EF71-5EE8-45F2-B374-6348223D773C}" srcOrd="3" destOrd="0" presId="urn:microsoft.com/office/officeart/2008/layout/AlternatingHexagons"/>
    <dgm:cxn modelId="{E6320DF9-C1E0-4739-87D4-F4A6F49B8DCE}" type="presParOf" srcId="{67A2A2A9-AB82-4E5A-AB24-78F1A8E83BA5}" destId="{726B76AC-984F-45D8-B890-6ACBA786395D}" srcOrd="4" destOrd="0" presId="urn:microsoft.com/office/officeart/2008/layout/AlternatingHexagons"/>
    <dgm:cxn modelId="{19376BDA-51FA-4D4D-A20B-A8C8EB5FABC3}" type="presParOf" srcId="{23841972-7429-45A1-8488-BCCAFB1F7DCA}" destId="{DFF5739F-BF34-4797-AAAD-FE731997BB95}" srcOrd="3" destOrd="0" presId="urn:microsoft.com/office/officeart/2008/layout/AlternatingHexagons"/>
    <dgm:cxn modelId="{28FD3B21-DAB5-4DDC-8FC2-B5414F8E0ED8}" type="presParOf" srcId="{23841972-7429-45A1-8488-BCCAFB1F7DCA}" destId="{8B2B551D-B87F-42A1-A213-523F09F690E3}" srcOrd="4" destOrd="0" presId="urn:microsoft.com/office/officeart/2008/layout/AlternatingHexagons"/>
    <dgm:cxn modelId="{44312931-FD52-435A-BEDF-27E735502F61}" type="presParOf" srcId="{8B2B551D-B87F-42A1-A213-523F09F690E3}" destId="{51EC1D77-CC4C-4257-9ECA-7E8C08FA23D3}" srcOrd="0" destOrd="0" presId="urn:microsoft.com/office/officeart/2008/layout/AlternatingHexagons"/>
    <dgm:cxn modelId="{11D08CF8-9BA6-4DA7-B847-83B4BD5D8BB5}" type="presParOf" srcId="{8B2B551D-B87F-42A1-A213-523F09F690E3}" destId="{C830534A-F022-4893-9DDF-78102382D31B}" srcOrd="1" destOrd="0" presId="urn:microsoft.com/office/officeart/2008/layout/AlternatingHexagons"/>
    <dgm:cxn modelId="{8FE32313-E8B7-43B4-AE4E-380C20761AB3}" type="presParOf" srcId="{8B2B551D-B87F-42A1-A213-523F09F690E3}" destId="{A219E774-C37A-4595-BFAE-F7E49C88539D}" srcOrd="2" destOrd="0" presId="urn:microsoft.com/office/officeart/2008/layout/AlternatingHexagons"/>
    <dgm:cxn modelId="{EEF9EBA5-8400-41CE-9629-0CCBC264967D}" type="presParOf" srcId="{8B2B551D-B87F-42A1-A213-523F09F690E3}" destId="{73778E75-9C72-49D9-A240-33F3E7D4913C}" srcOrd="3" destOrd="0" presId="urn:microsoft.com/office/officeart/2008/layout/AlternatingHexagons"/>
    <dgm:cxn modelId="{3FD94350-0AFD-42E0-ABE0-330B7D79BC7E}" type="presParOf" srcId="{8B2B551D-B87F-42A1-A213-523F09F690E3}" destId="{73388A88-7A76-4474-9652-427F5D1FA5F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1012C2-77EF-4F12-BB50-B583112AFE2E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C407668E-B0A7-4DD1-A327-7BFEDE25C2C3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Georgia" panose="02040502050405020303" pitchFamily="18" charset="0"/>
            </a:rPr>
            <a:t>1956: The name “Artificial Intelligence” is coined</a:t>
          </a:r>
          <a:endParaRPr lang="en-CA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86CFAEF3-E797-41FA-A5FA-C151D1112B12}" type="parTrans" cxnId="{50052B3D-365D-4CD7-A040-7C2072CD3DB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49A126FD-04C5-4066-99C2-B6ACCE56219F}" type="sibTrans" cxnId="{50052B3D-365D-4CD7-A040-7C2072CD3DB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C98D29FB-F6EF-483E-A24D-18BFB94AD10C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Georgia" panose="02040502050405020303" pitchFamily="18" charset="0"/>
            </a:rPr>
            <a:t>60’s: Search and games, formal logic and theorem proving </a:t>
          </a:r>
          <a:endParaRPr lang="en-US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FB314293-3D88-4B41-95CE-8DF02118B14B}" type="parTrans" cxnId="{7868229D-821A-402C-9167-46FC33385A94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40107ABC-83A1-4A41-8139-04BEBB4671A0}" type="sibTrans" cxnId="{7868229D-821A-402C-9167-46FC33385A94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96CBA52-51FB-456B-9507-697359D888D0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Georgia" panose="02040502050405020303" pitchFamily="18" charset="0"/>
            </a:rPr>
            <a:t>70’s: Robotics, perception, knowledge representation, expert systems</a:t>
          </a:r>
          <a:endParaRPr lang="en-US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E14C57EF-7E17-4849-B3FC-209E6388CC85}" type="parTrans" cxnId="{525C9A77-32D2-4EE2-B103-E806B584B9A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C6E63A67-8E51-476A-B7D9-F0AA2C453184}" type="sibTrans" cxnId="{525C9A77-32D2-4EE2-B103-E806B584B9A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B0CC1D6A-9B13-4A67-8C10-2CF588F8A1A2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Georgia" panose="02040502050405020303" pitchFamily="18" charset="0"/>
            </a:rPr>
            <a:t>80’s: More expert systems, AI becomes an industry</a:t>
          </a:r>
          <a:endParaRPr lang="en-US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90480675-BAA0-43EA-917E-693AA211F52B}" type="parTrans" cxnId="{B6F91452-7858-4730-9950-D9E86CFCFE0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7B925906-A43C-4068-BC69-9658C7CA124D}" type="sibTrans" cxnId="{B6F91452-7858-4730-9950-D9E86CFCFE00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539EAC4F-B84F-4117-B4CD-AF690FE54363}">
      <dgm:prSet custT="1"/>
      <dgm:spPr/>
      <dgm:t>
        <a:bodyPr/>
        <a:lstStyle/>
        <a:p>
          <a:r>
            <a:rPr lang="en-US" sz="1400">
              <a:solidFill>
                <a:schemeClr val="tx1"/>
              </a:solidFill>
              <a:latin typeface="Georgia" panose="02040502050405020303" pitchFamily="18" charset="0"/>
            </a:rPr>
            <a:t>90’s: Rational agents, probabilistic reasoning, machine learning</a:t>
          </a:r>
          <a:endParaRPr lang="en-US" sz="140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E662CFF6-E151-47C0-B968-4CC3BCB5EC2F}" type="parTrans" cxnId="{4E81F9A7-4FE1-49A0-8E5D-FD4944AEF22D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95CAB706-8254-4A95-A116-572EDFE6810B}" type="sibTrans" cxnId="{4E81F9A7-4FE1-49A0-8E5D-FD4944AEF22D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E659AA0A-3F44-4382-A747-88B92DEE0A9B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00’s: Systems integrating many AI methods, machine learning, natural language processing, reasoning under uncertainty, robotics again</a:t>
          </a:r>
        </a:p>
      </dgm:t>
    </dgm:pt>
    <dgm:pt modelId="{F03F19E7-6B63-453B-8430-4D53FF2A2294}" type="parTrans" cxnId="{DA2B8442-9D8E-444A-A8AC-83B267F3578E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C135ACF-DD9D-4E92-9E11-C96D619FD3BD}" type="sibTrans" cxnId="{DA2B8442-9D8E-444A-A8AC-83B267F3578E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B310C273-DCBF-464E-B936-10DDEC0FBF38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Georgia" panose="02040502050405020303" pitchFamily="18" charset="0"/>
            </a:rPr>
            <a:t>2011-now: Deep Learning</a:t>
          </a:r>
        </a:p>
      </dgm:t>
    </dgm:pt>
    <dgm:pt modelId="{9E39CC06-3E89-473C-AC28-F85E44C648C2}" type="parTrans" cxnId="{5105500E-313C-48A1-8A67-DF6AD545DF75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D062EE67-E956-4718-89DD-C61DB95FF134}" type="sibTrans" cxnId="{5105500E-313C-48A1-8A67-DF6AD545DF75}">
      <dgm:prSet/>
      <dgm:spPr/>
      <dgm:t>
        <a:bodyPr/>
        <a:lstStyle/>
        <a:p>
          <a:endParaRPr lang="en-CA" sz="140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2534DC26-AD0A-421A-90CC-A22FB06096DF}" type="pres">
      <dgm:prSet presAssocID="{781012C2-77EF-4F12-BB50-B583112AFE2E}" presName="Name0" presStyleCnt="0">
        <dgm:presLayoutVars>
          <dgm:chMax val="7"/>
          <dgm:chPref val="7"/>
          <dgm:dir/>
        </dgm:presLayoutVars>
      </dgm:prSet>
      <dgm:spPr/>
    </dgm:pt>
    <dgm:pt modelId="{D2E39E10-1DDB-40A0-A139-684D47EAB227}" type="pres">
      <dgm:prSet presAssocID="{781012C2-77EF-4F12-BB50-B583112AFE2E}" presName="Name1" presStyleCnt="0"/>
      <dgm:spPr/>
    </dgm:pt>
    <dgm:pt modelId="{42D3BF54-1F5F-4CC2-AE32-A7B4889E2B8E}" type="pres">
      <dgm:prSet presAssocID="{781012C2-77EF-4F12-BB50-B583112AFE2E}" presName="cycle" presStyleCnt="0"/>
      <dgm:spPr/>
    </dgm:pt>
    <dgm:pt modelId="{C008621A-34F9-4B40-9751-90C6D018D9C6}" type="pres">
      <dgm:prSet presAssocID="{781012C2-77EF-4F12-BB50-B583112AFE2E}" presName="srcNode" presStyleLbl="node1" presStyleIdx="0" presStyleCnt="7"/>
      <dgm:spPr/>
    </dgm:pt>
    <dgm:pt modelId="{6F1D4A64-6153-46FC-80AD-F61110F309C3}" type="pres">
      <dgm:prSet presAssocID="{781012C2-77EF-4F12-BB50-B583112AFE2E}" presName="conn" presStyleLbl="parChTrans1D2" presStyleIdx="0" presStyleCnt="1"/>
      <dgm:spPr/>
    </dgm:pt>
    <dgm:pt modelId="{5258B17A-9DAE-474E-BB8D-A3238A11496B}" type="pres">
      <dgm:prSet presAssocID="{781012C2-77EF-4F12-BB50-B583112AFE2E}" presName="extraNode" presStyleLbl="node1" presStyleIdx="0" presStyleCnt="7"/>
      <dgm:spPr/>
    </dgm:pt>
    <dgm:pt modelId="{B2E7B056-FBE3-45F9-865E-9DBE00B7EF2A}" type="pres">
      <dgm:prSet presAssocID="{781012C2-77EF-4F12-BB50-B583112AFE2E}" presName="dstNode" presStyleLbl="node1" presStyleIdx="0" presStyleCnt="7"/>
      <dgm:spPr/>
    </dgm:pt>
    <dgm:pt modelId="{3B6077BE-C2EF-4B7D-AE0A-B8220BF94829}" type="pres">
      <dgm:prSet presAssocID="{C407668E-B0A7-4DD1-A327-7BFEDE25C2C3}" presName="text_1" presStyleLbl="node1" presStyleIdx="0" presStyleCnt="7">
        <dgm:presLayoutVars>
          <dgm:bulletEnabled val="1"/>
        </dgm:presLayoutVars>
      </dgm:prSet>
      <dgm:spPr/>
    </dgm:pt>
    <dgm:pt modelId="{FD9C12B6-AF00-419A-9CD6-E49D9FBE3A37}" type="pres">
      <dgm:prSet presAssocID="{C407668E-B0A7-4DD1-A327-7BFEDE25C2C3}" presName="accent_1" presStyleCnt="0"/>
      <dgm:spPr/>
    </dgm:pt>
    <dgm:pt modelId="{368F7331-C2D7-42D0-8BAB-3A7557F36D95}" type="pres">
      <dgm:prSet presAssocID="{C407668E-B0A7-4DD1-A327-7BFEDE25C2C3}" presName="accentRepeatNode" presStyleLbl="solidFgAcc1" presStyleIdx="0" presStyleCnt="7"/>
      <dgm:spPr/>
    </dgm:pt>
    <dgm:pt modelId="{62B3C916-0630-414C-AA40-CA3945B66FB4}" type="pres">
      <dgm:prSet presAssocID="{C98D29FB-F6EF-483E-A24D-18BFB94AD10C}" presName="text_2" presStyleLbl="node1" presStyleIdx="1" presStyleCnt="7">
        <dgm:presLayoutVars>
          <dgm:bulletEnabled val="1"/>
        </dgm:presLayoutVars>
      </dgm:prSet>
      <dgm:spPr/>
    </dgm:pt>
    <dgm:pt modelId="{43BB6C88-22A6-492B-BA8A-95D705E75119}" type="pres">
      <dgm:prSet presAssocID="{C98D29FB-F6EF-483E-A24D-18BFB94AD10C}" presName="accent_2" presStyleCnt="0"/>
      <dgm:spPr/>
    </dgm:pt>
    <dgm:pt modelId="{A683AA49-EC78-48D3-9514-47AFAD57B00C}" type="pres">
      <dgm:prSet presAssocID="{C98D29FB-F6EF-483E-A24D-18BFB94AD10C}" presName="accentRepeatNode" presStyleLbl="solidFgAcc1" presStyleIdx="1" presStyleCnt="7"/>
      <dgm:spPr/>
    </dgm:pt>
    <dgm:pt modelId="{4FF63D72-02EA-467B-B83D-656F07707804}" type="pres">
      <dgm:prSet presAssocID="{296CBA52-51FB-456B-9507-697359D888D0}" presName="text_3" presStyleLbl="node1" presStyleIdx="2" presStyleCnt="7">
        <dgm:presLayoutVars>
          <dgm:bulletEnabled val="1"/>
        </dgm:presLayoutVars>
      </dgm:prSet>
      <dgm:spPr/>
    </dgm:pt>
    <dgm:pt modelId="{8564367E-4AA4-4D8B-9BFB-8055D457F33E}" type="pres">
      <dgm:prSet presAssocID="{296CBA52-51FB-456B-9507-697359D888D0}" presName="accent_3" presStyleCnt="0"/>
      <dgm:spPr/>
    </dgm:pt>
    <dgm:pt modelId="{19D83B89-5D53-46FF-B0D3-17018BAE20A4}" type="pres">
      <dgm:prSet presAssocID="{296CBA52-51FB-456B-9507-697359D888D0}" presName="accentRepeatNode" presStyleLbl="solidFgAcc1" presStyleIdx="2" presStyleCnt="7"/>
      <dgm:spPr/>
    </dgm:pt>
    <dgm:pt modelId="{C6200BA7-2087-4A2D-B62A-C09341CE73F7}" type="pres">
      <dgm:prSet presAssocID="{B0CC1D6A-9B13-4A67-8C10-2CF588F8A1A2}" presName="text_4" presStyleLbl="node1" presStyleIdx="3" presStyleCnt="7">
        <dgm:presLayoutVars>
          <dgm:bulletEnabled val="1"/>
        </dgm:presLayoutVars>
      </dgm:prSet>
      <dgm:spPr/>
    </dgm:pt>
    <dgm:pt modelId="{0DA86B28-9426-45AA-9157-8CB8566130D5}" type="pres">
      <dgm:prSet presAssocID="{B0CC1D6A-9B13-4A67-8C10-2CF588F8A1A2}" presName="accent_4" presStyleCnt="0"/>
      <dgm:spPr/>
    </dgm:pt>
    <dgm:pt modelId="{FDDFBC12-3F63-400A-82AA-463520DC50C3}" type="pres">
      <dgm:prSet presAssocID="{B0CC1D6A-9B13-4A67-8C10-2CF588F8A1A2}" presName="accentRepeatNode" presStyleLbl="solidFgAcc1" presStyleIdx="3" presStyleCnt="7"/>
      <dgm:spPr/>
    </dgm:pt>
    <dgm:pt modelId="{6B96AA3E-39A4-47DA-BC08-80BD5226F26F}" type="pres">
      <dgm:prSet presAssocID="{539EAC4F-B84F-4117-B4CD-AF690FE54363}" presName="text_5" presStyleLbl="node1" presStyleIdx="4" presStyleCnt="7">
        <dgm:presLayoutVars>
          <dgm:bulletEnabled val="1"/>
        </dgm:presLayoutVars>
      </dgm:prSet>
      <dgm:spPr/>
    </dgm:pt>
    <dgm:pt modelId="{567FD112-40C0-458F-9B50-1ACB4FBBE59B}" type="pres">
      <dgm:prSet presAssocID="{539EAC4F-B84F-4117-B4CD-AF690FE54363}" presName="accent_5" presStyleCnt="0"/>
      <dgm:spPr/>
    </dgm:pt>
    <dgm:pt modelId="{74D26CD9-F71F-436F-9160-0AEC3C199EEF}" type="pres">
      <dgm:prSet presAssocID="{539EAC4F-B84F-4117-B4CD-AF690FE54363}" presName="accentRepeatNode" presStyleLbl="solidFgAcc1" presStyleIdx="4" presStyleCnt="7"/>
      <dgm:spPr/>
    </dgm:pt>
    <dgm:pt modelId="{35034F3A-F9D7-443E-8C09-C758FFDC781E}" type="pres">
      <dgm:prSet presAssocID="{E659AA0A-3F44-4382-A747-88B92DEE0A9B}" presName="text_6" presStyleLbl="node1" presStyleIdx="5" presStyleCnt="7">
        <dgm:presLayoutVars>
          <dgm:bulletEnabled val="1"/>
        </dgm:presLayoutVars>
      </dgm:prSet>
      <dgm:spPr/>
    </dgm:pt>
    <dgm:pt modelId="{043B39B9-7CCE-448A-903E-BC8C4BBE8495}" type="pres">
      <dgm:prSet presAssocID="{E659AA0A-3F44-4382-A747-88B92DEE0A9B}" presName="accent_6" presStyleCnt="0"/>
      <dgm:spPr/>
    </dgm:pt>
    <dgm:pt modelId="{0D596749-B989-41D7-85BA-DC563EC7F53A}" type="pres">
      <dgm:prSet presAssocID="{E659AA0A-3F44-4382-A747-88B92DEE0A9B}" presName="accentRepeatNode" presStyleLbl="solidFgAcc1" presStyleIdx="5" presStyleCnt="7"/>
      <dgm:spPr/>
    </dgm:pt>
    <dgm:pt modelId="{950F0212-E570-494F-8959-61DC94B96AF0}" type="pres">
      <dgm:prSet presAssocID="{B310C273-DCBF-464E-B936-10DDEC0FBF38}" presName="text_7" presStyleLbl="node1" presStyleIdx="6" presStyleCnt="7">
        <dgm:presLayoutVars>
          <dgm:bulletEnabled val="1"/>
        </dgm:presLayoutVars>
      </dgm:prSet>
      <dgm:spPr/>
    </dgm:pt>
    <dgm:pt modelId="{F22EBD60-0DFE-478E-AC54-C9F94E92028E}" type="pres">
      <dgm:prSet presAssocID="{B310C273-DCBF-464E-B936-10DDEC0FBF38}" presName="accent_7" presStyleCnt="0"/>
      <dgm:spPr/>
    </dgm:pt>
    <dgm:pt modelId="{FE72E687-5AFF-4470-8F44-CDA61A5B8FC6}" type="pres">
      <dgm:prSet presAssocID="{B310C273-DCBF-464E-B936-10DDEC0FBF38}" presName="accentRepeatNode" presStyleLbl="solidFgAcc1" presStyleIdx="6" presStyleCnt="7"/>
      <dgm:spPr/>
    </dgm:pt>
  </dgm:ptLst>
  <dgm:cxnLst>
    <dgm:cxn modelId="{65753402-29FE-4747-8885-8518C608401F}" type="presOf" srcId="{E659AA0A-3F44-4382-A747-88B92DEE0A9B}" destId="{35034F3A-F9D7-443E-8C09-C758FFDC781E}" srcOrd="0" destOrd="0" presId="urn:microsoft.com/office/officeart/2008/layout/VerticalCurvedList"/>
    <dgm:cxn modelId="{5105500E-313C-48A1-8A67-DF6AD545DF75}" srcId="{781012C2-77EF-4F12-BB50-B583112AFE2E}" destId="{B310C273-DCBF-464E-B936-10DDEC0FBF38}" srcOrd="6" destOrd="0" parTransId="{9E39CC06-3E89-473C-AC28-F85E44C648C2}" sibTransId="{D062EE67-E956-4718-89DD-C61DB95FF134}"/>
    <dgm:cxn modelId="{A887D812-D674-4BDA-98A1-0A91915D7215}" type="presOf" srcId="{49A126FD-04C5-4066-99C2-B6ACCE56219F}" destId="{6F1D4A64-6153-46FC-80AD-F61110F309C3}" srcOrd="0" destOrd="0" presId="urn:microsoft.com/office/officeart/2008/layout/VerticalCurvedList"/>
    <dgm:cxn modelId="{50052B3D-365D-4CD7-A040-7C2072CD3DB0}" srcId="{781012C2-77EF-4F12-BB50-B583112AFE2E}" destId="{C407668E-B0A7-4DD1-A327-7BFEDE25C2C3}" srcOrd="0" destOrd="0" parTransId="{86CFAEF3-E797-41FA-A5FA-C151D1112B12}" sibTransId="{49A126FD-04C5-4066-99C2-B6ACCE56219F}"/>
    <dgm:cxn modelId="{DA2B8442-9D8E-444A-A8AC-83B267F3578E}" srcId="{781012C2-77EF-4F12-BB50-B583112AFE2E}" destId="{E659AA0A-3F44-4382-A747-88B92DEE0A9B}" srcOrd="5" destOrd="0" parTransId="{F03F19E7-6B63-453B-8430-4D53FF2A2294}" sibTransId="{2C135ACF-DD9D-4E92-9E11-C96D619FD3BD}"/>
    <dgm:cxn modelId="{B5D4646E-FCD7-4DAA-8A2D-A56EAA6F8167}" type="presOf" srcId="{296CBA52-51FB-456B-9507-697359D888D0}" destId="{4FF63D72-02EA-467B-B83D-656F07707804}" srcOrd="0" destOrd="0" presId="urn:microsoft.com/office/officeart/2008/layout/VerticalCurvedList"/>
    <dgm:cxn modelId="{B6F91452-7858-4730-9950-D9E86CFCFE00}" srcId="{781012C2-77EF-4F12-BB50-B583112AFE2E}" destId="{B0CC1D6A-9B13-4A67-8C10-2CF588F8A1A2}" srcOrd="3" destOrd="0" parTransId="{90480675-BAA0-43EA-917E-693AA211F52B}" sibTransId="{7B925906-A43C-4068-BC69-9658C7CA124D}"/>
    <dgm:cxn modelId="{525C9A77-32D2-4EE2-B103-E806B584B9A0}" srcId="{781012C2-77EF-4F12-BB50-B583112AFE2E}" destId="{296CBA52-51FB-456B-9507-697359D888D0}" srcOrd="2" destOrd="0" parTransId="{E14C57EF-7E17-4849-B3FC-209E6388CC85}" sibTransId="{C6E63A67-8E51-476A-B7D9-F0AA2C453184}"/>
    <dgm:cxn modelId="{06A22593-F39D-4002-9175-543404B76202}" type="presOf" srcId="{C98D29FB-F6EF-483E-A24D-18BFB94AD10C}" destId="{62B3C916-0630-414C-AA40-CA3945B66FB4}" srcOrd="0" destOrd="0" presId="urn:microsoft.com/office/officeart/2008/layout/VerticalCurvedList"/>
    <dgm:cxn modelId="{73677495-618A-449D-AC0A-59A4022AE56A}" type="presOf" srcId="{C407668E-B0A7-4DD1-A327-7BFEDE25C2C3}" destId="{3B6077BE-C2EF-4B7D-AE0A-B8220BF94829}" srcOrd="0" destOrd="0" presId="urn:microsoft.com/office/officeart/2008/layout/VerticalCurvedList"/>
    <dgm:cxn modelId="{6D240A99-F2EF-4B54-8046-7CB356916BF8}" type="presOf" srcId="{B310C273-DCBF-464E-B936-10DDEC0FBF38}" destId="{950F0212-E570-494F-8959-61DC94B96AF0}" srcOrd="0" destOrd="0" presId="urn:microsoft.com/office/officeart/2008/layout/VerticalCurvedList"/>
    <dgm:cxn modelId="{7868229D-821A-402C-9167-46FC33385A94}" srcId="{781012C2-77EF-4F12-BB50-B583112AFE2E}" destId="{C98D29FB-F6EF-483E-A24D-18BFB94AD10C}" srcOrd="1" destOrd="0" parTransId="{FB314293-3D88-4B41-95CE-8DF02118B14B}" sibTransId="{40107ABC-83A1-4A41-8139-04BEBB4671A0}"/>
    <dgm:cxn modelId="{18CA13A5-B908-4465-AF23-E61A9759650E}" type="presOf" srcId="{781012C2-77EF-4F12-BB50-B583112AFE2E}" destId="{2534DC26-AD0A-421A-90CC-A22FB06096DF}" srcOrd="0" destOrd="0" presId="urn:microsoft.com/office/officeart/2008/layout/VerticalCurvedList"/>
    <dgm:cxn modelId="{4E81F9A7-4FE1-49A0-8E5D-FD4944AEF22D}" srcId="{781012C2-77EF-4F12-BB50-B583112AFE2E}" destId="{539EAC4F-B84F-4117-B4CD-AF690FE54363}" srcOrd="4" destOrd="0" parTransId="{E662CFF6-E151-47C0-B968-4CC3BCB5EC2F}" sibTransId="{95CAB706-8254-4A95-A116-572EDFE6810B}"/>
    <dgm:cxn modelId="{411B2DD4-A5FB-47DB-8AEC-6AB59CA5182E}" type="presOf" srcId="{B0CC1D6A-9B13-4A67-8C10-2CF588F8A1A2}" destId="{C6200BA7-2087-4A2D-B62A-C09341CE73F7}" srcOrd="0" destOrd="0" presId="urn:microsoft.com/office/officeart/2008/layout/VerticalCurvedList"/>
    <dgm:cxn modelId="{DBD609E3-7CC1-466F-9C9A-3F0B8B73C579}" type="presOf" srcId="{539EAC4F-B84F-4117-B4CD-AF690FE54363}" destId="{6B96AA3E-39A4-47DA-BC08-80BD5226F26F}" srcOrd="0" destOrd="0" presId="urn:microsoft.com/office/officeart/2008/layout/VerticalCurvedList"/>
    <dgm:cxn modelId="{06272974-A13F-4B5D-93F7-8974B6828F64}" type="presParOf" srcId="{2534DC26-AD0A-421A-90CC-A22FB06096DF}" destId="{D2E39E10-1DDB-40A0-A139-684D47EAB227}" srcOrd="0" destOrd="0" presId="urn:microsoft.com/office/officeart/2008/layout/VerticalCurvedList"/>
    <dgm:cxn modelId="{204820DB-2E25-482D-BF3D-F877574FC2B1}" type="presParOf" srcId="{D2E39E10-1DDB-40A0-A139-684D47EAB227}" destId="{42D3BF54-1F5F-4CC2-AE32-A7B4889E2B8E}" srcOrd="0" destOrd="0" presId="urn:microsoft.com/office/officeart/2008/layout/VerticalCurvedList"/>
    <dgm:cxn modelId="{A5C99ECA-8DCD-4785-A418-FDD729813643}" type="presParOf" srcId="{42D3BF54-1F5F-4CC2-AE32-A7B4889E2B8E}" destId="{C008621A-34F9-4B40-9751-90C6D018D9C6}" srcOrd="0" destOrd="0" presId="urn:microsoft.com/office/officeart/2008/layout/VerticalCurvedList"/>
    <dgm:cxn modelId="{8B23A869-B091-4395-A350-2B0437701218}" type="presParOf" srcId="{42D3BF54-1F5F-4CC2-AE32-A7B4889E2B8E}" destId="{6F1D4A64-6153-46FC-80AD-F61110F309C3}" srcOrd="1" destOrd="0" presId="urn:microsoft.com/office/officeart/2008/layout/VerticalCurvedList"/>
    <dgm:cxn modelId="{F4912DA7-FD09-4BD4-9CFE-B00613B74F49}" type="presParOf" srcId="{42D3BF54-1F5F-4CC2-AE32-A7B4889E2B8E}" destId="{5258B17A-9DAE-474E-BB8D-A3238A11496B}" srcOrd="2" destOrd="0" presId="urn:microsoft.com/office/officeart/2008/layout/VerticalCurvedList"/>
    <dgm:cxn modelId="{0FA95737-FB14-456A-83C4-EE572E2323BD}" type="presParOf" srcId="{42D3BF54-1F5F-4CC2-AE32-A7B4889E2B8E}" destId="{B2E7B056-FBE3-45F9-865E-9DBE00B7EF2A}" srcOrd="3" destOrd="0" presId="urn:microsoft.com/office/officeart/2008/layout/VerticalCurvedList"/>
    <dgm:cxn modelId="{B65B8C1A-A5E7-4F03-968C-0D8D4D370163}" type="presParOf" srcId="{D2E39E10-1DDB-40A0-A139-684D47EAB227}" destId="{3B6077BE-C2EF-4B7D-AE0A-B8220BF94829}" srcOrd="1" destOrd="0" presId="urn:microsoft.com/office/officeart/2008/layout/VerticalCurvedList"/>
    <dgm:cxn modelId="{907AB74A-6016-4439-8922-627934B480A6}" type="presParOf" srcId="{D2E39E10-1DDB-40A0-A139-684D47EAB227}" destId="{FD9C12B6-AF00-419A-9CD6-E49D9FBE3A37}" srcOrd="2" destOrd="0" presId="urn:microsoft.com/office/officeart/2008/layout/VerticalCurvedList"/>
    <dgm:cxn modelId="{6652826B-EDE3-40C7-A343-517A098EB67A}" type="presParOf" srcId="{FD9C12B6-AF00-419A-9CD6-E49D9FBE3A37}" destId="{368F7331-C2D7-42D0-8BAB-3A7557F36D95}" srcOrd="0" destOrd="0" presId="urn:microsoft.com/office/officeart/2008/layout/VerticalCurvedList"/>
    <dgm:cxn modelId="{868481BD-D320-4FEF-BE31-9C825C3F709E}" type="presParOf" srcId="{D2E39E10-1DDB-40A0-A139-684D47EAB227}" destId="{62B3C916-0630-414C-AA40-CA3945B66FB4}" srcOrd="3" destOrd="0" presId="urn:microsoft.com/office/officeart/2008/layout/VerticalCurvedList"/>
    <dgm:cxn modelId="{44386039-0C25-4CCF-8A11-53BA9C8FB797}" type="presParOf" srcId="{D2E39E10-1DDB-40A0-A139-684D47EAB227}" destId="{43BB6C88-22A6-492B-BA8A-95D705E75119}" srcOrd="4" destOrd="0" presId="urn:microsoft.com/office/officeart/2008/layout/VerticalCurvedList"/>
    <dgm:cxn modelId="{4FB2BD8E-5A81-4069-8C1F-F14F3EB7233D}" type="presParOf" srcId="{43BB6C88-22A6-492B-BA8A-95D705E75119}" destId="{A683AA49-EC78-48D3-9514-47AFAD57B00C}" srcOrd="0" destOrd="0" presId="urn:microsoft.com/office/officeart/2008/layout/VerticalCurvedList"/>
    <dgm:cxn modelId="{F7831BE0-228A-4717-B8D7-CFEFA7D4ED97}" type="presParOf" srcId="{D2E39E10-1DDB-40A0-A139-684D47EAB227}" destId="{4FF63D72-02EA-467B-B83D-656F07707804}" srcOrd="5" destOrd="0" presId="urn:microsoft.com/office/officeart/2008/layout/VerticalCurvedList"/>
    <dgm:cxn modelId="{2388FC04-8340-497A-A47C-F3EDD1C0BE4B}" type="presParOf" srcId="{D2E39E10-1DDB-40A0-A139-684D47EAB227}" destId="{8564367E-4AA4-4D8B-9BFB-8055D457F33E}" srcOrd="6" destOrd="0" presId="urn:microsoft.com/office/officeart/2008/layout/VerticalCurvedList"/>
    <dgm:cxn modelId="{B1230B4B-4409-495F-9473-8648637EA223}" type="presParOf" srcId="{8564367E-4AA4-4D8B-9BFB-8055D457F33E}" destId="{19D83B89-5D53-46FF-B0D3-17018BAE20A4}" srcOrd="0" destOrd="0" presId="urn:microsoft.com/office/officeart/2008/layout/VerticalCurvedList"/>
    <dgm:cxn modelId="{35296B9E-45B2-4724-B4A6-C13CCAF66441}" type="presParOf" srcId="{D2E39E10-1DDB-40A0-A139-684D47EAB227}" destId="{C6200BA7-2087-4A2D-B62A-C09341CE73F7}" srcOrd="7" destOrd="0" presId="urn:microsoft.com/office/officeart/2008/layout/VerticalCurvedList"/>
    <dgm:cxn modelId="{4B819796-4EBE-4069-A72F-012992575B3F}" type="presParOf" srcId="{D2E39E10-1DDB-40A0-A139-684D47EAB227}" destId="{0DA86B28-9426-45AA-9157-8CB8566130D5}" srcOrd="8" destOrd="0" presId="urn:microsoft.com/office/officeart/2008/layout/VerticalCurvedList"/>
    <dgm:cxn modelId="{7FF9E4CE-DDFA-400F-8810-EE5A0DA59B06}" type="presParOf" srcId="{0DA86B28-9426-45AA-9157-8CB8566130D5}" destId="{FDDFBC12-3F63-400A-82AA-463520DC50C3}" srcOrd="0" destOrd="0" presId="urn:microsoft.com/office/officeart/2008/layout/VerticalCurvedList"/>
    <dgm:cxn modelId="{1D01BB5C-F499-40FE-89E3-0A6E1C7667CE}" type="presParOf" srcId="{D2E39E10-1DDB-40A0-A139-684D47EAB227}" destId="{6B96AA3E-39A4-47DA-BC08-80BD5226F26F}" srcOrd="9" destOrd="0" presId="urn:microsoft.com/office/officeart/2008/layout/VerticalCurvedList"/>
    <dgm:cxn modelId="{5000293D-9FE2-41E6-B418-1AB515F10621}" type="presParOf" srcId="{D2E39E10-1DDB-40A0-A139-684D47EAB227}" destId="{567FD112-40C0-458F-9B50-1ACB4FBBE59B}" srcOrd="10" destOrd="0" presId="urn:microsoft.com/office/officeart/2008/layout/VerticalCurvedList"/>
    <dgm:cxn modelId="{A257BEBE-B27E-4A01-8AA7-A3945E9BAA83}" type="presParOf" srcId="{567FD112-40C0-458F-9B50-1ACB4FBBE59B}" destId="{74D26CD9-F71F-436F-9160-0AEC3C199EEF}" srcOrd="0" destOrd="0" presId="urn:microsoft.com/office/officeart/2008/layout/VerticalCurvedList"/>
    <dgm:cxn modelId="{CD64046D-7DCD-427D-9D34-50ABC45296BE}" type="presParOf" srcId="{D2E39E10-1DDB-40A0-A139-684D47EAB227}" destId="{35034F3A-F9D7-443E-8C09-C758FFDC781E}" srcOrd="11" destOrd="0" presId="urn:microsoft.com/office/officeart/2008/layout/VerticalCurvedList"/>
    <dgm:cxn modelId="{44BBFA86-D568-4AAC-923B-53882222DAF7}" type="presParOf" srcId="{D2E39E10-1DDB-40A0-A139-684D47EAB227}" destId="{043B39B9-7CCE-448A-903E-BC8C4BBE8495}" srcOrd="12" destOrd="0" presId="urn:microsoft.com/office/officeart/2008/layout/VerticalCurvedList"/>
    <dgm:cxn modelId="{31040101-46D8-4FA8-BB88-7C3CD2DD5391}" type="presParOf" srcId="{043B39B9-7CCE-448A-903E-BC8C4BBE8495}" destId="{0D596749-B989-41D7-85BA-DC563EC7F53A}" srcOrd="0" destOrd="0" presId="urn:microsoft.com/office/officeart/2008/layout/VerticalCurvedList"/>
    <dgm:cxn modelId="{8863FDC9-F3C6-4455-843B-CFA89E24ECD2}" type="presParOf" srcId="{D2E39E10-1DDB-40A0-A139-684D47EAB227}" destId="{950F0212-E570-494F-8959-61DC94B96AF0}" srcOrd="13" destOrd="0" presId="urn:microsoft.com/office/officeart/2008/layout/VerticalCurvedList"/>
    <dgm:cxn modelId="{9E320F49-DDB9-47C4-BECF-01F1F2ACB034}" type="presParOf" srcId="{D2E39E10-1DDB-40A0-A139-684D47EAB227}" destId="{F22EBD60-0DFE-478E-AC54-C9F94E92028E}" srcOrd="14" destOrd="0" presId="urn:microsoft.com/office/officeart/2008/layout/VerticalCurvedList"/>
    <dgm:cxn modelId="{A570E5B9-1B21-46F0-9E4B-47A9151E7407}" type="presParOf" srcId="{F22EBD60-0DFE-478E-AC54-C9F94E92028E}" destId="{FE72E687-5AFF-4470-8F44-CDA61A5B8F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424FBBA-6EA5-4B2B-82DA-0DE50F6ED561}" type="doc">
      <dgm:prSet loTypeId="urn:microsoft.com/office/officeart/2005/8/layout/pyramid1" loCatId="pyramid" qsTypeId="urn:microsoft.com/office/officeart/2005/8/quickstyle/3d2" qsCatId="3D" csTypeId="urn:microsoft.com/office/officeart/2005/8/colors/colorful4" csCatId="colorful" phldr="1"/>
      <dgm:spPr/>
    </dgm:pt>
    <dgm:pt modelId="{557B6A45-0DAE-4FF5-81DF-FD8D34A4DB4C}">
      <dgm:prSet phldrT="[Text]"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Wisdom</a:t>
          </a:r>
          <a:endParaRPr lang="en-CA" sz="1600" cap="small" baseline="0" dirty="0">
            <a:latin typeface="Georgia" panose="02040502050405020303" pitchFamily="18" charset="0"/>
          </a:endParaRPr>
        </a:p>
      </dgm:t>
    </dgm:pt>
    <dgm:pt modelId="{8366E35C-D385-4209-9423-7C3EAEF01BC2}" type="parTrans" cxnId="{3DEA82D3-A22F-4E67-AAAF-55E9179BB45B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BBEEC9D9-F2D9-4078-A611-DB84710289BA}" type="sibTrans" cxnId="{3DEA82D3-A22F-4E67-AAAF-55E9179BB45B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F4903D06-3BA4-4696-9F9B-FD4F4F2EE3CB}">
      <dgm:prSet phldrT="[Text]"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Information</a:t>
          </a:r>
          <a:endParaRPr lang="en-CA" sz="1600" cap="small" baseline="0" dirty="0">
            <a:latin typeface="Georgia" panose="02040502050405020303" pitchFamily="18" charset="0"/>
          </a:endParaRPr>
        </a:p>
      </dgm:t>
    </dgm:pt>
    <dgm:pt modelId="{49194FF0-C461-4628-AC03-2064180C4FB4}" type="parTrans" cxnId="{AE8055E7-5A49-45B2-A3D8-0D1742C1FBC7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29D5C43B-DE0F-4852-896A-F193219E1030}" type="sibTrans" cxnId="{AE8055E7-5A49-45B2-A3D8-0D1742C1FBC7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9C4F54CA-B6D0-4F9F-9601-D90BB4338B3A}">
      <dgm:prSet phldrT="[Text]"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Data</a:t>
          </a:r>
          <a:endParaRPr lang="en-CA" sz="1600" cap="small" baseline="0" dirty="0">
            <a:latin typeface="Georgia" panose="02040502050405020303" pitchFamily="18" charset="0"/>
          </a:endParaRPr>
        </a:p>
      </dgm:t>
    </dgm:pt>
    <dgm:pt modelId="{E3E26631-AA81-4FAC-A232-83854D6871FE}" type="parTrans" cxnId="{DAACD3A6-00D4-4B2C-A67A-6F3FE4E3DC6A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2945A618-2E0B-4CCA-AE6C-7906AB10F89F}" type="sibTrans" cxnId="{DAACD3A6-00D4-4B2C-A67A-6F3FE4E3DC6A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5FEB7C94-BCC2-4615-B4D0-9B037CA977B1}">
      <dgm:prSet phldrT="[Text]"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Knowledge</a:t>
          </a:r>
          <a:endParaRPr lang="en-CA" sz="1600" cap="small" baseline="0" dirty="0">
            <a:latin typeface="Georgia" panose="02040502050405020303" pitchFamily="18" charset="0"/>
          </a:endParaRPr>
        </a:p>
      </dgm:t>
    </dgm:pt>
    <dgm:pt modelId="{F9C4034A-9D4C-4B5E-91F5-C52DBA457453}" type="parTrans" cxnId="{33938E5E-92BA-4852-BF0B-109876C79CBC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66540BBF-5995-4FB2-9ADC-9EFC52032B45}" type="sibTrans" cxnId="{33938E5E-92BA-4852-BF0B-109876C79CBC}">
      <dgm:prSet/>
      <dgm:spPr/>
      <dgm:t>
        <a:bodyPr/>
        <a:lstStyle/>
        <a:p>
          <a:endParaRPr lang="en-CA" sz="1600" cap="small" baseline="0">
            <a:latin typeface="Georgia" panose="02040502050405020303" pitchFamily="18" charset="0"/>
          </a:endParaRPr>
        </a:p>
      </dgm:t>
    </dgm:pt>
    <dgm:pt modelId="{3597F8BD-27F6-4E54-8EBF-20C225443480}" type="pres">
      <dgm:prSet presAssocID="{E424FBBA-6EA5-4B2B-82DA-0DE50F6ED561}" presName="Name0" presStyleCnt="0">
        <dgm:presLayoutVars>
          <dgm:dir/>
          <dgm:animLvl val="lvl"/>
          <dgm:resizeHandles val="exact"/>
        </dgm:presLayoutVars>
      </dgm:prSet>
      <dgm:spPr/>
    </dgm:pt>
    <dgm:pt modelId="{E139AE36-AFA9-4E8B-9711-D466D84A1CA2}" type="pres">
      <dgm:prSet presAssocID="{557B6A45-0DAE-4FF5-81DF-FD8D34A4DB4C}" presName="Name8" presStyleCnt="0"/>
      <dgm:spPr/>
    </dgm:pt>
    <dgm:pt modelId="{0B630367-BCF1-44C8-A187-1590869E09D6}" type="pres">
      <dgm:prSet presAssocID="{557B6A45-0DAE-4FF5-81DF-FD8D34A4DB4C}" presName="level" presStyleLbl="node1" presStyleIdx="0" presStyleCnt="4">
        <dgm:presLayoutVars>
          <dgm:chMax val="1"/>
          <dgm:bulletEnabled val="1"/>
        </dgm:presLayoutVars>
      </dgm:prSet>
      <dgm:spPr/>
    </dgm:pt>
    <dgm:pt modelId="{24DF1919-C771-474F-B160-B6E78240D640}" type="pres">
      <dgm:prSet presAssocID="{557B6A45-0DAE-4FF5-81DF-FD8D34A4DB4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9E1E56-BB5D-4783-A9AA-FE157E30177B}" type="pres">
      <dgm:prSet presAssocID="{5FEB7C94-BCC2-4615-B4D0-9B037CA977B1}" presName="Name8" presStyleCnt="0"/>
      <dgm:spPr/>
    </dgm:pt>
    <dgm:pt modelId="{83B24DD7-C9E2-4BAA-8502-02C273A745BB}" type="pres">
      <dgm:prSet presAssocID="{5FEB7C94-BCC2-4615-B4D0-9B037CA977B1}" presName="level" presStyleLbl="node1" presStyleIdx="1" presStyleCnt="4">
        <dgm:presLayoutVars>
          <dgm:chMax val="1"/>
          <dgm:bulletEnabled val="1"/>
        </dgm:presLayoutVars>
      </dgm:prSet>
      <dgm:spPr/>
    </dgm:pt>
    <dgm:pt modelId="{8FF5BA1E-AE7F-495C-BC7D-66D855E3103D}" type="pres">
      <dgm:prSet presAssocID="{5FEB7C94-BCC2-4615-B4D0-9B037CA977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E99196-3691-42CB-B3DB-6F8289F2952F}" type="pres">
      <dgm:prSet presAssocID="{F4903D06-3BA4-4696-9F9B-FD4F4F2EE3CB}" presName="Name8" presStyleCnt="0"/>
      <dgm:spPr/>
    </dgm:pt>
    <dgm:pt modelId="{5E6D7CF8-5531-40FB-B26D-630E69EE7078}" type="pres">
      <dgm:prSet presAssocID="{F4903D06-3BA4-4696-9F9B-FD4F4F2EE3CB}" presName="level" presStyleLbl="node1" presStyleIdx="2" presStyleCnt="4">
        <dgm:presLayoutVars>
          <dgm:chMax val="1"/>
          <dgm:bulletEnabled val="1"/>
        </dgm:presLayoutVars>
      </dgm:prSet>
      <dgm:spPr/>
    </dgm:pt>
    <dgm:pt modelId="{23161EE8-C81D-4013-B147-C0D22F10B507}" type="pres">
      <dgm:prSet presAssocID="{F4903D06-3BA4-4696-9F9B-FD4F4F2EE3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147975C-47DB-48D8-B244-49E1FE1DD327}" type="pres">
      <dgm:prSet presAssocID="{9C4F54CA-B6D0-4F9F-9601-D90BB4338B3A}" presName="Name8" presStyleCnt="0"/>
      <dgm:spPr/>
    </dgm:pt>
    <dgm:pt modelId="{8599C886-F053-424D-BEED-9DF9E2828916}" type="pres">
      <dgm:prSet presAssocID="{9C4F54CA-B6D0-4F9F-9601-D90BB4338B3A}" presName="level" presStyleLbl="node1" presStyleIdx="3" presStyleCnt="4">
        <dgm:presLayoutVars>
          <dgm:chMax val="1"/>
          <dgm:bulletEnabled val="1"/>
        </dgm:presLayoutVars>
      </dgm:prSet>
      <dgm:spPr/>
    </dgm:pt>
    <dgm:pt modelId="{43C7B64C-1346-4142-930A-602D38C85984}" type="pres">
      <dgm:prSet presAssocID="{9C4F54CA-B6D0-4F9F-9601-D90BB4338B3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B6C8A0E-9528-4FA1-9C59-1C19D673235F}" type="presOf" srcId="{9C4F54CA-B6D0-4F9F-9601-D90BB4338B3A}" destId="{43C7B64C-1346-4142-930A-602D38C85984}" srcOrd="1" destOrd="0" presId="urn:microsoft.com/office/officeart/2005/8/layout/pyramid1"/>
    <dgm:cxn modelId="{D99E1D1C-64E4-4F9E-B19A-E133D8C24606}" type="presOf" srcId="{557B6A45-0DAE-4FF5-81DF-FD8D34A4DB4C}" destId="{24DF1919-C771-474F-B160-B6E78240D640}" srcOrd="1" destOrd="0" presId="urn:microsoft.com/office/officeart/2005/8/layout/pyramid1"/>
    <dgm:cxn modelId="{CB0D0B24-976A-425E-9EB1-56FC19AA6E0C}" type="presOf" srcId="{5FEB7C94-BCC2-4615-B4D0-9B037CA977B1}" destId="{83B24DD7-C9E2-4BAA-8502-02C273A745BB}" srcOrd="0" destOrd="0" presId="urn:microsoft.com/office/officeart/2005/8/layout/pyramid1"/>
    <dgm:cxn modelId="{51EA5F27-455D-43D6-948A-8CC2E1B3CD5F}" type="presOf" srcId="{F4903D06-3BA4-4696-9F9B-FD4F4F2EE3CB}" destId="{23161EE8-C81D-4013-B147-C0D22F10B507}" srcOrd="1" destOrd="0" presId="urn:microsoft.com/office/officeart/2005/8/layout/pyramid1"/>
    <dgm:cxn modelId="{C29ED92F-65C7-4473-B224-7A4D03EACD63}" type="presOf" srcId="{E424FBBA-6EA5-4B2B-82DA-0DE50F6ED561}" destId="{3597F8BD-27F6-4E54-8EBF-20C225443480}" srcOrd="0" destOrd="0" presId="urn:microsoft.com/office/officeart/2005/8/layout/pyramid1"/>
    <dgm:cxn modelId="{33938E5E-92BA-4852-BF0B-109876C79CBC}" srcId="{E424FBBA-6EA5-4B2B-82DA-0DE50F6ED561}" destId="{5FEB7C94-BCC2-4615-B4D0-9B037CA977B1}" srcOrd="1" destOrd="0" parTransId="{F9C4034A-9D4C-4B5E-91F5-C52DBA457453}" sibTransId="{66540BBF-5995-4FB2-9ADC-9EFC52032B45}"/>
    <dgm:cxn modelId="{2858F375-5F48-43D1-8B1B-0FF557FEBB7B}" type="presOf" srcId="{5FEB7C94-BCC2-4615-B4D0-9B037CA977B1}" destId="{8FF5BA1E-AE7F-495C-BC7D-66D855E3103D}" srcOrd="1" destOrd="0" presId="urn:microsoft.com/office/officeart/2005/8/layout/pyramid1"/>
    <dgm:cxn modelId="{DFE7D485-016D-4D8B-BB9C-C7C1F34B1C1C}" type="presOf" srcId="{F4903D06-3BA4-4696-9F9B-FD4F4F2EE3CB}" destId="{5E6D7CF8-5531-40FB-B26D-630E69EE7078}" srcOrd="0" destOrd="0" presId="urn:microsoft.com/office/officeart/2005/8/layout/pyramid1"/>
    <dgm:cxn modelId="{DAACD3A6-00D4-4B2C-A67A-6F3FE4E3DC6A}" srcId="{E424FBBA-6EA5-4B2B-82DA-0DE50F6ED561}" destId="{9C4F54CA-B6D0-4F9F-9601-D90BB4338B3A}" srcOrd="3" destOrd="0" parTransId="{E3E26631-AA81-4FAC-A232-83854D6871FE}" sibTransId="{2945A618-2E0B-4CCA-AE6C-7906AB10F89F}"/>
    <dgm:cxn modelId="{3F2BEDB1-930A-49B2-BB06-B8D06D4B8150}" type="presOf" srcId="{557B6A45-0DAE-4FF5-81DF-FD8D34A4DB4C}" destId="{0B630367-BCF1-44C8-A187-1590869E09D6}" srcOrd="0" destOrd="0" presId="urn:microsoft.com/office/officeart/2005/8/layout/pyramid1"/>
    <dgm:cxn modelId="{3DEA82D3-A22F-4E67-AAAF-55E9179BB45B}" srcId="{E424FBBA-6EA5-4B2B-82DA-0DE50F6ED561}" destId="{557B6A45-0DAE-4FF5-81DF-FD8D34A4DB4C}" srcOrd="0" destOrd="0" parTransId="{8366E35C-D385-4209-9423-7C3EAEF01BC2}" sibTransId="{BBEEC9D9-F2D9-4078-A611-DB84710289BA}"/>
    <dgm:cxn modelId="{AE8055E7-5A49-45B2-A3D8-0D1742C1FBC7}" srcId="{E424FBBA-6EA5-4B2B-82DA-0DE50F6ED561}" destId="{F4903D06-3BA4-4696-9F9B-FD4F4F2EE3CB}" srcOrd="2" destOrd="0" parTransId="{49194FF0-C461-4628-AC03-2064180C4FB4}" sibTransId="{29D5C43B-DE0F-4852-896A-F193219E1030}"/>
    <dgm:cxn modelId="{17AA17FD-D184-4162-BF85-0DEB79DAF7A8}" type="presOf" srcId="{9C4F54CA-B6D0-4F9F-9601-D90BB4338B3A}" destId="{8599C886-F053-424D-BEED-9DF9E2828916}" srcOrd="0" destOrd="0" presId="urn:microsoft.com/office/officeart/2005/8/layout/pyramid1"/>
    <dgm:cxn modelId="{A123EC4F-E875-45ED-8DED-E8BA7A997837}" type="presParOf" srcId="{3597F8BD-27F6-4E54-8EBF-20C225443480}" destId="{E139AE36-AFA9-4E8B-9711-D466D84A1CA2}" srcOrd="0" destOrd="0" presId="urn:microsoft.com/office/officeart/2005/8/layout/pyramid1"/>
    <dgm:cxn modelId="{C68703A8-4803-4C67-9DC4-C4B470263FCC}" type="presParOf" srcId="{E139AE36-AFA9-4E8B-9711-D466D84A1CA2}" destId="{0B630367-BCF1-44C8-A187-1590869E09D6}" srcOrd="0" destOrd="0" presId="urn:microsoft.com/office/officeart/2005/8/layout/pyramid1"/>
    <dgm:cxn modelId="{DCF248A0-97CB-41D7-BC40-77B9D704762D}" type="presParOf" srcId="{E139AE36-AFA9-4E8B-9711-D466D84A1CA2}" destId="{24DF1919-C771-474F-B160-B6E78240D640}" srcOrd="1" destOrd="0" presId="urn:microsoft.com/office/officeart/2005/8/layout/pyramid1"/>
    <dgm:cxn modelId="{D47C5E32-E537-48EC-BE50-CD594EB1A7A1}" type="presParOf" srcId="{3597F8BD-27F6-4E54-8EBF-20C225443480}" destId="{109E1E56-BB5D-4783-A9AA-FE157E30177B}" srcOrd="1" destOrd="0" presId="urn:microsoft.com/office/officeart/2005/8/layout/pyramid1"/>
    <dgm:cxn modelId="{12CEC2C3-FF6D-4A2F-AB27-D416EDD11D45}" type="presParOf" srcId="{109E1E56-BB5D-4783-A9AA-FE157E30177B}" destId="{83B24DD7-C9E2-4BAA-8502-02C273A745BB}" srcOrd="0" destOrd="0" presId="urn:microsoft.com/office/officeart/2005/8/layout/pyramid1"/>
    <dgm:cxn modelId="{95DC00DB-4B3C-409D-9F64-F67E8550E661}" type="presParOf" srcId="{109E1E56-BB5D-4783-A9AA-FE157E30177B}" destId="{8FF5BA1E-AE7F-495C-BC7D-66D855E3103D}" srcOrd="1" destOrd="0" presId="urn:microsoft.com/office/officeart/2005/8/layout/pyramid1"/>
    <dgm:cxn modelId="{5DD93059-19DF-464D-B60D-A5B42793E5CE}" type="presParOf" srcId="{3597F8BD-27F6-4E54-8EBF-20C225443480}" destId="{82E99196-3691-42CB-B3DB-6F8289F2952F}" srcOrd="2" destOrd="0" presId="urn:microsoft.com/office/officeart/2005/8/layout/pyramid1"/>
    <dgm:cxn modelId="{871AF62D-DD68-41DF-AB4A-D58FEF7F615D}" type="presParOf" srcId="{82E99196-3691-42CB-B3DB-6F8289F2952F}" destId="{5E6D7CF8-5531-40FB-B26D-630E69EE7078}" srcOrd="0" destOrd="0" presId="urn:microsoft.com/office/officeart/2005/8/layout/pyramid1"/>
    <dgm:cxn modelId="{0DF0A8C8-86E6-4240-B6F6-D1AEE954B10C}" type="presParOf" srcId="{82E99196-3691-42CB-B3DB-6F8289F2952F}" destId="{23161EE8-C81D-4013-B147-C0D22F10B507}" srcOrd="1" destOrd="0" presId="urn:microsoft.com/office/officeart/2005/8/layout/pyramid1"/>
    <dgm:cxn modelId="{B0237306-4FEC-4364-BF0E-6B9F6DDEFD94}" type="presParOf" srcId="{3597F8BD-27F6-4E54-8EBF-20C225443480}" destId="{8147975C-47DB-48D8-B244-49E1FE1DD327}" srcOrd="3" destOrd="0" presId="urn:microsoft.com/office/officeart/2005/8/layout/pyramid1"/>
    <dgm:cxn modelId="{2DB32F65-A46D-428D-AB5E-9BD9EC6827C8}" type="presParOf" srcId="{8147975C-47DB-48D8-B244-49E1FE1DD327}" destId="{8599C886-F053-424D-BEED-9DF9E2828916}" srcOrd="0" destOrd="0" presId="urn:microsoft.com/office/officeart/2005/8/layout/pyramid1"/>
    <dgm:cxn modelId="{74D78964-3F95-40B8-86B9-62EBEF7533BC}" type="presParOf" srcId="{8147975C-47DB-48D8-B244-49E1FE1DD327}" destId="{43C7B64C-1346-4142-930A-602D38C8598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439071B-CC3C-4743-AA29-07B4CAE12505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88C11543-6775-42E4-BF5E-118D4914D7C2}">
      <dgm:prSet phldrT="[Text]"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Data:</a:t>
          </a:r>
          <a:endParaRPr lang="en-CA" sz="1600" cap="small" baseline="0" dirty="0"/>
        </a:p>
      </dgm:t>
    </dgm:pt>
    <dgm:pt modelId="{255A5D95-3F1D-4C7D-B85E-0E2E43681057}" type="parTrans" cxnId="{2D6C2E1B-9FA4-40F6-9191-49AF5EA90ADD}">
      <dgm:prSet/>
      <dgm:spPr/>
      <dgm:t>
        <a:bodyPr/>
        <a:lstStyle/>
        <a:p>
          <a:endParaRPr lang="en-CA" cap="small" baseline="0"/>
        </a:p>
      </dgm:t>
    </dgm:pt>
    <dgm:pt modelId="{F58F1025-7F1E-475B-9896-11961864CA34}" type="sibTrans" cxnId="{2D6C2E1B-9FA4-40F6-9191-49AF5EA90ADD}">
      <dgm:prSet/>
      <dgm:spPr/>
      <dgm:t>
        <a:bodyPr/>
        <a:lstStyle/>
        <a:p>
          <a:endParaRPr lang="en-CA" cap="small" baseline="0"/>
        </a:p>
      </dgm:t>
    </dgm:pt>
    <dgm:pt modelId="{17C69F75-4166-42FF-8D84-B8C9A5CBE70F}">
      <dgm:prSet custT="1"/>
      <dgm:spPr/>
      <dgm:t>
        <a:bodyPr/>
        <a:lstStyle/>
        <a:p>
          <a:r>
            <a:rPr lang="en-US" sz="1600" cap="small" baseline="0" dirty="0">
              <a:latin typeface="Georgia" panose="02040502050405020303" pitchFamily="18" charset="0"/>
            </a:rPr>
            <a:t>Information:</a:t>
          </a:r>
        </a:p>
      </dgm:t>
    </dgm:pt>
    <dgm:pt modelId="{4B09DACA-22D4-4972-880F-690DAA423A04}" type="parTrans" cxnId="{A6EC2C5D-A221-44B0-B5F3-C7BB611C4706}">
      <dgm:prSet/>
      <dgm:spPr/>
      <dgm:t>
        <a:bodyPr/>
        <a:lstStyle/>
        <a:p>
          <a:endParaRPr lang="en-CA" cap="small" baseline="0"/>
        </a:p>
      </dgm:t>
    </dgm:pt>
    <dgm:pt modelId="{18E9F775-C5D7-408F-88E9-EA6B60316801}" type="sibTrans" cxnId="{A6EC2C5D-A221-44B0-B5F3-C7BB611C4706}">
      <dgm:prSet/>
      <dgm:spPr/>
      <dgm:t>
        <a:bodyPr/>
        <a:lstStyle/>
        <a:p>
          <a:endParaRPr lang="en-CA" cap="small" baseline="0"/>
        </a:p>
      </dgm:t>
    </dgm:pt>
    <dgm:pt modelId="{E1CA9D17-DA87-47E6-AB95-468C66A81713}">
      <dgm:prSet phldrT="[Text]" custT="1"/>
      <dgm:spPr/>
      <dgm:t>
        <a:bodyPr/>
        <a:lstStyle/>
        <a:p>
          <a:r>
            <a:rPr lang="en-US" sz="1600" b="1" cap="small" baseline="0" dirty="0">
              <a:latin typeface="Georgia" panose="02040502050405020303" pitchFamily="18" charset="0"/>
            </a:rPr>
            <a:t>S</a:t>
          </a:r>
          <a:r>
            <a:rPr lang="en-US" sz="1600" cap="small" baseline="0" dirty="0">
              <a:latin typeface="Georgia" panose="02040502050405020303" pitchFamily="18" charset="0"/>
            </a:rPr>
            <a:t>treams (collection) of </a:t>
          </a:r>
          <a:r>
            <a:rPr lang="en-US" sz="1600" b="1" cap="small" baseline="0" dirty="0">
              <a:latin typeface="Georgia" panose="02040502050405020303" pitchFamily="18" charset="0"/>
            </a:rPr>
            <a:t>R</a:t>
          </a:r>
          <a:r>
            <a:rPr lang="en-US" sz="1600" cap="small" baseline="0" dirty="0">
              <a:latin typeface="Georgia" panose="02040502050405020303" pitchFamily="18" charset="0"/>
            </a:rPr>
            <a:t>aw </a:t>
          </a:r>
          <a:r>
            <a:rPr lang="en-US" sz="1600" b="1" cap="small" baseline="0" dirty="0">
              <a:latin typeface="Georgia" panose="02040502050405020303" pitchFamily="18" charset="0"/>
            </a:rPr>
            <a:t>F</a:t>
          </a:r>
          <a:r>
            <a:rPr lang="en-US" sz="1600" cap="small" baseline="0" dirty="0">
              <a:latin typeface="Georgia" panose="02040502050405020303" pitchFamily="18" charset="0"/>
            </a:rPr>
            <a:t>acts.</a:t>
          </a:r>
          <a:endParaRPr lang="en-CA" sz="1600" cap="small" baseline="0" dirty="0"/>
        </a:p>
      </dgm:t>
    </dgm:pt>
    <dgm:pt modelId="{686BFE41-1D65-45D0-ACF3-C1F523F059D9}" type="parTrans" cxnId="{0A23BA3F-A5C9-4112-8216-01E23FC30C20}">
      <dgm:prSet/>
      <dgm:spPr/>
      <dgm:t>
        <a:bodyPr/>
        <a:lstStyle/>
        <a:p>
          <a:endParaRPr lang="en-CA" cap="small" baseline="0"/>
        </a:p>
      </dgm:t>
    </dgm:pt>
    <dgm:pt modelId="{04951516-BED9-4ACA-AA4E-DD277E732B23}" type="sibTrans" cxnId="{0A23BA3F-A5C9-4112-8216-01E23FC30C20}">
      <dgm:prSet/>
      <dgm:spPr/>
      <dgm:t>
        <a:bodyPr/>
        <a:lstStyle/>
        <a:p>
          <a:endParaRPr lang="en-CA" cap="small" baseline="0"/>
        </a:p>
      </dgm:t>
    </dgm:pt>
    <dgm:pt modelId="{13FA3706-7B8A-4F4B-B715-D0A3E9D07F37}">
      <dgm:prSet custT="1"/>
      <dgm:spPr/>
      <dgm:t>
        <a:bodyPr/>
        <a:lstStyle/>
        <a:p>
          <a:r>
            <a:rPr lang="en-US" sz="1600" b="1" cap="small" baseline="0" dirty="0">
              <a:latin typeface="Georgia" panose="02040502050405020303" pitchFamily="18" charset="0"/>
            </a:rPr>
            <a:t>M</a:t>
          </a:r>
          <a:r>
            <a:rPr lang="en-US" sz="1600" cap="small" baseline="0" dirty="0">
              <a:latin typeface="Georgia" panose="02040502050405020303" pitchFamily="18" charset="0"/>
            </a:rPr>
            <a:t>eaningful, </a:t>
          </a:r>
          <a:r>
            <a:rPr lang="en-US" sz="1600" b="1" cap="small" baseline="0" dirty="0">
              <a:latin typeface="Georgia" panose="02040502050405020303" pitchFamily="18" charset="0"/>
            </a:rPr>
            <a:t>P</a:t>
          </a:r>
          <a:r>
            <a:rPr lang="en-US" sz="1600" cap="small" baseline="0" dirty="0">
              <a:latin typeface="Georgia" panose="02040502050405020303" pitchFamily="18" charset="0"/>
            </a:rPr>
            <a:t>rocessed </a:t>
          </a:r>
          <a:r>
            <a:rPr lang="en-US" sz="1600" b="1" cap="small" baseline="0" dirty="0">
              <a:latin typeface="Georgia" panose="02040502050405020303" pitchFamily="18" charset="0"/>
            </a:rPr>
            <a:t>D</a:t>
          </a:r>
          <a:r>
            <a:rPr lang="en-US" sz="1600" cap="small" baseline="0" dirty="0">
              <a:latin typeface="Georgia" panose="02040502050405020303" pitchFamily="18" charset="0"/>
            </a:rPr>
            <a:t>ata (in a context).</a:t>
          </a:r>
        </a:p>
      </dgm:t>
    </dgm:pt>
    <dgm:pt modelId="{BC8091FA-D0AB-46F1-8E8D-F86E0B729C6B}" type="parTrans" cxnId="{70E394F1-BFDD-4B8F-BEFE-40BE3B353B4C}">
      <dgm:prSet/>
      <dgm:spPr/>
      <dgm:t>
        <a:bodyPr/>
        <a:lstStyle/>
        <a:p>
          <a:endParaRPr lang="en-CA" cap="small" baseline="0"/>
        </a:p>
      </dgm:t>
    </dgm:pt>
    <dgm:pt modelId="{61CF6BDC-ED44-4703-AC9F-DF57092B15CB}" type="sibTrans" cxnId="{70E394F1-BFDD-4B8F-BEFE-40BE3B353B4C}">
      <dgm:prSet/>
      <dgm:spPr/>
      <dgm:t>
        <a:bodyPr/>
        <a:lstStyle/>
        <a:p>
          <a:endParaRPr lang="en-CA" cap="small" baseline="0"/>
        </a:p>
      </dgm:t>
    </dgm:pt>
    <dgm:pt modelId="{5104CDBC-6E8E-4BD1-85E7-F9F5FB8AAC77}">
      <dgm:prSet phldrT="[Text]" custT="1"/>
      <dgm:spPr/>
      <dgm:t>
        <a:bodyPr/>
        <a:lstStyle/>
        <a:p>
          <a:endParaRPr lang="en-CA" sz="1600" cap="small" baseline="0" dirty="0"/>
        </a:p>
      </dgm:t>
    </dgm:pt>
    <dgm:pt modelId="{B8A30E44-D106-44C9-A4FB-5FF1561A3E4A}" type="parTrans" cxnId="{BD0470E4-420A-48E3-A103-0DD523752286}">
      <dgm:prSet/>
      <dgm:spPr/>
      <dgm:t>
        <a:bodyPr/>
        <a:lstStyle/>
        <a:p>
          <a:endParaRPr lang="en-CA"/>
        </a:p>
      </dgm:t>
    </dgm:pt>
    <dgm:pt modelId="{0ECF6208-3637-4901-B183-C67C9D29F247}" type="sibTrans" cxnId="{BD0470E4-420A-48E3-A103-0DD523752286}">
      <dgm:prSet/>
      <dgm:spPr/>
      <dgm:t>
        <a:bodyPr/>
        <a:lstStyle/>
        <a:p>
          <a:endParaRPr lang="en-CA"/>
        </a:p>
      </dgm:t>
    </dgm:pt>
    <dgm:pt modelId="{6805ECE1-FAAA-4B07-A641-0C866A309AF0}">
      <dgm:prSet phldrT="[Text]" custT="1"/>
      <dgm:spPr/>
      <dgm:t>
        <a:bodyPr/>
        <a:lstStyle/>
        <a:p>
          <a:endParaRPr lang="en-CA" sz="1600" cap="small" baseline="0" dirty="0"/>
        </a:p>
      </dgm:t>
    </dgm:pt>
    <dgm:pt modelId="{5BD999D1-589F-4C05-A874-13BE6C62D560}" type="parTrans" cxnId="{8F5086D8-5358-4CB6-95BB-07D9CF93460D}">
      <dgm:prSet/>
      <dgm:spPr/>
      <dgm:t>
        <a:bodyPr/>
        <a:lstStyle/>
        <a:p>
          <a:endParaRPr lang="en-CA"/>
        </a:p>
      </dgm:t>
    </dgm:pt>
    <dgm:pt modelId="{FFD8AA1D-365F-4311-B7F8-39FDA09FBBEB}" type="sibTrans" cxnId="{8F5086D8-5358-4CB6-95BB-07D9CF93460D}">
      <dgm:prSet/>
      <dgm:spPr/>
      <dgm:t>
        <a:bodyPr/>
        <a:lstStyle/>
        <a:p>
          <a:endParaRPr lang="en-CA"/>
        </a:p>
      </dgm:t>
    </dgm:pt>
    <dgm:pt modelId="{58EEB26A-7F7C-4A39-B418-3BD53DA9B419}">
      <dgm:prSet custT="1"/>
      <dgm:spPr/>
      <dgm:t>
        <a:bodyPr/>
        <a:lstStyle/>
        <a:p>
          <a:endParaRPr lang="en-US" sz="1600" cap="small" baseline="0" dirty="0">
            <a:latin typeface="Georgia" panose="02040502050405020303" pitchFamily="18" charset="0"/>
          </a:endParaRPr>
        </a:p>
      </dgm:t>
    </dgm:pt>
    <dgm:pt modelId="{0CEF6778-C6E8-4F0B-98A1-CF6A4B928568}" type="parTrans" cxnId="{BED4EFF7-D728-41CE-9E79-1C68B437CF23}">
      <dgm:prSet/>
      <dgm:spPr/>
      <dgm:t>
        <a:bodyPr/>
        <a:lstStyle/>
        <a:p>
          <a:endParaRPr lang="en-CA"/>
        </a:p>
      </dgm:t>
    </dgm:pt>
    <dgm:pt modelId="{EBAEFA9B-66DE-4C9E-A483-B9C472FB62E9}" type="sibTrans" cxnId="{BED4EFF7-D728-41CE-9E79-1C68B437CF23}">
      <dgm:prSet/>
      <dgm:spPr/>
      <dgm:t>
        <a:bodyPr/>
        <a:lstStyle/>
        <a:p>
          <a:endParaRPr lang="en-CA"/>
        </a:p>
      </dgm:t>
    </dgm:pt>
    <dgm:pt modelId="{0119AA29-DAC1-4C90-AE49-BC262483D63E}">
      <dgm:prSet custT="1"/>
      <dgm:spPr/>
      <dgm:t>
        <a:bodyPr/>
        <a:lstStyle/>
        <a:p>
          <a:endParaRPr lang="en-US" sz="1600" cap="small" baseline="0" dirty="0">
            <a:latin typeface="Georgia" panose="02040502050405020303" pitchFamily="18" charset="0"/>
          </a:endParaRPr>
        </a:p>
      </dgm:t>
    </dgm:pt>
    <dgm:pt modelId="{07F2EFBF-B2A8-4B58-9D62-7005A2A7FB5F}" type="parTrans" cxnId="{7CB7B215-38CA-4637-919B-64FA1E29E729}">
      <dgm:prSet/>
      <dgm:spPr/>
      <dgm:t>
        <a:bodyPr/>
        <a:lstStyle/>
        <a:p>
          <a:endParaRPr lang="en-CA"/>
        </a:p>
      </dgm:t>
    </dgm:pt>
    <dgm:pt modelId="{8DAD6E6D-9D38-4808-898F-AC294C0E2F7F}" type="sibTrans" cxnId="{7CB7B215-38CA-4637-919B-64FA1E29E729}">
      <dgm:prSet/>
      <dgm:spPr/>
      <dgm:t>
        <a:bodyPr/>
        <a:lstStyle/>
        <a:p>
          <a:endParaRPr lang="en-CA"/>
        </a:p>
      </dgm:t>
    </dgm:pt>
    <dgm:pt modelId="{5075A5D7-787E-40E6-9361-ECB53FAB87CD}" type="pres">
      <dgm:prSet presAssocID="{0439071B-CC3C-4743-AA29-07B4CAE12505}" presName="Name0" presStyleCnt="0">
        <dgm:presLayoutVars>
          <dgm:dir/>
          <dgm:animLvl val="lvl"/>
          <dgm:resizeHandles val="exact"/>
        </dgm:presLayoutVars>
      </dgm:prSet>
      <dgm:spPr/>
    </dgm:pt>
    <dgm:pt modelId="{B3337AC4-364C-46A5-B9C1-993A6B599F71}" type="pres">
      <dgm:prSet presAssocID="{88C11543-6775-42E4-BF5E-118D4914D7C2}" presName="linNode" presStyleCnt="0"/>
      <dgm:spPr/>
    </dgm:pt>
    <dgm:pt modelId="{87E1866C-95FD-40F6-AD81-44D82A03C56F}" type="pres">
      <dgm:prSet presAssocID="{88C11543-6775-42E4-BF5E-118D4914D7C2}" presName="parTx" presStyleLbl="revTx" presStyleIdx="0" presStyleCnt="2">
        <dgm:presLayoutVars>
          <dgm:chMax val="1"/>
          <dgm:bulletEnabled val="1"/>
        </dgm:presLayoutVars>
      </dgm:prSet>
      <dgm:spPr/>
    </dgm:pt>
    <dgm:pt modelId="{0371640F-2186-495E-8ADA-066227A9B52E}" type="pres">
      <dgm:prSet presAssocID="{88C11543-6775-42E4-BF5E-118D4914D7C2}" presName="bracket" presStyleLbl="parChTrans1D1" presStyleIdx="0" presStyleCnt="2"/>
      <dgm:spPr/>
    </dgm:pt>
    <dgm:pt modelId="{003B55A3-3F6E-4D29-A335-E117E9989C78}" type="pres">
      <dgm:prSet presAssocID="{88C11543-6775-42E4-BF5E-118D4914D7C2}" presName="spH" presStyleCnt="0"/>
      <dgm:spPr/>
    </dgm:pt>
    <dgm:pt modelId="{D8BC1862-95BA-4BA2-A503-0B3446FAF4CE}" type="pres">
      <dgm:prSet presAssocID="{88C11543-6775-42E4-BF5E-118D4914D7C2}" presName="desTx" presStyleLbl="node1" presStyleIdx="0" presStyleCnt="2">
        <dgm:presLayoutVars>
          <dgm:bulletEnabled val="1"/>
        </dgm:presLayoutVars>
      </dgm:prSet>
      <dgm:spPr/>
    </dgm:pt>
    <dgm:pt modelId="{9C31A315-3CD9-4E47-9D46-A1FAA7142116}" type="pres">
      <dgm:prSet presAssocID="{F58F1025-7F1E-475B-9896-11961864CA34}" presName="spV" presStyleCnt="0"/>
      <dgm:spPr/>
    </dgm:pt>
    <dgm:pt modelId="{FE64B464-99CE-43B6-B45C-2ADB7B6FDDDC}" type="pres">
      <dgm:prSet presAssocID="{17C69F75-4166-42FF-8D84-B8C9A5CBE70F}" presName="linNode" presStyleCnt="0"/>
      <dgm:spPr/>
    </dgm:pt>
    <dgm:pt modelId="{9BE5F520-F4CA-43A5-870E-FDD827113DA5}" type="pres">
      <dgm:prSet presAssocID="{17C69F75-4166-42FF-8D84-B8C9A5CBE70F}" presName="parTx" presStyleLbl="revTx" presStyleIdx="1" presStyleCnt="2">
        <dgm:presLayoutVars>
          <dgm:chMax val="1"/>
          <dgm:bulletEnabled val="1"/>
        </dgm:presLayoutVars>
      </dgm:prSet>
      <dgm:spPr/>
    </dgm:pt>
    <dgm:pt modelId="{A4AF9FE2-35ED-4DD9-8248-28A1377462C1}" type="pres">
      <dgm:prSet presAssocID="{17C69F75-4166-42FF-8D84-B8C9A5CBE70F}" presName="bracket" presStyleLbl="parChTrans1D1" presStyleIdx="1" presStyleCnt="2"/>
      <dgm:spPr/>
    </dgm:pt>
    <dgm:pt modelId="{3FE70132-F0B6-4547-8617-E7B3F0BE2402}" type="pres">
      <dgm:prSet presAssocID="{17C69F75-4166-42FF-8D84-B8C9A5CBE70F}" presName="spH" presStyleCnt="0"/>
      <dgm:spPr/>
    </dgm:pt>
    <dgm:pt modelId="{DB83F4D6-5A69-4C8D-B2DE-C4B7816BB2A8}" type="pres">
      <dgm:prSet presAssocID="{17C69F75-4166-42FF-8D84-B8C9A5CBE70F}" presName="desTx" presStyleLbl="node1" presStyleIdx="1" presStyleCnt="2">
        <dgm:presLayoutVars>
          <dgm:bulletEnabled val="1"/>
        </dgm:presLayoutVars>
      </dgm:prSet>
      <dgm:spPr/>
    </dgm:pt>
  </dgm:ptLst>
  <dgm:cxnLst>
    <dgm:cxn modelId="{7CB7B215-38CA-4637-919B-64FA1E29E729}" srcId="{17C69F75-4166-42FF-8D84-B8C9A5CBE70F}" destId="{0119AA29-DAC1-4C90-AE49-BC262483D63E}" srcOrd="2" destOrd="0" parTransId="{07F2EFBF-B2A8-4B58-9D62-7005A2A7FB5F}" sibTransId="{8DAD6E6D-9D38-4808-898F-AC294C0E2F7F}"/>
    <dgm:cxn modelId="{2D6C2E1B-9FA4-40F6-9191-49AF5EA90ADD}" srcId="{0439071B-CC3C-4743-AA29-07B4CAE12505}" destId="{88C11543-6775-42E4-BF5E-118D4914D7C2}" srcOrd="0" destOrd="0" parTransId="{255A5D95-3F1D-4C7D-B85E-0E2E43681057}" sibTransId="{F58F1025-7F1E-475B-9896-11961864CA34}"/>
    <dgm:cxn modelId="{3A3E3022-2EB0-458C-9969-E0092804A8F3}" type="presOf" srcId="{58EEB26A-7F7C-4A39-B418-3BD53DA9B419}" destId="{DB83F4D6-5A69-4C8D-B2DE-C4B7816BB2A8}" srcOrd="0" destOrd="0" presId="urn:diagrams.loki3.com/BracketList"/>
    <dgm:cxn modelId="{317AC83B-ABC9-4E49-B610-4CD89BEF3610}" type="presOf" srcId="{17C69F75-4166-42FF-8D84-B8C9A5CBE70F}" destId="{9BE5F520-F4CA-43A5-870E-FDD827113DA5}" srcOrd="0" destOrd="0" presId="urn:diagrams.loki3.com/BracketList"/>
    <dgm:cxn modelId="{0A23BA3F-A5C9-4112-8216-01E23FC30C20}" srcId="{88C11543-6775-42E4-BF5E-118D4914D7C2}" destId="{E1CA9D17-DA87-47E6-AB95-468C66A81713}" srcOrd="1" destOrd="0" parTransId="{686BFE41-1D65-45D0-ACF3-C1F523F059D9}" sibTransId="{04951516-BED9-4ACA-AA4E-DD277E732B23}"/>
    <dgm:cxn modelId="{A6EC2C5D-A221-44B0-B5F3-C7BB611C4706}" srcId="{0439071B-CC3C-4743-AA29-07B4CAE12505}" destId="{17C69F75-4166-42FF-8D84-B8C9A5CBE70F}" srcOrd="1" destOrd="0" parTransId="{4B09DACA-22D4-4972-880F-690DAA423A04}" sibTransId="{18E9F775-C5D7-408F-88E9-EA6B60316801}"/>
    <dgm:cxn modelId="{DECFA253-8257-47C6-B2A5-650AB9C06155}" type="presOf" srcId="{6805ECE1-FAAA-4B07-A641-0C866A309AF0}" destId="{D8BC1862-95BA-4BA2-A503-0B3446FAF4CE}" srcOrd="0" destOrd="0" presId="urn:diagrams.loki3.com/BracketList"/>
    <dgm:cxn modelId="{9A985B79-2BE1-45D9-A596-676BE65A0B89}" type="presOf" srcId="{5104CDBC-6E8E-4BD1-85E7-F9F5FB8AAC77}" destId="{D8BC1862-95BA-4BA2-A503-0B3446FAF4CE}" srcOrd="0" destOrd="2" presId="urn:diagrams.loki3.com/BracketList"/>
    <dgm:cxn modelId="{71F6D7A9-9431-4306-A074-271AEC726A74}" type="presOf" srcId="{0119AA29-DAC1-4C90-AE49-BC262483D63E}" destId="{DB83F4D6-5A69-4C8D-B2DE-C4B7816BB2A8}" srcOrd="0" destOrd="2" presId="urn:diagrams.loki3.com/BracketList"/>
    <dgm:cxn modelId="{8F5086D8-5358-4CB6-95BB-07D9CF93460D}" srcId="{88C11543-6775-42E4-BF5E-118D4914D7C2}" destId="{6805ECE1-FAAA-4B07-A641-0C866A309AF0}" srcOrd="0" destOrd="0" parTransId="{5BD999D1-589F-4C05-A874-13BE6C62D560}" sibTransId="{FFD8AA1D-365F-4311-B7F8-39FDA09FBBEB}"/>
    <dgm:cxn modelId="{3593ACDD-5909-41F0-943D-53287BE1E4F3}" type="presOf" srcId="{E1CA9D17-DA87-47E6-AB95-468C66A81713}" destId="{D8BC1862-95BA-4BA2-A503-0B3446FAF4CE}" srcOrd="0" destOrd="1" presId="urn:diagrams.loki3.com/BracketList"/>
    <dgm:cxn modelId="{BD0470E4-420A-48E3-A103-0DD523752286}" srcId="{88C11543-6775-42E4-BF5E-118D4914D7C2}" destId="{5104CDBC-6E8E-4BD1-85E7-F9F5FB8AAC77}" srcOrd="2" destOrd="0" parTransId="{B8A30E44-D106-44C9-A4FB-5FF1561A3E4A}" sibTransId="{0ECF6208-3637-4901-B183-C67C9D29F247}"/>
    <dgm:cxn modelId="{2AC4E3EA-8E21-4C3E-83AD-49160830077C}" type="presOf" srcId="{13FA3706-7B8A-4F4B-B715-D0A3E9D07F37}" destId="{DB83F4D6-5A69-4C8D-B2DE-C4B7816BB2A8}" srcOrd="0" destOrd="1" presId="urn:diagrams.loki3.com/BracketList"/>
    <dgm:cxn modelId="{AEF1DAEE-2DF8-4122-9721-DDC2A89CCA53}" type="presOf" srcId="{0439071B-CC3C-4743-AA29-07B4CAE12505}" destId="{5075A5D7-787E-40E6-9361-ECB53FAB87CD}" srcOrd="0" destOrd="0" presId="urn:diagrams.loki3.com/BracketList"/>
    <dgm:cxn modelId="{70E394F1-BFDD-4B8F-BEFE-40BE3B353B4C}" srcId="{17C69F75-4166-42FF-8D84-B8C9A5CBE70F}" destId="{13FA3706-7B8A-4F4B-B715-D0A3E9D07F37}" srcOrd="1" destOrd="0" parTransId="{BC8091FA-D0AB-46F1-8E8D-F86E0B729C6B}" sibTransId="{61CF6BDC-ED44-4703-AC9F-DF57092B15CB}"/>
    <dgm:cxn modelId="{BED4EFF7-D728-41CE-9E79-1C68B437CF23}" srcId="{17C69F75-4166-42FF-8D84-B8C9A5CBE70F}" destId="{58EEB26A-7F7C-4A39-B418-3BD53DA9B419}" srcOrd="0" destOrd="0" parTransId="{0CEF6778-C6E8-4F0B-98A1-CF6A4B928568}" sibTransId="{EBAEFA9B-66DE-4C9E-A483-B9C472FB62E9}"/>
    <dgm:cxn modelId="{48B3D6FC-353F-452C-BD1A-27F2B9639B52}" type="presOf" srcId="{88C11543-6775-42E4-BF5E-118D4914D7C2}" destId="{87E1866C-95FD-40F6-AD81-44D82A03C56F}" srcOrd="0" destOrd="0" presId="urn:diagrams.loki3.com/BracketList"/>
    <dgm:cxn modelId="{11EFACA5-D154-4F9D-B689-2FA822C6422E}" type="presParOf" srcId="{5075A5D7-787E-40E6-9361-ECB53FAB87CD}" destId="{B3337AC4-364C-46A5-B9C1-993A6B599F71}" srcOrd="0" destOrd="0" presId="urn:diagrams.loki3.com/BracketList"/>
    <dgm:cxn modelId="{602FA919-BB41-41DD-A8ED-B5ADABB9F1B6}" type="presParOf" srcId="{B3337AC4-364C-46A5-B9C1-993A6B599F71}" destId="{87E1866C-95FD-40F6-AD81-44D82A03C56F}" srcOrd="0" destOrd="0" presId="urn:diagrams.loki3.com/BracketList"/>
    <dgm:cxn modelId="{614A0B65-EB49-49DA-A2A3-05D22B34AC6C}" type="presParOf" srcId="{B3337AC4-364C-46A5-B9C1-993A6B599F71}" destId="{0371640F-2186-495E-8ADA-066227A9B52E}" srcOrd="1" destOrd="0" presId="urn:diagrams.loki3.com/BracketList"/>
    <dgm:cxn modelId="{B58CA67B-D4FB-4727-9766-322D676B41B6}" type="presParOf" srcId="{B3337AC4-364C-46A5-B9C1-993A6B599F71}" destId="{003B55A3-3F6E-4D29-A335-E117E9989C78}" srcOrd="2" destOrd="0" presId="urn:diagrams.loki3.com/BracketList"/>
    <dgm:cxn modelId="{1A34E756-2C6E-4B93-BAEC-066CC0F606E3}" type="presParOf" srcId="{B3337AC4-364C-46A5-B9C1-993A6B599F71}" destId="{D8BC1862-95BA-4BA2-A503-0B3446FAF4CE}" srcOrd="3" destOrd="0" presId="urn:diagrams.loki3.com/BracketList"/>
    <dgm:cxn modelId="{AD732D2D-760C-4556-96CE-877F221CBA04}" type="presParOf" srcId="{5075A5D7-787E-40E6-9361-ECB53FAB87CD}" destId="{9C31A315-3CD9-4E47-9D46-A1FAA7142116}" srcOrd="1" destOrd="0" presId="urn:diagrams.loki3.com/BracketList"/>
    <dgm:cxn modelId="{549D27A6-3116-431D-B6CF-F962C1027A83}" type="presParOf" srcId="{5075A5D7-787E-40E6-9361-ECB53FAB87CD}" destId="{FE64B464-99CE-43B6-B45C-2ADB7B6FDDDC}" srcOrd="2" destOrd="0" presId="urn:diagrams.loki3.com/BracketList"/>
    <dgm:cxn modelId="{E4FC6C44-5C1B-442D-A91A-A2E082F754C3}" type="presParOf" srcId="{FE64B464-99CE-43B6-B45C-2ADB7B6FDDDC}" destId="{9BE5F520-F4CA-43A5-870E-FDD827113DA5}" srcOrd="0" destOrd="0" presId="urn:diagrams.loki3.com/BracketList"/>
    <dgm:cxn modelId="{63F89546-6BD7-4B24-AC47-8AB97B5F3B35}" type="presParOf" srcId="{FE64B464-99CE-43B6-B45C-2ADB7B6FDDDC}" destId="{A4AF9FE2-35ED-4DD9-8248-28A1377462C1}" srcOrd="1" destOrd="0" presId="urn:diagrams.loki3.com/BracketList"/>
    <dgm:cxn modelId="{C46C4DC1-21C9-4021-AC81-FA217AF9FDED}" type="presParOf" srcId="{FE64B464-99CE-43B6-B45C-2ADB7B6FDDDC}" destId="{3FE70132-F0B6-4547-8617-E7B3F0BE2402}" srcOrd="2" destOrd="0" presId="urn:diagrams.loki3.com/BracketList"/>
    <dgm:cxn modelId="{E13CE2F3-8BCC-4780-BFF9-C89B16F31D2F}" type="presParOf" srcId="{FE64B464-99CE-43B6-B45C-2ADB7B6FDDDC}" destId="{DB83F4D6-5A69-4C8D-B2DE-C4B7816BB2A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66D4F83-F0D6-4639-BA07-9D02F3F8CD70}" type="doc">
      <dgm:prSet loTypeId="urn:microsoft.com/office/officeart/2009/3/layout/RandomtoResultProcess" loCatId="process" qsTypeId="urn:microsoft.com/office/officeart/2005/8/quickstyle/3d1" qsCatId="3D" csTypeId="urn:microsoft.com/office/officeart/2005/8/colors/colorful4" csCatId="colorful" phldr="1"/>
      <dgm:spPr/>
    </dgm:pt>
    <dgm:pt modelId="{BF2F2DF0-DE55-4E24-99B1-9DE03D0EE357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Data</a:t>
          </a:r>
          <a:endParaRPr lang="en-CA" sz="1600" dirty="0">
            <a:latin typeface="Georgia" panose="02040502050405020303" pitchFamily="18" charset="0"/>
          </a:endParaRPr>
        </a:p>
      </dgm:t>
    </dgm:pt>
    <dgm:pt modelId="{3A54B716-A867-4B99-B5BF-2648D2F1750E}" type="parTrans" cxnId="{266E07F2-1DF2-4D0E-B414-A66D3F276110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428F58F4-8D90-46D0-8C31-16928BFEA1C5}" type="sibTrans" cxnId="{266E07F2-1DF2-4D0E-B414-A66D3F276110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C5A332A0-950F-42DE-A833-161A2B6228C9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Information</a:t>
          </a:r>
          <a:endParaRPr lang="en-CA" sz="1600" dirty="0">
            <a:latin typeface="Georgia" panose="02040502050405020303" pitchFamily="18" charset="0"/>
          </a:endParaRPr>
        </a:p>
      </dgm:t>
    </dgm:pt>
    <dgm:pt modelId="{50F44DE8-C3D1-4510-9461-7CDA213D1A48}" type="parTrans" cxnId="{589503C7-3203-4D76-BD8D-7EA1A5BE566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4B24B820-ADFA-4D41-8208-0A5685F79D6F}" type="sibTrans" cxnId="{589503C7-3203-4D76-BD8D-7EA1A5BE566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471D36D2-3F84-4C3A-AC55-102105AE58D6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Knowledge</a:t>
          </a:r>
          <a:endParaRPr lang="en-CA" sz="1600" dirty="0">
            <a:latin typeface="Georgia" panose="02040502050405020303" pitchFamily="18" charset="0"/>
          </a:endParaRPr>
        </a:p>
      </dgm:t>
    </dgm:pt>
    <dgm:pt modelId="{B90DA6FD-83F8-47D7-A6BD-D9781285E17B}" type="parTrans" cxnId="{8CE969E8-E492-4AD2-A031-8C25597C718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D6E56AB8-3589-4681-BBD4-CAC97AE42D56}" type="sibTrans" cxnId="{8CE969E8-E492-4AD2-A031-8C25597C7182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9E8711BC-45C1-4DB6-8C90-8890563AF9A2}">
      <dgm:prSet phldrT="[Text]" custT="1"/>
      <dgm:spPr/>
      <dgm:t>
        <a:bodyPr/>
        <a:lstStyle/>
        <a:p>
          <a:r>
            <a:rPr lang="en-US" sz="1600" dirty="0">
              <a:latin typeface="Georgia" panose="02040502050405020303" pitchFamily="18" charset="0"/>
            </a:rPr>
            <a:t>Decision Making</a:t>
          </a:r>
          <a:endParaRPr lang="en-CA" sz="1600" dirty="0">
            <a:latin typeface="Georgia" panose="02040502050405020303" pitchFamily="18" charset="0"/>
          </a:endParaRPr>
        </a:p>
      </dgm:t>
    </dgm:pt>
    <dgm:pt modelId="{62143ED8-9ADC-4E23-9BC1-8B3AB7460CD0}" type="parTrans" cxnId="{F4B300D6-37B5-4441-B6F7-CA0B4ACBEF7A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6CFE7DE1-148E-42C3-A0A2-D32AE30D6680}" type="sibTrans" cxnId="{F4B300D6-37B5-4441-B6F7-CA0B4ACBEF7A}">
      <dgm:prSet/>
      <dgm:spPr/>
      <dgm:t>
        <a:bodyPr/>
        <a:lstStyle/>
        <a:p>
          <a:endParaRPr lang="en-CA" sz="1600">
            <a:latin typeface="Georgia" panose="02040502050405020303" pitchFamily="18" charset="0"/>
          </a:endParaRPr>
        </a:p>
      </dgm:t>
    </dgm:pt>
    <dgm:pt modelId="{11BF276A-51D4-48F9-83FC-215483CDD5E7}" type="pres">
      <dgm:prSet presAssocID="{266D4F83-F0D6-4639-BA07-9D02F3F8CD70}" presName="Name0" presStyleCnt="0">
        <dgm:presLayoutVars>
          <dgm:dir/>
          <dgm:animOne val="branch"/>
          <dgm:animLvl val="lvl"/>
        </dgm:presLayoutVars>
      </dgm:prSet>
      <dgm:spPr/>
    </dgm:pt>
    <dgm:pt modelId="{C71A628A-7B3C-4BCE-A05E-67AFE5BD4402}" type="pres">
      <dgm:prSet presAssocID="{BF2F2DF0-DE55-4E24-99B1-9DE03D0EE357}" presName="chaos" presStyleCnt="0"/>
      <dgm:spPr/>
    </dgm:pt>
    <dgm:pt modelId="{0B8CCE93-FF4F-457C-8CE0-7CEFDD18F478}" type="pres">
      <dgm:prSet presAssocID="{BF2F2DF0-DE55-4E24-99B1-9DE03D0EE357}" presName="parTx1" presStyleLbl="revTx" presStyleIdx="0" presStyleCnt="3"/>
      <dgm:spPr/>
    </dgm:pt>
    <dgm:pt modelId="{40283540-596C-4A6D-A6DD-39923A42C646}" type="pres">
      <dgm:prSet presAssocID="{BF2F2DF0-DE55-4E24-99B1-9DE03D0EE357}" presName="c1" presStyleLbl="node1" presStyleIdx="0" presStyleCnt="19"/>
      <dgm:spPr/>
    </dgm:pt>
    <dgm:pt modelId="{950C6555-EAF0-482A-8F84-DD3CAA2C1229}" type="pres">
      <dgm:prSet presAssocID="{BF2F2DF0-DE55-4E24-99B1-9DE03D0EE357}" presName="c2" presStyleLbl="node1" presStyleIdx="1" presStyleCnt="19"/>
      <dgm:spPr/>
    </dgm:pt>
    <dgm:pt modelId="{D0F8409D-6599-47BB-BCBF-CF3EB6D3B0DC}" type="pres">
      <dgm:prSet presAssocID="{BF2F2DF0-DE55-4E24-99B1-9DE03D0EE357}" presName="c3" presStyleLbl="node1" presStyleIdx="2" presStyleCnt="19"/>
      <dgm:spPr/>
    </dgm:pt>
    <dgm:pt modelId="{79F0E6C9-E5C4-484D-9DC7-B21B904AB1EB}" type="pres">
      <dgm:prSet presAssocID="{BF2F2DF0-DE55-4E24-99B1-9DE03D0EE357}" presName="c4" presStyleLbl="node1" presStyleIdx="3" presStyleCnt="19"/>
      <dgm:spPr/>
    </dgm:pt>
    <dgm:pt modelId="{3ABC636B-1209-4105-AB0E-CB7C5AA9266D}" type="pres">
      <dgm:prSet presAssocID="{BF2F2DF0-DE55-4E24-99B1-9DE03D0EE357}" presName="c5" presStyleLbl="node1" presStyleIdx="4" presStyleCnt="19"/>
      <dgm:spPr/>
    </dgm:pt>
    <dgm:pt modelId="{DF4F6A5A-12F3-4E81-8BA7-AAC988549DAC}" type="pres">
      <dgm:prSet presAssocID="{BF2F2DF0-DE55-4E24-99B1-9DE03D0EE357}" presName="c6" presStyleLbl="node1" presStyleIdx="5" presStyleCnt="19"/>
      <dgm:spPr/>
    </dgm:pt>
    <dgm:pt modelId="{D8CEDA11-1AE3-4AC1-A415-032E4147347B}" type="pres">
      <dgm:prSet presAssocID="{BF2F2DF0-DE55-4E24-99B1-9DE03D0EE357}" presName="c7" presStyleLbl="node1" presStyleIdx="6" presStyleCnt="19"/>
      <dgm:spPr/>
    </dgm:pt>
    <dgm:pt modelId="{D194BD40-7235-45D1-8EAA-368B82300B0B}" type="pres">
      <dgm:prSet presAssocID="{BF2F2DF0-DE55-4E24-99B1-9DE03D0EE357}" presName="c8" presStyleLbl="node1" presStyleIdx="7" presStyleCnt="19"/>
      <dgm:spPr/>
    </dgm:pt>
    <dgm:pt modelId="{C006D888-EF2B-4ACF-A503-352EF78184AA}" type="pres">
      <dgm:prSet presAssocID="{BF2F2DF0-DE55-4E24-99B1-9DE03D0EE357}" presName="c9" presStyleLbl="node1" presStyleIdx="8" presStyleCnt="19"/>
      <dgm:spPr/>
    </dgm:pt>
    <dgm:pt modelId="{05979E3D-D90D-4A1B-8210-ED33CE2AA994}" type="pres">
      <dgm:prSet presAssocID="{BF2F2DF0-DE55-4E24-99B1-9DE03D0EE357}" presName="c10" presStyleLbl="node1" presStyleIdx="9" presStyleCnt="19"/>
      <dgm:spPr/>
    </dgm:pt>
    <dgm:pt modelId="{C8619754-EF0A-4037-B050-4178DC2DA0DA}" type="pres">
      <dgm:prSet presAssocID="{BF2F2DF0-DE55-4E24-99B1-9DE03D0EE357}" presName="c11" presStyleLbl="node1" presStyleIdx="10" presStyleCnt="19"/>
      <dgm:spPr/>
    </dgm:pt>
    <dgm:pt modelId="{ABFD1D4C-5895-4E94-9236-FE088F608539}" type="pres">
      <dgm:prSet presAssocID="{BF2F2DF0-DE55-4E24-99B1-9DE03D0EE357}" presName="c12" presStyleLbl="node1" presStyleIdx="11" presStyleCnt="19"/>
      <dgm:spPr/>
    </dgm:pt>
    <dgm:pt modelId="{ADC3761B-165A-45D9-9615-0F8EA2DBD59A}" type="pres">
      <dgm:prSet presAssocID="{BF2F2DF0-DE55-4E24-99B1-9DE03D0EE357}" presName="c13" presStyleLbl="node1" presStyleIdx="12" presStyleCnt="19"/>
      <dgm:spPr/>
    </dgm:pt>
    <dgm:pt modelId="{F700C8A7-5A06-493B-86BF-A77D7DADB887}" type="pres">
      <dgm:prSet presAssocID="{BF2F2DF0-DE55-4E24-99B1-9DE03D0EE357}" presName="c14" presStyleLbl="node1" presStyleIdx="13" presStyleCnt="19"/>
      <dgm:spPr/>
    </dgm:pt>
    <dgm:pt modelId="{5B66B6B3-96D4-42C0-908F-26EC1C1B0B06}" type="pres">
      <dgm:prSet presAssocID="{BF2F2DF0-DE55-4E24-99B1-9DE03D0EE357}" presName="c15" presStyleLbl="node1" presStyleIdx="14" presStyleCnt="19"/>
      <dgm:spPr/>
    </dgm:pt>
    <dgm:pt modelId="{085DE0D2-B6F3-443E-A901-020DBC48C763}" type="pres">
      <dgm:prSet presAssocID="{BF2F2DF0-DE55-4E24-99B1-9DE03D0EE357}" presName="c16" presStyleLbl="node1" presStyleIdx="15" presStyleCnt="19"/>
      <dgm:spPr/>
    </dgm:pt>
    <dgm:pt modelId="{BE21D769-40AA-4053-8A41-5EC6B83B8683}" type="pres">
      <dgm:prSet presAssocID="{BF2F2DF0-DE55-4E24-99B1-9DE03D0EE357}" presName="c17" presStyleLbl="node1" presStyleIdx="16" presStyleCnt="19"/>
      <dgm:spPr/>
    </dgm:pt>
    <dgm:pt modelId="{9387CB98-095D-45B6-B8BF-3BA19EF66DFF}" type="pres">
      <dgm:prSet presAssocID="{BF2F2DF0-DE55-4E24-99B1-9DE03D0EE357}" presName="c18" presStyleLbl="node1" presStyleIdx="17" presStyleCnt="19"/>
      <dgm:spPr/>
    </dgm:pt>
    <dgm:pt modelId="{DAF38D12-7CB1-4E0B-8BDE-156B5C502DA8}" type="pres">
      <dgm:prSet presAssocID="{428F58F4-8D90-46D0-8C31-16928BFEA1C5}" presName="chevronComposite1" presStyleCnt="0"/>
      <dgm:spPr/>
    </dgm:pt>
    <dgm:pt modelId="{185147B2-6A59-4AE7-9FAD-8AD3ECBC4061}" type="pres">
      <dgm:prSet presAssocID="{428F58F4-8D90-46D0-8C31-16928BFEA1C5}" presName="chevron1" presStyleLbl="sibTrans2D1" presStyleIdx="0" presStyleCnt="3"/>
      <dgm:spPr/>
    </dgm:pt>
    <dgm:pt modelId="{45D36525-E74B-40FF-A451-DDD6795B2C3C}" type="pres">
      <dgm:prSet presAssocID="{428F58F4-8D90-46D0-8C31-16928BFEA1C5}" presName="spChevron1" presStyleCnt="0"/>
      <dgm:spPr/>
    </dgm:pt>
    <dgm:pt modelId="{F03F5292-AB37-490E-A09B-DF044378D76A}" type="pres">
      <dgm:prSet presAssocID="{C5A332A0-950F-42DE-A833-161A2B6228C9}" presName="middle" presStyleCnt="0"/>
      <dgm:spPr/>
    </dgm:pt>
    <dgm:pt modelId="{2553C0A4-5412-49BB-9808-009448BDC8D1}" type="pres">
      <dgm:prSet presAssocID="{C5A332A0-950F-42DE-A833-161A2B6228C9}" presName="parTxMid" presStyleLbl="revTx" presStyleIdx="1" presStyleCnt="3"/>
      <dgm:spPr/>
    </dgm:pt>
    <dgm:pt modelId="{8641982F-9A73-47FB-A330-D53112DD682F}" type="pres">
      <dgm:prSet presAssocID="{C5A332A0-950F-42DE-A833-161A2B6228C9}" presName="spMid" presStyleCnt="0"/>
      <dgm:spPr/>
    </dgm:pt>
    <dgm:pt modelId="{6A3D240D-1FC2-490A-A338-6CF15A318662}" type="pres">
      <dgm:prSet presAssocID="{4B24B820-ADFA-4D41-8208-0A5685F79D6F}" presName="chevronComposite1" presStyleCnt="0"/>
      <dgm:spPr/>
    </dgm:pt>
    <dgm:pt modelId="{E6ECA482-C1F7-416E-AD42-3CF153B9BF67}" type="pres">
      <dgm:prSet presAssocID="{4B24B820-ADFA-4D41-8208-0A5685F79D6F}" presName="chevron1" presStyleLbl="sibTrans2D1" presStyleIdx="1" presStyleCnt="3"/>
      <dgm:spPr/>
    </dgm:pt>
    <dgm:pt modelId="{5DF5CA0E-CE6D-4682-A40E-7DD0C83D310D}" type="pres">
      <dgm:prSet presAssocID="{4B24B820-ADFA-4D41-8208-0A5685F79D6F}" presName="spChevron1" presStyleCnt="0"/>
      <dgm:spPr/>
    </dgm:pt>
    <dgm:pt modelId="{43CA8A8B-0996-485E-BFFC-7CF906C6C180}" type="pres">
      <dgm:prSet presAssocID="{471D36D2-3F84-4C3A-AC55-102105AE58D6}" presName="middle" presStyleCnt="0"/>
      <dgm:spPr/>
    </dgm:pt>
    <dgm:pt modelId="{0EDD3A77-B8F3-4EE8-9546-562BCFC06A0D}" type="pres">
      <dgm:prSet presAssocID="{471D36D2-3F84-4C3A-AC55-102105AE58D6}" presName="parTxMid" presStyleLbl="revTx" presStyleIdx="2" presStyleCnt="3"/>
      <dgm:spPr/>
    </dgm:pt>
    <dgm:pt modelId="{F5124CF2-E807-4400-BA94-47D5E9823F38}" type="pres">
      <dgm:prSet presAssocID="{471D36D2-3F84-4C3A-AC55-102105AE58D6}" presName="spMid" presStyleCnt="0"/>
      <dgm:spPr/>
    </dgm:pt>
    <dgm:pt modelId="{908FBC33-BBEF-49D9-A1A3-1415E8DD4512}" type="pres">
      <dgm:prSet presAssocID="{D6E56AB8-3589-4681-BBD4-CAC97AE42D56}" presName="chevronComposite1" presStyleCnt="0"/>
      <dgm:spPr/>
    </dgm:pt>
    <dgm:pt modelId="{A13455B4-72DA-4B2C-9C2E-D8A6344D7BF3}" type="pres">
      <dgm:prSet presAssocID="{D6E56AB8-3589-4681-BBD4-CAC97AE42D56}" presName="chevron1" presStyleLbl="sibTrans2D1" presStyleIdx="2" presStyleCnt="3"/>
      <dgm:spPr/>
    </dgm:pt>
    <dgm:pt modelId="{66F60A2B-A543-4CCE-8263-88248ECCB0DB}" type="pres">
      <dgm:prSet presAssocID="{D6E56AB8-3589-4681-BBD4-CAC97AE42D56}" presName="spChevron1" presStyleCnt="0"/>
      <dgm:spPr/>
    </dgm:pt>
    <dgm:pt modelId="{48C8EEDB-F284-40A5-B65A-B71BE771C1EC}" type="pres">
      <dgm:prSet presAssocID="{9E8711BC-45C1-4DB6-8C90-8890563AF9A2}" presName="last" presStyleCnt="0"/>
      <dgm:spPr/>
    </dgm:pt>
    <dgm:pt modelId="{B8AC27A2-18F7-4C51-9C8F-81BF958F6438}" type="pres">
      <dgm:prSet presAssocID="{9E8711BC-45C1-4DB6-8C90-8890563AF9A2}" presName="circleTx" presStyleLbl="node1" presStyleIdx="18" presStyleCnt="19" custScaleX="106606" custScaleY="110367"/>
      <dgm:spPr/>
    </dgm:pt>
    <dgm:pt modelId="{7E4882FC-9740-4B8D-8590-6BA234BA3CF0}" type="pres">
      <dgm:prSet presAssocID="{9E8711BC-45C1-4DB6-8C90-8890563AF9A2}" presName="spN" presStyleCnt="0"/>
      <dgm:spPr/>
    </dgm:pt>
  </dgm:ptLst>
  <dgm:cxnLst>
    <dgm:cxn modelId="{4D31180A-2C7B-41CA-AC23-4869EBFAB26C}" type="presOf" srcId="{471D36D2-3F84-4C3A-AC55-102105AE58D6}" destId="{0EDD3A77-B8F3-4EE8-9546-562BCFC06A0D}" srcOrd="0" destOrd="0" presId="urn:microsoft.com/office/officeart/2009/3/layout/RandomtoResultProcess"/>
    <dgm:cxn modelId="{E6B58DA5-DC2E-4984-AE07-2965E0110FFA}" type="presOf" srcId="{C5A332A0-950F-42DE-A833-161A2B6228C9}" destId="{2553C0A4-5412-49BB-9808-009448BDC8D1}" srcOrd="0" destOrd="0" presId="urn:microsoft.com/office/officeart/2009/3/layout/RandomtoResultProcess"/>
    <dgm:cxn modelId="{102DC7BA-6185-44A3-A6E6-6A9CCE66047B}" type="presOf" srcId="{BF2F2DF0-DE55-4E24-99B1-9DE03D0EE357}" destId="{0B8CCE93-FF4F-457C-8CE0-7CEFDD18F478}" srcOrd="0" destOrd="0" presId="urn:microsoft.com/office/officeart/2009/3/layout/RandomtoResultProcess"/>
    <dgm:cxn modelId="{589503C7-3203-4D76-BD8D-7EA1A5BE5662}" srcId="{266D4F83-F0D6-4639-BA07-9D02F3F8CD70}" destId="{C5A332A0-950F-42DE-A833-161A2B6228C9}" srcOrd="1" destOrd="0" parTransId="{50F44DE8-C3D1-4510-9461-7CDA213D1A48}" sibTransId="{4B24B820-ADFA-4D41-8208-0A5685F79D6F}"/>
    <dgm:cxn modelId="{F4B300D6-37B5-4441-B6F7-CA0B4ACBEF7A}" srcId="{266D4F83-F0D6-4639-BA07-9D02F3F8CD70}" destId="{9E8711BC-45C1-4DB6-8C90-8890563AF9A2}" srcOrd="3" destOrd="0" parTransId="{62143ED8-9ADC-4E23-9BC1-8B3AB7460CD0}" sibTransId="{6CFE7DE1-148E-42C3-A0A2-D32AE30D6680}"/>
    <dgm:cxn modelId="{BBB52FDC-58D0-4973-823C-309C24B8FC88}" type="presOf" srcId="{266D4F83-F0D6-4639-BA07-9D02F3F8CD70}" destId="{11BF276A-51D4-48F9-83FC-215483CDD5E7}" srcOrd="0" destOrd="0" presId="urn:microsoft.com/office/officeart/2009/3/layout/RandomtoResultProcess"/>
    <dgm:cxn modelId="{A98668E7-012B-493F-96BD-AC33A9DF68E2}" type="presOf" srcId="{9E8711BC-45C1-4DB6-8C90-8890563AF9A2}" destId="{B8AC27A2-18F7-4C51-9C8F-81BF958F6438}" srcOrd="0" destOrd="0" presId="urn:microsoft.com/office/officeart/2009/3/layout/RandomtoResultProcess"/>
    <dgm:cxn modelId="{8CE969E8-E492-4AD2-A031-8C25597C7182}" srcId="{266D4F83-F0D6-4639-BA07-9D02F3F8CD70}" destId="{471D36D2-3F84-4C3A-AC55-102105AE58D6}" srcOrd="2" destOrd="0" parTransId="{B90DA6FD-83F8-47D7-A6BD-D9781285E17B}" sibTransId="{D6E56AB8-3589-4681-BBD4-CAC97AE42D56}"/>
    <dgm:cxn modelId="{266E07F2-1DF2-4D0E-B414-A66D3F276110}" srcId="{266D4F83-F0D6-4639-BA07-9D02F3F8CD70}" destId="{BF2F2DF0-DE55-4E24-99B1-9DE03D0EE357}" srcOrd="0" destOrd="0" parTransId="{3A54B716-A867-4B99-B5BF-2648D2F1750E}" sibTransId="{428F58F4-8D90-46D0-8C31-16928BFEA1C5}"/>
    <dgm:cxn modelId="{E2BC632D-47AA-45EF-AFF0-44A118619D02}" type="presParOf" srcId="{11BF276A-51D4-48F9-83FC-215483CDD5E7}" destId="{C71A628A-7B3C-4BCE-A05E-67AFE5BD4402}" srcOrd="0" destOrd="0" presId="urn:microsoft.com/office/officeart/2009/3/layout/RandomtoResultProcess"/>
    <dgm:cxn modelId="{C9333C6F-A50A-4D37-9FDB-5C8D154CFCCB}" type="presParOf" srcId="{C71A628A-7B3C-4BCE-A05E-67AFE5BD4402}" destId="{0B8CCE93-FF4F-457C-8CE0-7CEFDD18F478}" srcOrd="0" destOrd="0" presId="urn:microsoft.com/office/officeart/2009/3/layout/RandomtoResultProcess"/>
    <dgm:cxn modelId="{13D0D1BE-2F5B-4012-8BE6-38AFD822702F}" type="presParOf" srcId="{C71A628A-7B3C-4BCE-A05E-67AFE5BD4402}" destId="{40283540-596C-4A6D-A6DD-39923A42C646}" srcOrd="1" destOrd="0" presId="urn:microsoft.com/office/officeart/2009/3/layout/RandomtoResultProcess"/>
    <dgm:cxn modelId="{2F118095-F049-4848-95C7-AFE62164170E}" type="presParOf" srcId="{C71A628A-7B3C-4BCE-A05E-67AFE5BD4402}" destId="{950C6555-EAF0-482A-8F84-DD3CAA2C1229}" srcOrd="2" destOrd="0" presId="urn:microsoft.com/office/officeart/2009/3/layout/RandomtoResultProcess"/>
    <dgm:cxn modelId="{55F79B98-0E0D-4455-89DB-51D0F999C27E}" type="presParOf" srcId="{C71A628A-7B3C-4BCE-A05E-67AFE5BD4402}" destId="{D0F8409D-6599-47BB-BCBF-CF3EB6D3B0DC}" srcOrd="3" destOrd="0" presId="urn:microsoft.com/office/officeart/2009/3/layout/RandomtoResultProcess"/>
    <dgm:cxn modelId="{CC35AD5D-D795-4C4A-9CE0-F75BB73F8DD9}" type="presParOf" srcId="{C71A628A-7B3C-4BCE-A05E-67AFE5BD4402}" destId="{79F0E6C9-E5C4-484D-9DC7-B21B904AB1EB}" srcOrd="4" destOrd="0" presId="urn:microsoft.com/office/officeart/2009/3/layout/RandomtoResultProcess"/>
    <dgm:cxn modelId="{ADDE8F91-C006-4689-951D-4027C1D3CF93}" type="presParOf" srcId="{C71A628A-7B3C-4BCE-A05E-67AFE5BD4402}" destId="{3ABC636B-1209-4105-AB0E-CB7C5AA9266D}" srcOrd="5" destOrd="0" presId="urn:microsoft.com/office/officeart/2009/3/layout/RandomtoResultProcess"/>
    <dgm:cxn modelId="{0CB01779-4A5B-4C51-B59F-F810832A87A5}" type="presParOf" srcId="{C71A628A-7B3C-4BCE-A05E-67AFE5BD4402}" destId="{DF4F6A5A-12F3-4E81-8BA7-AAC988549DAC}" srcOrd="6" destOrd="0" presId="urn:microsoft.com/office/officeart/2009/3/layout/RandomtoResultProcess"/>
    <dgm:cxn modelId="{90CA4678-DEE6-462D-AA87-44F5A9BD7918}" type="presParOf" srcId="{C71A628A-7B3C-4BCE-A05E-67AFE5BD4402}" destId="{D8CEDA11-1AE3-4AC1-A415-032E4147347B}" srcOrd="7" destOrd="0" presId="urn:microsoft.com/office/officeart/2009/3/layout/RandomtoResultProcess"/>
    <dgm:cxn modelId="{292C7663-D570-45D0-A55D-B94006E0A635}" type="presParOf" srcId="{C71A628A-7B3C-4BCE-A05E-67AFE5BD4402}" destId="{D194BD40-7235-45D1-8EAA-368B82300B0B}" srcOrd="8" destOrd="0" presId="urn:microsoft.com/office/officeart/2009/3/layout/RandomtoResultProcess"/>
    <dgm:cxn modelId="{C920620F-0AEB-4E1F-8D30-47CA6F933BB0}" type="presParOf" srcId="{C71A628A-7B3C-4BCE-A05E-67AFE5BD4402}" destId="{C006D888-EF2B-4ACF-A503-352EF78184AA}" srcOrd="9" destOrd="0" presId="urn:microsoft.com/office/officeart/2009/3/layout/RandomtoResultProcess"/>
    <dgm:cxn modelId="{0B4BFE66-E478-467D-95E0-CDED608ADB04}" type="presParOf" srcId="{C71A628A-7B3C-4BCE-A05E-67AFE5BD4402}" destId="{05979E3D-D90D-4A1B-8210-ED33CE2AA994}" srcOrd="10" destOrd="0" presId="urn:microsoft.com/office/officeart/2009/3/layout/RandomtoResultProcess"/>
    <dgm:cxn modelId="{5A79829F-0518-428B-B42B-AB712E21225C}" type="presParOf" srcId="{C71A628A-7B3C-4BCE-A05E-67AFE5BD4402}" destId="{C8619754-EF0A-4037-B050-4178DC2DA0DA}" srcOrd="11" destOrd="0" presId="urn:microsoft.com/office/officeart/2009/3/layout/RandomtoResultProcess"/>
    <dgm:cxn modelId="{B6BCA13F-3DAB-430B-B3D7-AD26D0E16357}" type="presParOf" srcId="{C71A628A-7B3C-4BCE-A05E-67AFE5BD4402}" destId="{ABFD1D4C-5895-4E94-9236-FE088F608539}" srcOrd="12" destOrd="0" presId="urn:microsoft.com/office/officeart/2009/3/layout/RandomtoResultProcess"/>
    <dgm:cxn modelId="{AB4E3549-27A2-46DB-8772-90B0D0F1FDC5}" type="presParOf" srcId="{C71A628A-7B3C-4BCE-A05E-67AFE5BD4402}" destId="{ADC3761B-165A-45D9-9615-0F8EA2DBD59A}" srcOrd="13" destOrd="0" presId="urn:microsoft.com/office/officeart/2009/3/layout/RandomtoResultProcess"/>
    <dgm:cxn modelId="{DD77164B-C078-4C46-90DF-0A2744C7491E}" type="presParOf" srcId="{C71A628A-7B3C-4BCE-A05E-67AFE5BD4402}" destId="{F700C8A7-5A06-493B-86BF-A77D7DADB887}" srcOrd="14" destOrd="0" presId="urn:microsoft.com/office/officeart/2009/3/layout/RandomtoResultProcess"/>
    <dgm:cxn modelId="{5F700C24-C947-495F-8EEA-B25FD05F4AC7}" type="presParOf" srcId="{C71A628A-7B3C-4BCE-A05E-67AFE5BD4402}" destId="{5B66B6B3-96D4-42C0-908F-26EC1C1B0B06}" srcOrd="15" destOrd="0" presId="urn:microsoft.com/office/officeart/2009/3/layout/RandomtoResultProcess"/>
    <dgm:cxn modelId="{6B046070-9B7C-4383-BB50-6F0158A9431F}" type="presParOf" srcId="{C71A628A-7B3C-4BCE-A05E-67AFE5BD4402}" destId="{085DE0D2-B6F3-443E-A901-020DBC48C763}" srcOrd="16" destOrd="0" presId="urn:microsoft.com/office/officeart/2009/3/layout/RandomtoResultProcess"/>
    <dgm:cxn modelId="{7CFEA4F7-F478-46D4-AF24-39AD78F19340}" type="presParOf" srcId="{C71A628A-7B3C-4BCE-A05E-67AFE5BD4402}" destId="{BE21D769-40AA-4053-8A41-5EC6B83B8683}" srcOrd="17" destOrd="0" presId="urn:microsoft.com/office/officeart/2009/3/layout/RandomtoResultProcess"/>
    <dgm:cxn modelId="{D2AD8142-439C-47D2-90F3-C6DC2BA3A396}" type="presParOf" srcId="{C71A628A-7B3C-4BCE-A05E-67AFE5BD4402}" destId="{9387CB98-095D-45B6-B8BF-3BA19EF66DFF}" srcOrd="18" destOrd="0" presId="urn:microsoft.com/office/officeart/2009/3/layout/RandomtoResultProcess"/>
    <dgm:cxn modelId="{2935A252-825A-4466-A99A-6FB6F121A173}" type="presParOf" srcId="{11BF276A-51D4-48F9-83FC-215483CDD5E7}" destId="{DAF38D12-7CB1-4E0B-8BDE-156B5C502DA8}" srcOrd="1" destOrd="0" presId="urn:microsoft.com/office/officeart/2009/3/layout/RandomtoResultProcess"/>
    <dgm:cxn modelId="{EB14029F-738B-4003-B65F-B25C0B222C8F}" type="presParOf" srcId="{DAF38D12-7CB1-4E0B-8BDE-156B5C502DA8}" destId="{185147B2-6A59-4AE7-9FAD-8AD3ECBC4061}" srcOrd="0" destOrd="0" presId="urn:microsoft.com/office/officeart/2009/3/layout/RandomtoResultProcess"/>
    <dgm:cxn modelId="{2F08BF78-15D8-40D5-B91D-D3BADD8E71E0}" type="presParOf" srcId="{DAF38D12-7CB1-4E0B-8BDE-156B5C502DA8}" destId="{45D36525-E74B-40FF-A451-DDD6795B2C3C}" srcOrd="1" destOrd="0" presId="urn:microsoft.com/office/officeart/2009/3/layout/RandomtoResultProcess"/>
    <dgm:cxn modelId="{180D1C8E-BA6E-468D-B45E-7ECC9AB05DD8}" type="presParOf" srcId="{11BF276A-51D4-48F9-83FC-215483CDD5E7}" destId="{F03F5292-AB37-490E-A09B-DF044378D76A}" srcOrd="2" destOrd="0" presId="urn:microsoft.com/office/officeart/2009/3/layout/RandomtoResultProcess"/>
    <dgm:cxn modelId="{B080C9A8-33B4-455A-B372-F1A906F3F42F}" type="presParOf" srcId="{F03F5292-AB37-490E-A09B-DF044378D76A}" destId="{2553C0A4-5412-49BB-9808-009448BDC8D1}" srcOrd="0" destOrd="0" presId="urn:microsoft.com/office/officeart/2009/3/layout/RandomtoResultProcess"/>
    <dgm:cxn modelId="{44C6572B-392D-4470-BC9B-E2875AA83F97}" type="presParOf" srcId="{F03F5292-AB37-490E-A09B-DF044378D76A}" destId="{8641982F-9A73-47FB-A330-D53112DD682F}" srcOrd="1" destOrd="0" presId="urn:microsoft.com/office/officeart/2009/3/layout/RandomtoResultProcess"/>
    <dgm:cxn modelId="{30ABC00A-258C-4491-9839-A80099396CEF}" type="presParOf" srcId="{11BF276A-51D4-48F9-83FC-215483CDD5E7}" destId="{6A3D240D-1FC2-490A-A338-6CF15A318662}" srcOrd="3" destOrd="0" presId="urn:microsoft.com/office/officeart/2009/3/layout/RandomtoResultProcess"/>
    <dgm:cxn modelId="{CF0C9180-7457-4238-8ECB-977962ECED67}" type="presParOf" srcId="{6A3D240D-1FC2-490A-A338-6CF15A318662}" destId="{E6ECA482-C1F7-416E-AD42-3CF153B9BF67}" srcOrd="0" destOrd="0" presId="urn:microsoft.com/office/officeart/2009/3/layout/RandomtoResultProcess"/>
    <dgm:cxn modelId="{B99AE32D-EB27-45DF-ABB4-74F95B85B872}" type="presParOf" srcId="{6A3D240D-1FC2-490A-A338-6CF15A318662}" destId="{5DF5CA0E-CE6D-4682-A40E-7DD0C83D310D}" srcOrd="1" destOrd="0" presId="urn:microsoft.com/office/officeart/2009/3/layout/RandomtoResultProcess"/>
    <dgm:cxn modelId="{F3EDE840-55A1-471D-87BF-7872A8C4EAB0}" type="presParOf" srcId="{11BF276A-51D4-48F9-83FC-215483CDD5E7}" destId="{43CA8A8B-0996-485E-BFFC-7CF906C6C180}" srcOrd="4" destOrd="0" presId="urn:microsoft.com/office/officeart/2009/3/layout/RandomtoResultProcess"/>
    <dgm:cxn modelId="{D58B1D44-BA88-493C-954F-4B4E7949FEB7}" type="presParOf" srcId="{43CA8A8B-0996-485E-BFFC-7CF906C6C180}" destId="{0EDD3A77-B8F3-4EE8-9546-562BCFC06A0D}" srcOrd="0" destOrd="0" presId="urn:microsoft.com/office/officeart/2009/3/layout/RandomtoResultProcess"/>
    <dgm:cxn modelId="{E918F8E7-9713-4DBF-B458-260D3DFCCFC6}" type="presParOf" srcId="{43CA8A8B-0996-485E-BFFC-7CF906C6C180}" destId="{F5124CF2-E807-4400-BA94-47D5E9823F38}" srcOrd="1" destOrd="0" presId="urn:microsoft.com/office/officeart/2009/3/layout/RandomtoResultProcess"/>
    <dgm:cxn modelId="{AE955D7B-C08C-4B3C-8E5E-091CE40FCC6C}" type="presParOf" srcId="{11BF276A-51D4-48F9-83FC-215483CDD5E7}" destId="{908FBC33-BBEF-49D9-A1A3-1415E8DD4512}" srcOrd="5" destOrd="0" presId="urn:microsoft.com/office/officeart/2009/3/layout/RandomtoResultProcess"/>
    <dgm:cxn modelId="{F786DF11-B511-4929-8E6B-D445D9E2CF5F}" type="presParOf" srcId="{908FBC33-BBEF-49D9-A1A3-1415E8DD4512}" destId="{A13455B4-72DA-4B2C-9C2E-D8A6344D7BF3}" srcOrd="0" destOrd="0" presId="urn:microsoft.com/office/officeart/2009/3/layout/RandomtoResultProcess"/>
    <dgm:cxn modelId="{A6150061-12F2-4513-B13B-4766F699B9C4}" type="presParOf" srcId="{908FBC33-BBEF-49D9-A1A3-1415E8DD4512}" destId="{66F60A2B-A543-4CCE-8263-88248ECCB0DB}" srcOrd="1" destOrd="0" presId="urn:microsoft.com/office/officeart/2009/3/layout/RandomtoResultProcess"/>
    <dgm:cxn modelId="{5107D0E4-0CFE-4FD9-AB93-CF1174C4F810}" type="presParOf" srcId="{11BF276A-51D4-48F9-83FC-215483CDD5E7}" destId="{48C8EEDB-F284-40A5-B65A-B71BE771C1EC}" srcOrd="6" destOrd="0" presId="urn:microsoft.com/office/officeart/2009/3/layout/RandomtoResultProcess"/>
    <dgm:cxn modelId="{29D5292B-0763-4D3A-872D-853BC81B8833}" type="presParOf" srcId="{48C8EEDB-F284-40A5-B65A-B71BE771C1EC}" destId="{B8AC27A2-18F7-4C51-9C8F-81BF958F6438}" srcOrd="0" destOrd="0" presId="urn:microsoft.com/office/officeart/2009/3/layout/RandomtoResultProcess"/>
    <dgm:cxn modelId="{8D2E0AE0-CAAB-45C3-BC54-A27C291F5875}" type="presParOf" srcId="{48C8EEDB-F284-40A5-B65A-B71BE771C1EC}" destId="{7E4882FC-9740-4B8D-8590-6BA234BA3CF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A9A9F-EBB0-4DB0-A5D5-E9E3FDBDDC9C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pPr rtl="1"/>
          <a:endParaRPr lang="fa-IR"/>
        </a:p>
      </dgm:t>
    </dgm:pt>
    <dgm:pt modelId="{E5EB842F-BB8E-4E61-997C-9783068072CE}">
      <dgm:prSet phldrT="[Text]" custT="1"/>
      <dgm:spPr/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Gaming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3B8696C1-BAE4-40E0-BE64-139CBF751005}" type="parTrans" cxnId="{2308EA72-7EEC-4C9E-B4A9-CF2EEBDBDE62}">
      <dgm:prSet custT="1"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D5E23358-24CB-4EA9-94F4-6C72EC7BC0BB}" type="sibTrans" cxnId="{2308EA72-7EEC-4C9E-B4A9-CF2EEBDBDE62}">
      <dgm:prSet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D4A9DF5E-4D8C-4AC8-A136-729E13F409B1}">
      <dgm:prSet phldrT="[Text]" custT="1"/>
      <dgm:spPr/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Healthcare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1C6E37B6-3F99-4A76-93E8-E0E318DB4E7C}" type="parTrans" cxnId="{6572A600-4949-4F35-9F71-3079E0187144}">
      <dgm:prSet custT="1"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BA6037B4-3EDF-4C9F-80A8-25DB2F2797F9}" type="sibTrans" cxnId="{6572A600-4949-4F35-9F71-3079E0187144}">
      <dgm:prSet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733C25F5-6B86-4C9A-A675-E64FFA2B49E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Agriculture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331FE37A-5DE3-42AA-82A7-6F5E80918308}" type="parTrans" cxnId="{1F145DF8-A892-4EFA-8E3E-F59E0E075FD7}">
      <dgm:prSet custT="1"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5EB0977C-422B-46AA-BADB-D08F40E6400F}" type="sibTrans" cxnId="{1F145DF8-A892-4EFA-8E3E-F59E0E075FD7}">
      <dgm:prSet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70EC66D9-3D4E-49C5-92F2-DC4AF1AD9FBF}">
      <dgm:prSet phldrT="[Text]" custT="1"/>
      <dgm:spPr/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Visual Processing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A219E4B0-686F-4F17-A312-8028747AFCAD}" type="parTrans" cxnId="{BC6F5C29-A312-4403-AA1F-99F57825CCA1}">
      <dgm:prSet custT="1"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64D7CEEC-AD8F-494D-A2FD-5CCCAB2EF429}" type="sibTrans" cxnId="{BC6F5C29-A312-4403-AA1F-99F57825CCA1}">
      <dgm:prSet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98F956F5-D3DC-46A3-8913-025B81E9E43E}">
      <dgm:prSet phldrT="[Text]" custT="1"/>
      <dgm:spPr/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Robotics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580ECBA0-59A5-4AA6-83E1-A37479D232F0}" type="parTrans" cxnId="{60F9E58A-C4F0-4021-8864-6B3D47EF9721}">
      <dgm:prSet custT="1"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0FD91231-345E-4644-ABC3-FDAC6DDC41C5}" type="sibTrans" cxnId="{60F9E58A-C4F0-4021-8864-6B3D47EF9721}">
      <dgm:prSet/>
      <dgm:spPr/>
      <dgm:t>
        <a:bodyPr/>
        <a:lstStyle/>
        <a:p>
          <a:pPr rtl="1"/>
          <a:endParaRPr lang="fa-IR" sz="1400" b="0" spc="0">
            <a:latin typeface="Georgia" panose="02040502050405020303" pitchFamily="18" charset="0"/>
            <a:cs typeface="B Kamran" pitchFamily="2" charset="-78"/>
          </a:endParaRPr>
        </a:p>
      </dgm:t>
    </dgm:pt>
    <dgm:pt modelId="{0C63E376-EE87-429E-9902-3B0904CB83D3}">
      <dgm:prSet phldrT="[Text]" custT="1"/>
      <dgm:spPr/>
      <dgm:t>
        <a:bodyPr/>
        <a:lstStyle/>
        <a:p>
          <a:pPr rtl="1"/>
          <a:r>
            <a:rPr lang="en-CA" sz="1400" b="0" spc="0" dirty="0">
              <a:latin typeface="Georgia" panose="02040502050405020303" pitchFamily="18" charset="0"/>
              <a:cs typeface="B Kamran" pitchFamily="2" charset="-78"/>
            </a:rPr>
            <a:t>Applications</a:t>
          </a:r>
          <a:endParaRPr lang="fa-IR" sz="1400" b="0" spc="0" dirty="0">
            <a:latin typeface="Georgia" panose="02040502050405020303" pitchFamily="18" charset="0"/>
            <a:cs typeface="B Kamran" pitchFamily="2" charset="-78"/>
          </a:endParaRPr>
        </a:p>
      </dgm:t>
    </dgm:pt>
    <dgm:pt modelId="{AC742883-5328-4F8A-A846-25BA24ED134E}" type="parTrans" cxnId="{9129C36A-905C-4B08-A28F-F777A1EA6F48}">
      <dgm:prSet/>
      <dgm:spPr/>
      <dgm:t>
        <a:bodyPr/>
        <a:lstStyle/>
        <a:p>
          <a:endParaRPr lang="en-CA" b="0"/>
        </a:p>
      </dgm:t>
    </dgm:pt>
    <dgm:pt modelId="{33E10D7C-BFFE-43C4-BDC2-97B4F2D90D77}" type="sibTrans" cxnId="{9129C36A-905C-4B08-A28F-F777A1EA6F48}">
      <dgm:prSet/>
      <dgm:spPr/>
      <dgm:t>
        <a:bodyPr/>
        <a:lstStyle/>
        <a:p>
          <a:endParaRPr lang="en-CA" b="0"/>
        </a:p>
      </dgm:t>
    </dgm:pt>
    <dgm:pt modelId="{46F96CEB-6391-4612-B111-EBD760769C8E}" type="pres">
      <dgm:prSet presAssocID="{275A9A9F-EBB0-4DB0-A5D5-E9E3FDBDDC9C}" presName="Name0" presStyleCnt="0">
        <dgm:presLayoutVars>
          <dgm:chMax val="1"/>
          <dgm:chPref val="1"/>
        </dgm:presLayoutVars>
      </dgm:prSet>
      <dgm:spPr/>
    </dgm:pt>
    <dgm:pt modelId="{9936EB60-3BD6-44DD-90B1-E7291FC2831D}" type="pres">
      <dgm:prSet presAssocID="{0C63E376-EE87-429E-9902-3B0904CB83D3}" presName="Parent" presStyleLbl="node0" presStyleIdx="0" presStyleCnt="1">
        <dgm:presLayoutVars>
          <dgm:chMax val="5"/>
          <dgm:chPref val="5"/>
        </dgm:presLayoutVars>
      </dgm:prSet>
      <dgm:spPr/>
    </dgm:pt>
    <dgm:pt modelId="{21D35488-A2F8-4E7A-A4F6-841B20A898C9}" type="pres">
      <dgm:prSet presAssocID="{0C63E376-EE87-429E-9902-3B0904CB83D3}" presName="Accent2" presStyleLbl="node1" presStyleIdx="0" presStyleCnt="19"/>
      <dgm:spPr/>
    </dgm:pt>
    <dgm:pt modelId="{5C22A6D8-007C-49FA-A91C-C13114E6B749}" type="pres">
      <dgm:prSet presAssocID="{0C63E376-EE87-429E-9902-3B0904CB83D3}" presName="Accent3" presStyleLbl="node1" presStyleIdx="1" presStyleCnt="19"/>
      <dgm:spPr/>
    </dgm:pt>
    <dgm:pt modelId="{872363A5-D149-4700-8253-BA8CB0EBD285}" type="pres">
      <dgm:prSet presAssocID="{0C63E376-EE87-429E-9902-3B0904CB83D3}" presName="Accent4" presStyleLbl="node1" presStyleIdx="2" presStyleCnt="19"/>
      <dgm:spPr/>
    </dgm:pt>
    <dgm:pt modelId="{D45A6BEF-F77D-41F1-9ABF-86DEDF4F1458}" type="pres">
      <dgm:prSet presAssocID="{0C63E376-EE87-429E-9902-3B0904CB83D3}" presName="Accent5" presStyleLbl="node1" presStyleIdx="3" presStyleCnt="19"/>
      <dgm:spPr/>
    </dgm:pt>
    <dgm:pt modelId="{51EE8E07-F73A-48E5-AE42-398D3655BBCB}" type="pres">
      <dgm:prSet presAssocID="{0C63E376-EE87-429E-9902-3B0904CB83D3}" presName="Accent6" presStyleLbl="node1" presStyleIdx="4" presStyleCnt="19"/>
      <dgm:spPr/>
    </dgm:pt>
    <dgm:pt modelId="{2C036019-0ACB-40A6-8266-F749849063DC}" type="pres">
      <dgm:prSet presAssocID="{733C25F5-6B86-4C9A-A675-E64FFA2B49EB}" presName="Child1" presStyleLbl="node1" presStyleIdx="5" presStyleCnt="19" custScaleX="113519" custLinFactNeighborX="-11535" custLinFactNeighborY="16030">
        <dgm:presLayoutVars>
          <dgm:chMax val="0"/>
          <dgm:chPref val="0"/>
        </dgm:presLayoutVars>
      </dgm:prSet>
      <dgm:spPr/>
    </dgm:pt>
    <dgm:pt modelId="{3F706B10-E942-4E4C-A5C7-313EB68CCE2D}" type="pres">
      <dgm:prSet presAssocID="{733C25F5-6B86-4C9A-A675-E64FFA2B49EB}" presName="Accent7" presStyleCnt="0"/>
      <dgm:spPr/>
    </dgm:pt>
    <dgm:pt modelId="{864B6A37-68FD-46D9-8B13-619ED15150E5}" type="pres">
      <dgm:prSet presAssocID="{733C25F5-6B86-4C9A-A675-E64FFA2B49EB}" presName="AccentHold1" presStyleLbl="node1" presStyleIdx="6" presStyleCnt="19"/>
      <dgm:spPr/>
    </dgm:pt>
    <dgm:pt modelId="{7C57A3D2-8A0B-4B7A-9457-2DA7B84DE0BD}" type="pres">
      <dgm:prSet presAssocID="{733C25F5-6B86-4C9A-A675-E64FFA2B49EB}" presName="Accent8" presStyleCnt="0"/>
      <dgm:spPr/>
    </dgm:pt>
    <dgm:pt modelId="{6B0B3F0D-ACF6-4915-BF44-15CE59072DF4}" type="pres">
      <dgm:prSet presAssocID="{733C25F5-6B86-4C9A-A675-E64FFA2B49EB}" presName="AccentHold2" presStyleLbl="node1" presStyleIdx="7" presStyleCnt="19"/>
      <dgm:spPr/>
    </dgm:pt>
    <dgm:pt modelId="{2FA9E714-D3C4-4A3A-A973-56762184CA99}" type="pres">
      <dgm:prSet presAssocID="{70EC66D9-3D4E-49C5-92F2-DC4AF1AD9FBF}" presName="Child2" presStyleLbl="node1" presStyleIdx="8" presStyleCnt="19" custScaleX="104962">
        <dgm:presLayoutVars>
          <dgm:chMax val="0"/>
          <dgm:chPref val="0"/>
        </dgm:presLayoutVars>
      </dgm:prSet>
      <dgm:spPr/>
    </dgm:pt>
    <dgm:pt modelId="{8C429C77-0AD3-4754-8274-CAD18779FB2A}" type="pres">
      <dgm:prSet presAssocID="{70EC66D9-3D4E-49C5-92F2-DC4AF1AD9FBF}" presName="Accent9" presStyleCnt="0"/>
      <dgm:spPr/>
    </dgm:pt>
    <dgm:pt modelId="{962FD7EC-3568-4C45-AA4A-2F94646F0CA7}" type="pres">
      <dgm:prSet presAssocID="{70EC66D9-3D4E-49C5-92F2-DC4AF1AD9FBF}" presName="AccentHold1" presStyleLbl="node1" presStyleIdx="9" presStyleCnt="19"/>
      <dgm:spPr/>
    </dgm:pt>
    <dgm:pt modelId="{3C782F51-DD66-477F-AD55-817B970478D8}" type="pres">
      <dgm:prSet presAssocID="{70EC66D9-3D4E-49C5-92F2-DC4AF1AD9FBF}" presName="Accent10" presStyleCnt="0"/>
      <dgm:spPr/>
    </dgm:pt>
    <dgm:pt modelId="{55998508-0B32-45DC-9918-55623E94DDFD}" type="pres">
      <dgm:prSet presAssocID="{70EC66D9-3D4E-49C5-92F2-DC4AF1AD9FBF}" presName="AccentHold2" presStyleLbl="node1" presStyleIdx="10" presStyleCnt="19"/>
      <dgm:spPr/>
    </dgm:pt>
    <dgm:pt modelId="{3D8A7D59-190E-4AB6-A591-FFE6B1D301FD}" type="pres">
      <dgm:prSet presAssocID="{70EC66D9-3D4E-49C5-92F2-DC4AF1AD9FBF}" presName="Accent11" presStyleCnt="0"/>
      <dgm:spPr/>
    </dgm:pt>
    <dgm:pt modelId="{9EA8E100-561A-4791-9E1D-1E713539CAD3}" type="pres">
      <dgm:prSet presAssocID="{70EC66D9-3D4E-49C5-92F2-DC4AF1AD9FBF}" presName="AccentHold3" presStyleLbl="node1" presStyleIdx="11" presStyleCnt="19"/>
      <dgm:spPr/>
    </dgm:pt>
    <dgm:pt modelId="{55FF02E0-B939-4D6F-9A11-F3072CC6E006}" type="pres">
      <dgm:prSet presAssocID="{98F956F5-D3DC-46A3-8913-025B81E9E43E}" presName="Child3" presStyleLbl="node1" presStyleIdx="12" presStyleCnt="19">
        <dgm:presLayoutVars>
          <dgm:chMax val="0"/>
          <dgm:chPref val="0"/>
        </dgm:presLayoutVars>
      </dgm:prSet>
      <dgm:spPr/>
    </dgm:pt>
    <dgm:pt modelId="{058C3921-C7CF-4DFD-9A97-6488ECF5E724}" type="pres">
      <dgm:prSet presAssocID="{98F956F5-D3DC-46A3-8913-025B81E9E43E}" presName="Accent12" presStyleCnt="0"/>
      <dgm:spPr/>
    </dgm:pt>
    <dgm:pt modelId="{C0D5AA4F-761D-4AA2-AA19-F9F62ABD805A}" type="pres">
      <dgm:prSet presAssocID="{98F956F5-D3DC-46A3-8913-025B81E9E43E}" presName="AccentHold1" presStyleLbl="node1" presStyleIdx="13" presStyleCnt="19"/>
      <dgm:spPr/>
    </dgm:pt>
    <dgm:pt modelId="{791CD16A-DED4-448C-BF94-A7C033222B92}" type="pres">
      <dgm:prSet presAssocID="{E5EB842F-BB8E-4E61-997C-9783068072CE}" presName="Child4" presStyleLbl="node1" presStyleIdx="14" presStyleCnt="19">
        <dgm:presLayoutVars>
          <dgm:chMax val="0"/>
          <dgm:chPref val="0"/>
        </dgm:presLayoutVars>
      </dgm:prSet>
      <dgm:spPr/>
    </dgm:pt>
    <dgm:pt modelId="{756974D4-F4DD-462F-8F86-B0C3A162A81A}" type="pres">
      <dgm:prSet presAssocID="{E5EB842F-BB8E-4E61-997C-9783068072CE}" presName="Accent13" presStyleCnt="0"/>
      <dgm:spPr/>
    </dgm:pt>
    <dgm:pt modelId="{B702C879-DDA7-451C-AAD7-BC80A6EBE9D7}" type="pres">
      <dgm:prSet presAssocID="{E5EB842F-BB8E-4E61-997C-9783068072CE}" presName="AccentHold1" presStyleLbl="node1" presStyleIdx="15" presStyleCnt="19"/>
      <dgm:spPr/>
    </dgm:pt>
    <dgm:pt modelId="{DE38E862-1CF8-4B24-AB04-29C474C40BF0}" type="pres">
      <dgm:prSet presAssocID="{D4A9DF5E-4D8C-4AC8-A136-729E13F409B1}" presName="Child5" presStyleLbl="node1" presStyleIdx="16" presStyleCnt="19" custScaleX="112805">
        <dgm:presLayoutVars>
          <dgm:chMax val="0"/>
          <dgm:chPref val="0"/>
        </dgm:presLayoutVars>
      </dgm:prSet>
      <dgm:spPr/>
    </dgm:pt>
    <dgm:pt modelId="{E7E087EB-AB3A-4611-BE1E-AF7E8DB82F61}" type="pres">
      <dgm:prSet presAssocID="{D4A9DF5E-4D8C-4AC8-A136-729E13F409B1}" presName="Accent15" presStyleCnt="0"/>
      <dgm:spPr/>
    </dgm:pt>
    <dgm:pt modelId="{C1BAD375-E982-4263-A32C-1A9D3B0A7966}" type="pres">
      <dgm:prSet presAssocID="{D4A9DF5E-4D8C-4AC8-A136-729E13F409B1}" presName="AccentHold2" presStyleLbl="node1" presStyleIdx="17" presStyleCnt="19" custLinFactY="-3227" custLinFactNeighborX="88438" custLinFactNeighborY="-100000"/>
      <dgm:spPr/>
    </dgm:pt>
    <dgm:pt modelId="{B5F2936A-8B9A-4265-B745-B82159924ECA}" type="pres">
      <dgm:prSet presAssocID="{D4A9DF5E-4D8C-4AC8-A136-729E13F409B1}" presName="Accent16" presStyleCnt="0"/>
      <dgm:spPr/>
    </dgm:pt>
    <dgm:pt modelId="{DB3A8D97-6559-4E59-B57E-C31D8C746CE6}" type="pres">
      <dgm:prSet presAssocID="{D4A9DF5E-4D8C-4AC8-A136-729E13F409B1}" presName="AccentHold3" presStyleLbl="node1" presStyleIdx="18" presStyleCnt="19"/>
      <dgm:spPr/>
    </dgm:pt>
  </dgm:ptLst>
  <dgm:cxnLst>
    <dgm:cxn modelId="{6572A600-4949-4F35-9F71-3079E0187144}" srcId="{0C63E376-EE87-429E-9902-3B0904CB83D3}" destId="{D4A9DF5E-4D8C-4AC8-A136-729E13F409B1}" srcOrd="4" destOrd="0" parTransId="{1C6E37B6-3F99-4A76-93E8-E0E318DB4E7C}" sibTransId="{BA6037B4-3EDF-4C9F-80A8-25DB2F2797F9}"/>
    <dgm:cxn modelId="{25022604-64AF-45C1-9593-221CA484FAC6}" type="presOf" srcId="{98F956F5-D3DC-46A3-8913-025B81E9E43E}" destId="{55FF02E0-B939-4D6F-9A11-F3072CC6E006}" srcOrd="0" destOrd="0" presId="urn:microsoft.com/office/officeart/2009/3/layout/CircleRelationship"/>
    <dgm:cxn modelId="{3D19F508-DE5D-4B34-8033-C243D1AA00B8}" type="presOf" srcId="{733C25F5-6B86-4C9A-A675-E64FFA2B49EB}" destId="{2C036019-0ACB-40A6-8266-F749849063DC}" srcOrd="0" destOrd="0" presId="urn:microsoft.com/office/officeart/2009/3/layout/CircleRelationship"/>
    <dgm:cxn modelId="{102B8B27-9EC1-4125-9809-4564194765DA}" type="presOf" srcId="{0C63E376-EE87-429E-9902-3B0904CB83D3}" destId="{9936EB60-3BD6-44DD-90B1-E7291FC2831D}" srcOrd="0" destOrd="0" presId="urn:microsoft.com/office/officeart/2009/3/layout/CircleRelationship"/>
    <dgm:cxn modelId="{BC6F5C29-A312-4403-AA1F-99F57825CCA1}" srcId="{0C63E376-EE87-429E-9902-3B0904CB83D3}" destId="{70EC66D9-3D4E-49C5-92F2-DC4AF1AD9FBF}" srcOrd="1" destOrd="0" parTransId="{A219E4B0-686F-4F17-A312-8028747AFCAD}" sibTransId="{64D7CEEC-AD8F-494D-A2FD-5CCCAB2EF429}"/>
    <dgm:cxn modelId="{5D973E38-F049-49AF-BFF5-2439C792B31A}" type="presOf" srcId="{E5EB842F-BB8E-4E61-997C-9783068072CE}" destId="{791CD16A-DED4-448C-BF94-A7C033222B92}" srcOrd="0" destOrd="0" presId="urn:microsoft.com/office/officeart/2009/3/layout/CircleRelationship"/>
    <dgm:cxn modelId="{D3C91B46-95CF-40FD-B3FD-55D0561426A9}" type="presOf" srcId="{275A9A9F-EBB0-4DB0-A5D5-E9E3FDBDDC9C}" destId="{46F96CEB-6391-4612-B111-EBD760769C8E}" srcOrd="0" destOrd="0" presId="urn:microsoft.com/office/officeart/2009/3/layout/CircleRelationship"/>
    <dgm:cxn modelId="{9129C36A-905C-4B08-A28F-F777A1EA6F48}" srcId="{275A9A9F-EBB0-4DB0-A5D5-E9E3FDBDDC9C}" destId="{0C63E376-EE87-429E-9902-3B0904CB83D3}" srcOrd="0" destOrd="0" parTransId="{AC742883-5328-4F8A-A846-25BA24ED134E}" sibTransId="{33E10D7C-BFFE-43C4-BDC2-97B4F2D90D77}"/>
    <dgm:cxn modelId="{2308EA72-7EEC-4C9E-B4A9-CF2EEBDBDE62}" srcId="{0C63E376-EE87-429E-9902-3B0904CB83D3}" destId="{E5EB842F-BB8E-4E61-997C-9783068072CE}" srcOrd="3" destOrd="0" parTransId="{3B8696C1-BAE4-40E0-BE64-139CBF751005}" sibTransId="{D5E23358-24CB-4EA9-94F4-6C72EC7BC0BB}"/>
    <dgm:cxn modelId="{60F9E58A-C4F0-4021-8864-6B3D47EF9721}" srcId="{0C63E376-EE87-429E-9902-3B0904CB83D3}" destId="{98F956F5-D3DC-46A3-8913-025B81E9E43E}" srcOrd="2" destOrd="0" parTransId="{580ECBA0-59A5-4AA6-83E1-A37479D232F0}" sibTransId="{0FD91231-345E-4644-ABC3-FDAC6DDC41C5}"/>
    <dgm:cxn modelId="{968E30EC-9D17-4C0C-8EA6-51F810F3A43C}" type="presOf" srcId="{D4A9DF5E-4D8C-4AC8-A136-729E13F409B1}" destId="{DE38E862-1CF8-4B24-AB04-29C474C40BF0}" srcOrd="0" destOrd="0" presId="urn:microsoft.com/office/officeart/2009/3/layout/CircleRelationship"/>
    <dgm:cxn modelId="{9FB9CFF4-5541-4D3B-BBCE-D98C2D1BA2C4}" type="presOf" srcId="{70EC66D9-3D4E-49C5-92F2-DC4AF1AD9FBF}" destId="{2FA9E714-D3C4-4A3A-A973-56762184CA99}" srcOrd="0" destOrd="0" presId="urn:microsoft.com/office/officeart/2009/3/layout/CircleRelationship"/>
    <dgm:cxn modelId="{1F145DF8-A892-4EFA-8E3E-F59E0E075FD7}" srcId="{0C63E376-EE87-429E-9902-3B0904CB83D3}" destId="{733C25F5-6B86-4C9A-A675-E64FFA2B49EB}" srcOrd="0" destOrd="0" parTransId="{331FE37A-5DE3-42AA-82A7-6F5E80918308}" sibTransId="{5EB0977C-422B-46AA-BADB-D08F40E6400F}"/>
    <dgm:cxn modelId="{B2549012-80D4-4F53-ABA0-9C2752B45E2F}" type="presParOf" srcId="{46F96CEB-6391-4612-B111-EBD760769C8E}" destId="{9936EB60-3BD6-44DD-90B1-E7291FC2831D}" srcOrd="0" destOrd="0" presId="urn:microsoft.com/office/officeart/2009/3/layout/CircleRelationship"/>
    <dgm:cxn modelId="{9C219FBD-F959-4950-810B-D7E55E5EC1A9}" type="presParOf" srcId="{46F96CEB-6391-4612-B111-EBD760769C8E}" destId="{21D35488-A2F8-4E7A-A4F6-841B20A898C9}" srcOrd="1" destOrd="0" presId="urn:microsoft.com/office/officeart/2009/3/layout/CircleRelationship"/>
    <dgm:cxn modelId="{129E36DB-DC0E-46B6-AE34-6A029027B664}" type="presParOf" srcId="{46F96CEB-6391-4612-B111-EBD760769C8E}" destId="{5C22A6D8-007C-49FA-A91C-C13114E6B749}" srcOrd="2" destOrd="0" presId="urn:microsoft.com/office/officeart/2009/3/layout/CircleRelationship"/>
    <dgm:cxn modelId="{B1BD1F14-E8EF-436D-9BF7-7E2948C9C30A}" type="presParOf" srcId="{46F96CEB-6391-4612-B111-EBD760769C8E}" destId="{872363A5-D149-4700-8253-BA8CB0EBD285}" srcOrd="3" destOrd="0" presId="urn:microsoft.com/office/officeart/2009/3/layout/CircleRelationship"/>
    <dgm:cxn modelId="{25174E5F-5D7B-4B04-A70D-9E92EF934C65}" type="presParOf" srcId="{46F96CEB-6391-4612-B111-EBD760769C8E}" destId="{D45A6BEF-F77D-41F1-9ABF-86DEDF4F1458}" srcOrd="4" destOrd="0" presId="urn:microsoft.com/office/officeart/2009/3/layout/CircleRelationship"/>
    <dgm:cxn modelId="{DC958A85-AAAF-4AF1-8B47-B872FF8F9E10}" type="presParOf" srcId="{46F96CEB-6391-4612-B111-EBD760769C8E}" destId="{51EE8E07-F73A-48E5-AE42-398D3655BBCB}" srcOrd="5" destOrd="0" presId="urn:microsoft.com/office/officeart/2009/3/layout/CircleRelationship"/>
    <dgm:cxn modelId="{D6DA3E0F-C4DC-42E2-A7D6-BF4FD1ED49E6}" type="presParOf" srcId="{46F96CEB-6391-4612-B111-EBD760769C8E}" destId="{2C036019-0ACB-40A6-8266-F749849063DC}" srcOrd="6" destOrd="0" presId="urn:microsoft.com/office/officeart/2009/3/layout/CircleRelationship"/>
    <dgm:cxn modelId="{FA317416-35EE-4AE0-B39B-2D30BEEE5C93}" type="presParOf" srcId="{46F96CEB-6391-4612-B111-EBD760769C8E}" destId="{3F706B10-E942-4E4C-A5C7-313EB68CCE2D}" srcOrd="7" destOrd="0" presId="urn:microsoft.com/office/officeart/2009/3/layout/CircleRelationship"/>
    <dgm:cxn modelId="{3725093C-6D4B-4402-93A0-43799967D4CC}" type="presParOf" srcId="{3F706B10-E942-4E4C-A5C7-313EB68CCE2D}" destId="{864B6A37-68FD-46D9-8B13-619ED15150E5}" srcOrd="0" destOrd="0" presId="urn:microsoft.com/office/officeart/2009/3/layout/CircleRelationship"/>
    <dgm:cxn modelId="{FCC46552-147E-4191-944C-4818A15A61A2}" type="presParOf" srcId="{46F96CEB-6391-4612-B111-EBD760769C8E}" destId="{7C57A3D2-8A0B-4B7A-9457-2DA7B84DE0BD}" srcOrd="8" destOrd="0" presId="urn:microsoft.com/office/officeart/2009/3/layout/CircleRelationship"/>
    <dgm:cxn modelId="{85D69907-594F-445B-8725-D62EE0425EB3}" type="presParOf" srcId="{7C57A3D2-8A0B-4B7A-9457-2DA7B84DE0BD}" destId="{6B0B3F0D-ACF6-4915-BF44-15CE59072DF4}" srcOrd="0" destOrd="0" presId="urn:microsoft.com/office/officeart/2009/3/layout/CircleRelationship"/>
    <dgm:cxn modelId="{C9A398A6-B0C1-494C-A372-8E5D6DDFCE0E}" type="presParOf" srcId="{46F96CEB-6391-4612-B111-EBD760769C8E}" destId="{2FA9E714-D3C4-4A3A-A973-56762184CA99}" srcOrd="9" destOrd="0" presId="urn:microsoft.com/office/officeart/2009/3/layout/CircleRelationship"/>
    <dgm:cxn modelId="{97D2D74A-7E5C-434D-96CD-5267378FF85F}" type="presParOf" srcId="{46F96CEB-6391-4612-B111-EBD760769C8E}" destId="{8C429C77-0AD3-4754-8274-CAD18779FB2A}" srcOrd="10" destOrd="0" presId="urn:microsoft.com/office/officeart/2009/3/layout/CircleRelationship"/>
    <dgm:cxn modelId="{1BAEE209-D3E6-42CF-9DC8-6C0FB00BE1E3}" type="presParOf" srcId="{8C429C77-0AD3-4754-8274-CAD18779FB2A}" destId="{962FD7EC-3568-4C45-AA4A-2F94646F0CA7}" srcOrd="0" destOrd="0" presId="urn:microsoft.com/office/officeart/2009/3/layout/CircleRelationship"/>
    <dgm:cxn modelId="{F6943177-E939-46CF-A0D2-0799BF67CD08}" type="presParOf" srcId="{46F96CEB-6391-4612-B111-EBD760769C8E}" destId="{3C782F51-DD66-477F-AD55-817B970478D8}" srcOrd="11" destOrd="0" presId="urn:microsoft.com/office/officeart/2009/3/layout/CircleRelationship"/>
    <dgm:cxn modelId="{56C5E06D-1F1D-437C-B420-3B59B7AE98D5}" type="presParOf" srcId="{3C782F51-DD66-477F-AD55-817B970478D8}" destId="{55998508-0B32-45DC-9918-55623E94DDFD}" srcOrd="0" destOrd="0" presId="urn:microsoft.com/office/officeart/2009/3/layout/CircleRelationship"/>
    <dgm:cxn modelId="{D066875D-4E7D-4445-BD99-911C5504F43A}" type="presParOf" srcId="{46F96CEB-6391-4612-B111-EBD760769C8E}" destId="{3D8A7D59-190E-4AB6-A591-FFE6B1D301FD}" srcOrd="12" destOrd="0" presId="urn:microsoft.com/office/officeart/2009/3/layout/CircleRelationship"/>
    <dgm:cxn modelId="{5386B94F-597B-4E1B-8EEC-001AC9D44D9D}" type="presParOf" srcId="{3D8A7D59-190E-4AB6-A591-FFE6B1D301FD}" destId="{9EA8E100-561A-4791-9E1D-1E713539CAD3}" srcOrd="0" destOrd="0" presId="urn:microsoft.com/office/officeart/2009/3/layout/CircleRelationship"/>
    <dgm:cxn modelId="{D2AB741D-3C6B-4037-B1E3-0191BC36159D}" type="presParOf" srcId="{46F96CEB-6391-4612-B111-EBD760769C8E}" destId="{55FF02E0-B939-4D6F-9A11-F3072CC6E006}" srcOrd="13" destOrd="0" presId="urn:microsoft.com/office/officeart/2009/3/layout/CircleRelationship"/>
    <dgm:cxn modelId="{54CCA358-02A3-47AC-968B-3FF463A58647}" type="presParOf" srcId="{46F96CEB-6391-4612-B111-EBD760769C8E}" destId="{058C3921-C7CF-4DFD-9A97-6488ECF5E724}" srcOrd="14" destOrd="0" presId="urn:microsoft.com/office/officeart/2009/3/layout/CircleRelationship"/>
    <dgm:cxn modelId="{67E7DCD1-9E36-4745-8C09-225F8040EFD3}" type="presParOf" srcId="{058C3921-C7CF-4DFD-9A97-6488ECF5E724}" destId="{C0D5AA4F-761D-4AA2-AA19-F9F62ABD805A}" srcOrd="0" destOrd="0" presId="urn:microsoft.com/office/officeart/2009/3/layout/CircleRelationship"/>
    <dgm:cxn modelId="{212EF9B8-8BAD-4D6D-9A5B-0CD4438003C6}" type="presParOf" srcId="{46F96CEB-6391-4612-B111-EBD760769C8E}" destId="{791CD16A-DED4-448C-BF94-A7C033222B92}" srcOrd="15" destOrd="0" presId="urn:microsoft.com/office/officeart/2009/3/layout/CircleRelationship"/>
    <dgm:cxn modelId="{639249DD-CE4D-4E78-9BF4-8366D5472794}" type="presParOf" srcId="{46F96CEB-6391-4612-B111-EBD760769C8E}" destId="{756974D4-F4DD-462F-8F86-B0C3A162A81A}" srcOrd="16" destOrd="0" presId="urn:microsoft.com/office/officeart/2009/3/layout/CircleRelationship"/>
    <dgm:cxn modelId="{620E6814-E8B5-4AB6-AFC4-2442C68840F1}" type="presParOf" srcId="{756974D4-F4DD-462F-8F86-B0C3A162A81A}" destId="{B702C879-DDA7-451C-AAD7-BC80A6EBE9D7}" srcOrd="0" destOrd="0" presId="urn:microsoft.com/office/officeart/2009/3/layout/CircleRelationship"/>
    <dgm:cxn modelId="{9E24D263-557A-4101-841E-7CA07D658FC0}" type="presParOf" srcId="{46F96CEB-6391-4612-B111-EBD760769C8E}" destId="{DE38E862-1CF8-4B24-AB04-29C474C40BF0}" srcOrd="17" destOrd="0" presId="urn:microsoft.com/office/officeart/2009/3/layout/CircleRelationship"/>
    <dgm:cxn modelId="{447D3B75-5B1C-4445-8600-1E6EC30ACD3F}" type="presParOf" srcId="{46F96CEB-6391-4612-B111-EBD760769C8E}" destId="{E7E087EB-AB3A-4611-BE1E-AF7E8DB82F61}" srcOrd="18" destOrd="0" presId="urn:microsoft.com/office/officeart/2009/3/layout/CircleRelationship"/>
    <dgm:cxn modelId="{AD15FAE2-3A90-427B-B44C-37259FFFEECF}" type="presParOf" srcId="{E7E087EB-AB3A-4611-BE1E-AF7E8DB82F61}" destId="{C1BAD375-E982-4263-A32C-1A9D3B0A7966}" srcOrd="0" destOrd="0" presId="urn:microsoft.com/office/officeart/2009/3/layout/CircleRelationship"/>
    <dgm:cxn modelId="{98C13D12-7D1B-41C5-A33F-22953EA5ECC4}" type="presParOf" srcId="{46F96CEB-6391-4612-B111-EBD760769C8E}" destId="{B5F2936A-8B9A-4265-B745-B82159924ECA}" srcOrd="19" destOrd="0" presId="urn:microsoft.com/office/officeart/2009/3/layout/CircleRelationship"/>
    <dgm:cxn modelId="{C5677D45-E4A2-49C1-BEB3-8556C1A1AA2A}" type="presParOf" srcId="{B5F2936A-8B9A-4265-B745-B82159924ECA}" destId="{DB3A8D97-6559-4E59-B57E-C31D8C746CE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22028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22028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22028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03DF2-D982-4A86-A19C-FDA608B9053A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</dgm:pt>
    <dgm:pt modelId="{C4A2A4D5-AC8E-4ECD-9C01-8AB16D69FA1A}">
      <dgm:prSet phldrT="[Text]"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Computation</a:t>
          </a:r>
        </a:p>
      </dgm:t>
    </dgm:pt>
    <dgm:pt modelId="{24C80B5D-FC9C-419A-9D25-F2BDC2ED8AC1}" type="parTrans" cxnId="{1E9B65C6-B349-401D-B0EA-48B519C7768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9DE8AB3B-CF07-47B6-ABF6-7D09D0B89400}" type="sibTrans" cxnId="{1E9B65C6-B349-401D-B0EA-48B519C7768F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1436E10-A67B-4B27-B617-24380F76D8E5}">
      <dgm:prSet phldrT="[Text]"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Probability</a:t>
          </a:r>
        </a:p>
      </dgm:t>
    </dgm:pt>
    <dgm:pt modelId="{F34E037C-6B89-4D65-B53D-63ABF05F7C1C}" type="parTrans" cxnId="{44769D90-EBA6-41B8-87A2-EC85B28AE18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74809606-C16D-493F-9780-E1EFA066447C}" type="sibTrans" cxnId="{44769D90-EBA6-41B8-87A2-EC85B28AE18B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984DF4EF-2320-4C08-9F8D-85C486FF7FBF}">
      <dgm:prSet phldrT="[Text]" custT="1"/>
      <dgm:spPr/>
      <dgm:t>
        <a:bodyPr/>
        <a:lstStyle/>
        <a:p>
          <a:r>
            <a:rPr lang="en-CA" sz="1400" dirty="0">
              <a:latin typeface="Georgia" panose="02040502050405020303" pitchFamily="18" charset="0"/>
            </a:rPr>
            <a:t>Logic</a:t>
          </a:r>
        </a:p>
      </dgm:t>
    </dgm:pt>
    <dgm:pt modelId="{7217F65D-DD68-4338-AD5C-58B1C1268507}" type="parTrans" cxnId="{783880B2-A0A1-4E0F-9055-6DCD512AF3A9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47EA6061-CEE2-4530-B10D-AD0208FAEEB8}" type="sibTrans" cxnId="{783880B2-A0A1-4E0F-9055-6DCD512AF3A9}">
      <dgm:prSet/>
      <dgm:spPr/>
      <dgm:t>
        <a:bodyPr/>
        <a:lstStyle/>
        <a:p>
          <a:endParaRPr lang="en-CA" sz="1400">
            <a:latin typeface="Georgia" panose="02040502050405020303" pitchFamily="18" charset="0"/>
          </a:endParaRPr>
        </a:p>
      </dgm:t>
    </dgm:pt>
    <dgm:pt modelId="{1C4E3615-7FAC-4C59-82CB-F031140BCAEF}" type="pres">
      <dgm:prSet presAssocID="{19B03DF2-D982-4A86-A19C-FDA608B9053A}" presName="Name0" presStyleCnt="0">
        <dgm:presLayoutVars>
          <dgm:chMax val="7"/>
          <dgm:chPref val="5"/>
        </dgm:presLayoutVars>
      </dgm:prSet>
      <dgm:spPr/>
    </dgm:pt>
    <dgm:pt modelId="{F6D0AC29-858C-4DAC-BB46-CFD228889E37}" type="pres">
      <dgm:prSet presAssocID="{19B03DF2-D982-4A86-A19C-FDA608B9053A}" presName="arrowNode" presStyleLbl="node1" presStyleIdx="0" presStyleCnt="1"/>
      <dgm:spPr/>
    </dgm:pt>
    <dgm:pt modelId="{C159826D-4C4B-41D8-BDE3-65A16D72A527}" type="pres">
      <dgm:prSet presAssocID="{984DF4EF-2320-4C08-9F8D-85C486FF7FBF}" presName="txNode1" presStyleLbl="revTx" presStyleIdx="0" presStyleCnt="3">
        <dgm:presLayoutVars>
          <dgm:bulletEnabled val="1"/>
        </dgm:presLayoutVars>
      </dgm:prSet>
      <dgm:spPr/>
    </dgm:pt>
    <dgm:pt modelId="{343BA53B-45C9-4507-8408-63AF0F7F63FD}" type="pres">
      <dgm:prSet presAssocID="{41436E10-A67B-4B27-B617-24380F76D8E5}" presName="txNode2" presStyleLbl="revTx" presStyleIdx="1" presStyleCnt="3">
        <dgm:presLayoutVars>
          <dgm:bulletEnabled val="1"/>
        </dgm:presLayoutVars>
      </dgm:prSet>
      <dgm:spPr/>
    </dgm:pt>
    <dgm:pt modelId="{ED7D6B42-2EF1-45B5-B04F-DB6C13CBFFE3}" type="pres">
      <dgm:prSet presAssocID="{74809606-C16D-493F-9780-E1EFA066447C}" presName="dotNode2" presStyleCnt="0"/>
      <dgm:spPr/>
    </dgm:pt>
    <dgm:pt modelId="{8D7A76FB-B0C7-486A-AEB3-B07A30F5AF9F}" type="pres">
      <dgm:prSet presAssocID="{74809606-C16D-493F-9780-E1EFA066447C}" presName="dotRepeatNode" presStyleLbl="fgShp" presStyleIdx="0" presStyleCnt="1"/>
      <dgm:spPr/>
    </dgm:pt>
    <dgm:pt modelId="{0E1C1DD6-7FC1-4C64-93FB-DF9C8290426D}" type="pres">
      <dgm:prSet presAssocID="{C4A2A4D5-AC8E-4ECD-9C01-8AB16D69FA1A}" presName="txNode3" presStyleLbl="revTx" presStyleIdx="2" presStyleCnt="3">
        <dgm:presLayoutVars>
          <dgm:bulletEnabled val="1"/>
        </dgm:presLayoutVars>
      </dgm:prSet>
      <dgm:spPr/>
    </dgm:pt>
  </dgm:ptLst>
  <dgm:cxnLst>
    <dgm:cxn modelId="{E293F121-FE7E-4F5D-8A1E-16F170BC448B}" type="presOf" srcId="{984DF4EF-2320-4C08-9F8D-85C486FF7FBF}" destId="{C159826D-4C4B-41D8-BDE3-65A16D72A527}" srcOrd="0" destOrd="0" presId="urn:microsoft.com/office/officeart/2009/3/layout/DescendingProcess"/>
    <dgm:cxn modelId="{5AE4A22C-FB51-4622-B6A1-AEFE8B5E711A}" type="presOf" srcId="{C4A2A4D5-AC8E-4ECD-9C01-8AB16D69FA1A}" destId="{0E1C1DD6-7FC1-4C64-93FB-DF9C8290426D}" srcOrd="0" destOrd="0" presId="urn:microsoft.com/office/officeart/2009/3/layout/DescendingProcess"/>
    <dgm:cxn modelId="{5F16F548-7FA1-4086-B623-F3ED299A483A}" type="presOf" srcId="{19B03DF2-D982-4A86-A19C-FDA608B9053A}" destId="{1C4E3615-7FAC-4C59-82CB-F031140BCAEF}" srcOrd="0" destOrd="0" presId="urn:microsoft.com/office/officeart/2009/3/layout/DescendingProcess"/>
    <dgm:cxn modelId="{C9CEDB57-DDAF-49E3-AED1-39349D434D23}" type="presOf" srcId="{74809606-C16D-493F-9780-E1EFA066447C}" destId="{8D7A76FB-B0C7-486A-AEB3-B07A30F5AF9F}" srcOrd="0" destOrd="0" presId="urn:microsoft.com/office/officeart/2009/3/layout/DescendingProcess"/>
    <dgm:cxn modelId="{44769D90-EBA6-41B8-87A2-EC85B28AE18B}" srcId="{19B03DF2-D982-4A86-A19C-FDA608B9053A}" destId="{41436E10-A67B-4B27-B617-24380F76D8E5}" srcOrd="1" destOrd="0" parTransId="{F34E037C-6B89-4D65-B53D-63ABF05F7C1C}" sibTransId="{74809606-C16D-493F-9780-E1EFA066447C}"/>
    <dgm:cxn modelId="{783880B2-A0A1-4E0F-9055-6DCD512AF3A9}" srcId="{19B03DF2-D982-4A86-A19C-FDA608B9053A}" destId="{984DF4EF-2320-4C08-9F8D-85C486FF7FBF}" srcOrd="0" destOrd="0" parTransId="{7217F65D-DD68-4338-AD5C-58B1C1268507}" sibTransId="{47EA6061-CEE2-4530-B10D-AD0208FAEEB8}"/>
    <dgm:cxn modelId="{1E9B65C6-B349-401D-B0EA-48B519C7768F}" srcId="{19B03DF2-D982-4A86-A19C-FDA608B9053A}" destId="{C4A2A4D5-AC8E-4ECD-9C01-8AB16D69FA1A}" srcOrd="2" destOrd="0" parTransId="{24C80B5D-FC9C-419A-9D25-F2BDC2ED8AC1}" sibTransId="{9DE8AB3B-CF07-47B6-ABF6-7D09D0B89400}"/>
    <dgm:cxn modelId="{2EB06BD2-ECB2-45BC-8BF2-AB1CEDD6BCD3}" type="presOf" srcId="{41436E10-A67B-4B27-B617-24380F76D8E5}" destId="{343BA53B-45C9-4507-8408-63AF0F7F63FD}" srcOrd="0" destOrd="0" presId="urn:microsoft.com/office/officeart/2009/3/layout/DescendingProcess"/>
    <dgm:cxn modelId="{686B4DBC-97CD-459D-B58A-C7E8FAA00139}" type="presParOf" srcId="{1C4E3615-7FAC-4C59-82CB-F031140BCAEF}" destId="{F6D0AC29-858C-4DAC-BB46-CFD228889E37}" srcOrd="0" destOrd="0" presId="urn:microsoft.com/office/officeart/2009/3/layout/DescendingProcess"/>
    <dgm:cxn modelId="{AF4B6D94-B4EE-4ADA-9BC7-3172BDA38B9C}" type="presParOf" srcId="{1C4E3615-7FAC-4C59-82CB-F031140BCAEF}" destId="{C159826D-4C4B-41D8-BDE3-65A16D72A527}" srcOrd="1" destOrd="0" presId="urn:microsoft.com/office/officeart/2009/3/layout/DescendingProcess"/>
    <dgm:cxn modelId="{BC422A70-D9AC-4CC2-B23C-BBFDFA80FE88}" type="presParOf" srcId="{1C4E3615-7FAC-4C59-82CB-F031140BCAEF}" destId="{343BA53B-45C9-4507-8408-63AF0F7F63FD}" srcOrd="2" destOrd="0" presId="urn:microsoft.com/office/officeart/2009/3/layout/DescendingProcess"/>
    <dgm:cxn modelId="{1E268FCD-E052-43B7-8326-FBF17D57CD5E}" type="presParOf" srcId="{1C4E3615-7FAC-4C59-82CB-F031140BCAEF}" destId="{ED7D6B42-2EF1-45B5-B04F-DB6C13CBFFE3}" srcOrd="3" destOrd="0" presId="urn:microsoft.com/office/officeart/2009/3/layout/DescendingProcess"/>
    <dgm:cxn modelId="{6F090169-19FC-47DA-BAF1-1E4F9E2BC80F}" type="presParOf" srcId="{ED7D6B42-2EF1-45B5-B04F-DB6C13CBFFE3}" destId="{8D7A76FB-B0C7-486A-AEB3-B07A30F5AF9F}" srcOrd="0" destOrd="0" presId="urn:microsoft.com/office/officeart/2009/3/layout/DescendingProcess"/>
    <dgm:cxn modelId="{41618F90-0205-47EA-BDA1-5BEA4082C977}" type="presParOf" srcId="{1C4E3615-7FAC-4C59-82CB-F031140BCAEF}" destId="{0E1C1DD6-7FC1-4C64-93FB-DF9C8290426D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10072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719CC5-F6B7-4159-82FC-56CACA53E3F3}" type="doc">
      <dgm:prSet loTypeId="urn:microsoft.com/office/officeart/2005/8/layout/radial1" loCatId="relationship" qsTypeId="urn:microsoft.com/office/officeart/2005/8/quickstyle/3d2#1" qsCatId="3D" csTypeId="urn:microsoft.com/office/officeart/2005/8/colors/colorful5" csCatId="colorful" phldr="1"/>
      <dgm:spPr/>
      <dgm:t>
        <a:bodyPr/>
        <a:lstStyle/>
        <a:p>
          <a:pPr rtl="1"/>
          <a:endParaRPr lang="fa-IR"/>
        </a:p>
      </dgm:t>
    </dgm:pt>
    <dgm:pt modelId="{207820FA-1676-4F8B-A320-6D40274EC309}">
      <dgm:prSet phldrT="[Text]" custT="1"/>
      <dgm:spPr/>
      <dgm:t>
        <a:bodyPr/>
        <a:lstStyle/>
        <a:p>
          <a:pPr algn="ctr" rtl="1"/>
          <a:r>
            <a:rPr lang="en-CA" sz="1600" b="0" i="0" u="none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gm:t>
    </dgm:pt>
    <dgm:pt modelId="{F8372D39-6CD6-4179-9C8B-BED10DB34EF4}" type="par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6D8853AD-A38A-4E80-A7F1-4BEBD7B4F351}" type="sibTrans" cxnId="{7E9C5A2B-BA89-4175-9077-9B4F36EECEF3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022B0583-560C-49DE-B746-46A86B31B67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4B83E4E-0A67-4D00-B5F1-C15BA4F838DD}" type="parTrans" cxnId="{1C10978E-209D-444C-92F7-7659466DEB9F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A71E81E-A64A-43CC-AD85-6189536C31A9}" type="sibTrans" cxnId="{1C10978E-209D-444C-92F7-7659466DEB9F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2618A7C-7554-4CB1-BD7C-81FC37E62D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2185EC5E-FB87-4F0C-B595-522BA117408F}" type="parTrans" cxnId="{ED5628B8-4C76-4A85-8F9F-7C8A23893ED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759687D-3DDB-40BA-9FE2-C91AC028A765}" type="sibTrans" cxnId="{ED5628B8-4C76-4A85-8F9F-7C8A23893ED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CA5910AB-B2E3-4162-86E5-A845E227B3BB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12439718-AA32-4207-8B05-6C4576F95C71}" type="parTrans" cxnId="{FBFAC781-9B5D-43E6-AE9F-6A5B6E1745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4F5F3EA-E930-4F8A-9447-6D6F60D01A3B}" type="sibTrans" cxnId="{FBFAC781-9B5D-43E6-AE9F-6A5B6E1745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26A6E10D-D074-471F-8862-3D348086F29F}">
      <dgm:prSet phldrT="[Text]" custT="1"/>
      <dgm:spPr/>
      <dgm:t>
        <a:bodyPr/>
        <a:lstStyle/>
        <a:p>
          <a:pPr algn="ctr" rtl="1"/>
          <a:r>
            <a:rPr lang="en-CA" sz="1200" b="0" i="0" u="none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A44E765B-500F-48DE-AB61-039FE3810C62}" type="parTrans" cxnId="{5440A4DE-506D-47C7-BF38-AE5388E39840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7F96462-2F2F-45CF-9624-8DD41445CCE0}" type="sibTrans" cxnId="{5440A4DE-506D-47C7-BF38-AE5388E39840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5CAFBA17-3462-4A88-8D10-5C68E7C22C8C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01F36ED4-D6AA-48AC-9F53-C0731440FE27}" type="parTrans" cxnId="{BAA50B71-C8BB-4CC4-BC35-EB7A6ACCB2B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E0BF81BB-99FB-4F20-8FEB-DEB32391D39F}" type="sibTrans" cxnId="{BAA50B71-C8BB-4CC4-BC35-EB7A6ACCB2B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BABDB08A-6944-4BB9-882A-E71F6DCFF75A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4107D6A9-30F9-4513-B2FB-4905CBBD8DB0}" type="parTrans" cxnId="{1431CCD1-BFAD-40DD-B7B6-0D29B094DE34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150651D5-E875-471B-BBAF-724929526C19}" type="sibTrans" cxnId="{1431CCD1-BFAD-40DD-B7B6-0D29B094DE34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77D9EDEC-4A57-4324-B351-965641283CA6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32FC0102-FC41-48F8-BBDD-6E431FC75591}" type="parTrans" cxnId="{F00A2572-BD01-4B02-AFC0-3666ECC22BB1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A41B4FDC-F567-44CE-8D19-1FBC5533A24D}" type="sibTrans" cxnId="{F00A2572-BD01-4B02-AFC0-3666ECC22BB1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38906F9E-47AE-44F6-A991-201163099E2F}">
      <dgm:prSet phldrT="[Text]" custT="1"/>
      <dgm:spPr/>
      <dgm:t>
        <a:bodyPr/>
        <a:lstStyle/>
        <a:p>
          <a:pPr algn="ctr" rtl="1"/>
          <a:r>
            <a:rPr lang="en-CA" sz="1200" b="0" i="0" u="none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dirty="0">
            <a:effectLst/>
            <a:latin typeface="Georgia" panose="02040502050405020303" pitchFamily="18" charset="0"/>
            <a:cs typeface="+mj-cs"/>
          </a:endParaRPr>
        </a:p>
      </dgm:t>
    </dgm:pt>
    <dgm:pt modelId="{8D314644-A279-433D-8A49-3867AD63F85C}" type="parTrans" cxnId="{157D9987-B626-466D-9681-AA7A5E10137C}">
      <dgm:prSet custT="1"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473E8AF7-F490-4F99-BC72-8AFBF3DEA13B}" type="sibTrans" cxnId="{157D9987-B626-466D-9681-AA7A5E10137C}">
      <dgm:prSet/>
      <dgm:spPr/>
      <dgm:t>
        <a:bodyPr/>
        <a:lstStyle/>
        <a:p>
          <a:pPr algn="ctr" rtl="1"/>
          <a:endParaRPr lang="fa-IR" sz="1200" b="0" i="0" u="none">
            <a:effectLst/>
            <a:latin typeface="Georgia" panose="02040502050405020303" pitchFamily="18" charset="0"/>
            <a:cs typeface="+mj-cs"/>
          </a:endParaRPr>
        </a:p>
      </dgm:t>
    </dgm:pt>
    <dgm:pt modelId="{DEBFD5E8-FA10-498F-A5DF-21B3C589EC09}" type="pres">
      <dgm:prSet presAssocID="{BE719CC5-F6B7-4159-82FC-56CACA53E3F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F9E792-BDEA-4C39-AEA7-089B7C6E467C}" type="pres">
      <dgm:prSet presAssocID="{207820FA-1676-4F8B-A320-6D40274EC309}" presName="centerShape" presStyleLbl="node0" presStyleIdx="0" presStyleCnt="1"/>
      <dgm:spPr/>
    </dgm:pt>
    <dgm:pt modelId="{8DF66B93-89BA-412F-81C6-3CAFD2EC27C1}" type="pres">
      <dgm:prSet presAssocID="{34B83E4E-0A67-4D00-B5F1-C15BA4F838DD}" presName="Name9" presStyleLbl="parChTrans1D2" presStyleIdx="0" presStyleCnt="8"/>
      <dgm:spPr/>
    </dgm:pt>
    <dgm:pt modelId="{994689D2-3B6E-4EDC-BA13-819C868E4C94}" type="pres">
      <dgm:prSet presAssocID="{34B83E4E-0A67-4D00-B5F1-C15BA4F838DD}" presName="connTx" presStyleLbl="parChTrans1D2" presStyleIdx="0" presStyleCnt="8"/>
      <dgm:spPr/>
    </dgm:pt>
    <dgm:pt modelId="{D1BD1DE3-7781-4ABA-8490-3BFA0CB0AF57}" type="pres">
      <dgm:prSet presAssocID="{022B0583-560C-49DE-B746-46A86B31B67A}" presName="node" presStyleLbl="node1" presStyleIdx="0" presStyleCnt="8">
        <dgm:presLayoutVars>
          <dgm:bulletEnabled val="1"/>
        </dgm:presLayoutVars>
      </dgm:prSet>
      <dgm:spPr/>
    </dgm:pt>
    <dgm:pt modelId="{4C3D714E-23BA-4555-9682-BE8FAF738E87}" type="pres">
      <dgm:prSet presAssocID="{2185EC5E-FB87-4F0C-B595-522BA117408F}" presName="Name9" presStyleLbl="parChTrans1D2" presStyleIdx="1" presStyleCnt="8"/>
      <dgm:spPr/>
    </dgm:pt>
    <dgm:pt modelId="{C5280B14-466C-4BC6-9791-A684267F9059}" type="pres">
      <dgm:prSet presAssocID="{2185EC5E-FB87-4F0C-B595-522BA117408F}" presName="connTx" presStyleLbl="parChTrans1D2" presStyleIdx="1" presStyleCnt="8"/>
      <dgm:spPr/>
    </dgm:pt>
    <dgm:pt modelId="{940235F6-869F-466E-B806-1C0847DE65A3}" type="pres">
      <dgm:prSet presAssocID="{D2618A7C-7554-4CB1-BD7C-81FC37E62D8C}" presName="node" presStyleLbl="node1" presStyleIdx="1" presStyleCnt="8" custScaleX="122352">
        <dgm:presLayoutVars>
          <dgm:bulletEnabled val="1"/>
        </dgm:presLayoutVars>
      </dgm:prSet>
      <dgm:spPr/>
    </dgm:pt>
    <dgm:pt modelId="{8A9CF22D-6025-4824-9698-5CE5DF1CC3EA}" type="pres">
      <dgm:prSet presAssocID="{A44E765B-500F-48DE-AB61-039FE3810C62}" presName="Name9" presStyleLbl="parChTrans1D2" presStyleIdx="2" presStyleCnt="8"/>
      <dgm:spPr/>
    </dgm:pt>
    <dgm:pt modelId="{8E4F4142-7087-4AAE-A755-B95B7F334052}" type="pres">
      <dgm:prSet presAssocID="{A44E765B-500F-48DE-AB61-039FE3810C62}" presName="connTx" presStyleLbl="parChTrans1D2" presStyleIdx="2" presStyleCnt="8"/>
      <dgm:spPr/>
    </dgm:pt>
    <dgm:pt modelId="{AEE55B3B-C53E-4A70-BFD6-673B65F682B2}" type="pres">
      <dgm:prSet presAssocID="{26A6E10D-D074-471F-8862-3D348086F29F}" presName="node" presStyleLbl="node1" presStyleIdx="2" presStyleCnt="8">
        <dgm:presLayoutVars>
          <dgm:bulletEnabled val="1"/>
        </dgm:presLayoutVars>
      </dgm:prSet>
      <dgm:spPr/>
    </dgm:pt>
    <dgm:pt modelId="{E18DA786-FF20-4C5C-A3BD-4294DCDFF65E}" type="pres">
      <dgm:prSet presAssocID="{01F36ED4-D6AA-48AC-9F53-C0731440FE27}" presName="Name9" presStyleLbl="parChTrans1D2" presStyleIdx="3" presStyleCnt="8"/>
      <dgm:spPr/>
    </dgm:pt>
    <dgm:pt modelId="{34F47516-F08F-4EA2-BAE5-AE528183E870}" type="pres">
      <dgm:prSet presAssocID="{01F36ED4-D6AA-48AC-9F53-C0731440FE27}" presName="connTx" presStyleLbl="parChTrans1D2" presStyleIdx="3" presStyleCnt="8"/>
      <dgm:spPr/>
    </dgm:pt>
    <dgm:pt modelId="{214417D4-7FAF-4FB6-B324-151BAFAC1DA7}" type="pres">
      <dgm:prSet presAssocID="{5CAFBA17-3462-4A88-8D10-5C68E7C22C8C}" presName="node" presStyleLbl="node1" presStyleIdx="3" presStyleCnt="8" custScaleX="122028">
        <dgm:presLayoutVars>
          <dgm:bulletEnabled val="1"/>
        </dgm:presLayoutVars>
      </dgm:prSet>
      <dgm:spPr/>
    </dgm:pt>
    <dgm:pt modelId="{50A480EE-77A4-4236-A09A-E349F5B96CBD}" type="pres">
      <dgm:prSet presAssocID="{4107D6A9-30F9-4513-B2FB-4905CBBD8DB0}" presName="Name9" presStyleLbl="parChTrans1D2" presStyleIdx="4" presStyleCnt="8"/>
      <dgm:spPr/>
    </dgm:pt>
    <dgm:pt modelId="{0A5DB1AD-142B-477E-BA7D-5C647DAA4D72}" type="pres">
      <dgm:prSet presAssocID="{4107D6A9-30F9-4513-B2FB-4905CBBD8DB0}" presName="connTx" presStyleLbl="parChTrans1D2" presStyleIdx="4" presStyleCnt="8"/>
      <dgm:spPr/>
    </dgm:pt>
    <dgm:pt modelId="{C9416A8A-9D08-4C30-AE24-C2132DD0462E}" type="pres">
      <dgm:prSet presAssocID="{BABDB08A-6944-4BB9-882A-E71F6DCFF75A}" presName="node" presStyleLbl="node1" presStyleIdx="4" presStyleCnt="8">
        <dgm:presLayoutVars>
          <dgm:bulletEnabled val="1"/>
        </dgm:presLayoutVars>
      </dgm:prSet>
      <dgm:spPr/>
    </dgm:pt>
    <dgm:pt modelId="{83FEF465-4882-41B4-AA6A-F114823DF005}" type="pres">
      <dgm:prSet presAssocID="{12439718-AA32-4207-8B05-6C4576F95C71}" presName="Name9" presStyleLbl="parChTrans1D2" presStyleIdx="5" presStyleCnt="8"/>
      <dgm:spPr/>
    </dgm:pt>
    <dgm:pt modelId="{A61A37B6-0C66-4201-9905-12B47416BB8D}" type="pres">
      <dgm:prSet presAssocID="{12439718-AA32-4207-8B05-6C4576F95C71}" presName="connTx" presStyleLbl="parChTrans1D2" presStyleIdx="5" presStyleCnt="8"/>
      <dgm:spPr/>
    </dgm:pt>
    <dgm:pt modelId="{1A02731A-7EB1-4902-828D-6D847A36A13D}" type="pres">
      <dgm:prSet presAssocID="{CA5910AB-B2E3-4162-86E5-A845E227B3BB}" presName="node" presStyleLbl="node1" presStyleIdx="5" presStyleCnt="8">
        <dgm:presLayoutVars>
          <dgm:bulletEnabled val="1"/>
        </dgm:presLayoutVars>
      </dgm:prSet>
      <dgm:spPr/>
    </dgm:pt>
    <dgm:pt modelId="{4128E167-F8FA-4793-847D-9EF3887C4368}" type="pres">
      <dgm:prSet presAssocID="{32FC0102-FC41-48F8-BBDD-6E431FC75591}" presName="Name9" presStyleLbl="parChTrans1D2" presStyleIdx="6" presStyleCnt="8"/>
      <dgm:spPr/>
    </dgm:pt>
    <dgm:pt modelId="{2C11483F-5FE8-49C9-AB0B-8872A49DA99F}" type="pres">
      <dgm:prSet presAssocID="{32FC0102-FC41-48F8-BBDD-6E431FC75591}" presName="connTx" presStyleLbl="parChTrans1D2" presStyleIdx="6" presStyleCnt="8"/>
      <dgm:spPr/>
    </dgm:pt>
    <dgm:pt modelId="{6C2D41D4-5C24-4C2A-9694-AD931D5A60C0}" type="pres">
      <dgm:prSet presAssocID="{77D9EDEC-4A57-4324-B351-965641283CA6}" presName="node" presStyleLbl="node1" presStyleIdx="6" presStyleCnt="8" custScaleX="110626">
        <dgm:presLayoutVars>
          <dgm:bulletEnabled val="1"/>
        </dgm:presLayoutVars>
      </dgm:prSet>
      <dgm:spPr/>
    </dgm:pt>
    <dgm:pt modelId="{5693E9F5-A9B6-40CE-A967-8B64B2D57227}" type="pres">
      <dgm:prSet presAssocID="{8D314644-A279-433D-8A49-3867AD63F85C}" presName="Name9" presStyleLbl="parChTrans1D2" presStyleIdx="7" presStyleCnt="8"/>
      <dgm:spPr/>
    </dgm:pt>
    <dgm:pt modelId="{0CB0CE4D-0285-4E05-B0F4-39CDCE57B1F6}" type="pres">
      <dgm:prSet presAssocID="{8D314644-A279-433D-8A49-3867AD63F85C}" presName="connTx" presStyleLbl="parChTrans1D2" presStyleIdx="7" presStyleCnt="8"/>
      <dgm:spPr/>
    </dgm:pt>
    <dgm:pt modelId="{DE8E4DC4-9E45-41F2-9FCB-9B5B3F65F119}" type="pres">
      <dgm:prSet presAssocID="{38906F9E-47AE-44F6-A991-201163099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9E7205-099F-4F19-B659-B701B66EDEDB}" type="presOf" srcId="{8D314644-A279-433D-8A49-3867AD63F85C}" destId="{5693E9F5-A9B6-40CE-A967-8B64B2D57227}" srcOrd="0" destOrd="0" presId="urn:microsoft.com/office/officeart/2005/8/layout/radial1"/>
    <dgm:cxn modelId="{98FD250F-8E70-473F-A3E3-05FBA3BF872E}" type="presOf" srcId="{01F36ED4-D6AA-48AC-9F53-C0731440FE27}" destId="{34F47516-F08F-4EA2-BAE5-AE528183E870}" srcOrd="1" destOrd="0" presId="urn:microsoft.com/office/officeart/2005/8/layout/radial1"/>
    <dgm:cxn modelId="{7E9C5A2B-BA89-4175-9077-9B4F36EECEF3}" srcId="{BE719CC5-F6B7-4159-82FC-56CACA53E3F3}" destId="{207820FA-1676-4F8B-A320-6D40274EC309}" srcOrd="0" destOrd="0" parTransId="{F8372D39-6CD6-4179-9C8B-BED10DB34EF4}" sibTransId="{6D8853AD-A38A-4E80-A7F1-4BEBD7B4F351}"/>
    <dgm:cxn modelId="{697FD02C-0DD1-40A3-B710-4A068E5B8F8C}" type="presOf" srcId="{01F36ED4-D6AA-48AC-9F53-C0731440FE27}" destId="{E18DA786-FF20-4C5C-A3BD-4294DCDFF65E}" srcOrd="0" destOrd="0" presId="urn:microsoft.com/office/officeart/2005/8/layout/radial1"/>
    <dgm:cxn modelId="{AC857335-A69E-40D1-9DAB-B0FA8EF2943B}" type="presOf" srcId="{022B0583-560C-49DE-B746-46A86B31B67A}" destId="{D1BD1DE3-7781-4ABA-8490-3BFA0CB0AF57}" srcOrd="0" destOrd="0" presId="urn:microsoft.com/office/officeart/2005/8/layout/radial1"/>
    <dgm:cxn modelId="{407D2C3C-45C6-4208-A97E-39B70246A7E5}" type="presOf" srcId="{26A6E10D-D074-471F-8862-3D348086F29F}" destId="{AEE55B3B-C53E-4A70-BFD6-673B65F682B2}" srcOrd="0" destOrd="0" presId="urn:microsoft.com/office/officeart/2005/8/layout/radial1"/>
    <dgm:cxn modelId="{08D6903F-E022-4A3A-80CD-2DF850836D26}" type="presOf" srcId="{4107D6A9-30F9-4513-B2FB-4905CBBD8DB0}" destId="{50A480EE-77A4-4236-A09A-E349F5B96CBD}" srcOrd="0" destOrd="0" presId="urn:microsoft.com/office/officeart/2005/8/layout/radial1"/>
    <dgm:cxn modelId="{D4FFFB3F-0184-4E46-A250-0D34C866ED05}" type="presOf" srcId="{34B83E4E-0A67-4D00-B5F1-C15BA4F838DD}" destId="{994689D2-3B6E-4EDC-BA13-819C868E4C94}" srcOrd="1" destOrd="0" presId="urn:microsoft.com/office/officeart/2005/8/layout/radial1"/>
    <dgm:cxn modelId="{E051E044-32D9-4C8E-98AB-71942805FDBA}" type="presOf" srcId="{77D9EDEC-4A57-4324-B351-965641283CA6}" destId="{6C2D41D4-5C24-4C2A-9694-AD931D5A60C0}" srcOrd="0" destOrd="0" presId="urn:microsoft.com/office/officeart/2005/8/layout/radial1"/>
    <dgm:cxn modelId="{BA4C476A-C7DC-4598-9C7D-ECBB3C0DEF2B}" type="presOf" srcId="{12439718-AA32-4207-8B05-6C4576F95C71}" destId="{A61A37B6-0C66-4201-9905-12B47416BB8D}" srcOrd="1" destOrd="0" presId="urn:microsoft.com/office/officeart/2005/8/layout/radial1"/>
    <dgm:cxn modelId="{BDAFAB50-153F-43F2-8D07-CE0DA4F745B9}" type="presOf" srcId="{5CAFBA17-3462-4A88-8D10-5C68E7C22C8C}" destId="{214417D4-7FAF-4FB6-B324-151BAFAC1DA7}" srcOrd="0" destOrd="0" presId="urn:microsoft.com/office/officeart/2005/8/layout/radial1"/>
    <dgm:cxn modelId="{BAA50B71-C8BB-4CC4-BC35-EB7A6ACCB2B4}" srcId="{207820FA-1676-4F8B-A320-6D40274EC309}" destId="{5CAFBA17-3462-4A88-8D10-5C68E7C22C8C}" srcOrd="3" destOrd="0" parTransId="{01F36ED4-D6AA-48AC-9F53-C0731440FE27}" sibTransId="{E0BF81BB-99FB-4F20-8FEB-DEB32391D39F}"/>
    <dgm:cxn modelId="{F00A2572-BD01-4B02-AFC0-3666ECC22BB1}" srcId="{207820FA-1676-4F8B-A320-6D40274EC309}" destId="{77D9EDEC-4A57-4324-B351-965641283CA6}" srcOrd="6" destOrd="0" parTransId="{32FC0102-FC41-48F8-BBDD-6E431FC75591}" sibTransId="{A41B4FDC-F567-44CE-8D19-1FBC5533A24D}"/>
    <dgm:cxn modelId="{68A1917B-8400-49F4-8496-5265AC9AFB60}" type="presOf" srcId="{BE719CC5-F6B7-4159-82FC-56CACA53E3F3}" destId="{DEBFD5E8-FA10-498F-A5DF-21B3C589EC09}" srcOrd="0" destOrd="0" presId="urn:microsoft.com/office/officeart/2005/8/layout/radial1"/>
    <dgm:cxn modelId="{53A8C47B-59F5-4E6C-BDF2-B52C901829AD}" type="presOf" srcId="{38906F9E-47AE-44F6-A991-201163099E2F}" destId="{DE8E4DC4-9E45-41F2-9FCB-9B5B3F65F119}" srcOrd="0" destOrd="0" presId="urn:microsoft.com/office/officeart/2005/8/layout/radial1"/>
    <dgm:cxn modelId="{2EFEAC7C-A2DC-4349-9A13-935F97D0A7A5}" type="presOf" srcId="{32FC0102-FC41-48F8-BBDD-6E431FC75591}" destId="{4128E167-F8FA-4793-847D-9EF3887C4368}" srcOrd="0" destOrd="0" presId="urn:microsoft.com/office/officeart/2005/8/layout/radial1"/>
    <dgm:cxn modelId="{5D4A6E7D-2BE8-492A-9CF2-CF4267F8359B}" type="presOf" srcId="{2185EC5E-FB87-4F0C-B595-522BA117408F}" destId="{C5280B14-466C-4BC6-9791-A684267F9059}" srcOrd="1" destOrd="0" presId="urn:microsoft.com/office/officeart/2005/8/layout/radial1"/>
    <dgm:cxn modelId="{FBFAC781-9B5D-43E6-AE9F-6A5B6E174534}" srcId="{207820FA-1676-4F8B-A320-6D40274EC309}" destId="{CA5910AB-B2E3-4162-86E5-A845E227B3BB}" srcOrd="5" destOrd="0" parTransId="{12439718-AA32-4207-8B05-6C4576F95C71}" sibTransId="{24F5F3EA-E930-4F8A-9447-6D6F60D01A3B}"/>
    <dgm:cxn modelId="{B65B4185-C79D-4A32-A983-736D7944BB58}" type="presOf" srcId="{CA5910AB-B2E3-4162-86E5-A845E227B3BB}" destId="{1A02731A-7EB1-4902-828D-6D847A36A13D}" srcOrd="0" destOrd="0" presId="urn:microsoft.com/office/officeart/2005/8/layout/radial1"/>
    <dgm:cxn modelId="{974A0286-77BF-4C53-8CD2-2C8560A25D78}" type="presOf" srcId="{D2618A7C-7554-4CB1-BD7C-81FC37E62D8C}" destId="{940235F6-869F-466E-B806-1C0847DE65A3}" srcOrd="0" destOrd="0" presId="urn:microsoft.com/office/officeart/2005/8/layout/radial1"/>
    <dgm:cxn modelId="{157D9987-B626-466D-9681-AA7A5E10137C}" srcId="{207820FA-1676-4F8B-A320-6D40274EC309}" destId="{38906F9E-47AE-44F6-A991-201163099E2F}" srcOrd="7" destOrd="0" parTransId="{8D314644-A279-433D-8A49-3867AD63F85C}" sibTransId="{473E8AF7-F490-4F99-BC72-8AFBF3DEA13B}"/>
    <dgm:cxn modelId="{1DA2948D-249F-4B58-AD06-FFE6D97348D7}" type="presOf" srcId="{A44E765B-500F-48DE-AB61-039FE3810C62}" destId="{8A9CF22D-6025-4824-9698-5CE5DF1CC3EA}" srcOrd="0" destOrd="0" presId="urn:microsoft.com/office/officeart/2005/8/layout/radial1"/>
    <dgm:cxn modelId="{1C10978E-209D-444C-92F7-7659466DEB9F}" srcId="{207820FA-1676-4F8B-A320-6D40274EC309}" destId="{022B0583-560C-49DE-B746-46A86B31B67A}" srcOrd="0" destOrd="0" parTransId="{34B83E4E-0A67-4D00-B5F1-C15BA4F838DD}" sibTransId="{7A71E81E-A64A-43CC-AD85-6189536C31A9}"/>
    <dgm:cxn modelId="{A9FF669A-4266-4CC0-907C-F26209C72399}" type="presOf" srcId="{4107D6A9-30F9-4513-B2FB-4905CBBD8DB0}" destId="{0A5DB1AD-142B-477E-BA7D-5C647DAA4D72}" srcOrd="1" destOrd="0" presId="urn:microsoft.com/office/officeart/2005/8/layout/radial1"/>
    <dgm:cxn modelId="{ED5628B8-4C76-4A85-8F9F-7C8A23893ED0}" srcId="{207820FA-1676-4F8B-A320-6D40274EC309}" destId="{D2618A7C-7554-4CB1-BD7C-81FC37E62D8C}" srcOrd="1" destOrd="0" parTransId="{2185EC5E-FB87-4F0C-B595-522BA117408F}" sibTransId="{3759687D-3DDB-40BA-9FE2-C91AC028A765}"/>
    <dgm:cxn modelId="{6A9576C7-9738-4FFA-8E0C-680C08DF4BD9}" type="presOf" srcId="{BABDB08A-6944-4BB9-882A-E71F6DCFF75A}" destId="{C9416A8A-9D08-4C30-AE24-C2132DD0462E}" srcOrd="0" destOrd="0" presId="urn:microsoft.com/office/officeart/2005/8/layout/radial1"/>
    <dgm:cxn modelId="{18409DCC-82C4-4DB5-BC46-68C31E3CC58E}" type="presOf" srcId="{12439718-AA32-4207-8B05-6C4576F95C71}" destId="{83FEF465-4882-41B4-AA6A-F114823DF005}" srcOrd="0" destOrd="0" presId="urn:microsoft.com/office/officeart/2005/8/layout/radial1"/>
    <dgm:cxn modelId="{79B729CF-04A1-4EF9-96B0-0E1F92341F13}" type="presOf" srcId="{8D314644-A279-433D-8A49-3867AD63F85C}" destId="{0CB0CE4D-0285-4E05-B0F4-39CDCE57B1F6}" srcOrd="1" destOrd="0" presId="urn:microsoft.com/office/officeart/2005/8/layout/radial1"/>
    <dgm:cxn modelId="{1431CCD1-BFAD-40DD-B7B6-0D29B094DE34}" srcId="{207820FA-1676-4F8B-A320-6D40274EC309}" destId="{BABDB08A-6944-4BB9-882A-E71F6DCFF75A}" srcOrd="4" destOrd="0" parTransId="{4107D6A9-30F9-4513-B2FB-4905CBBD8DB0}" sibTransId="{150651D5-E875-471B-BBAF-724929526C19}"/>
    <dgm:cxn modelId="{9A3058D6-0ACF-40AD-AB69-175E0C2F6160}" type="presOf" srcId="{32FC0102-FC41-48F8-BBDD-6E431FC75591}" destId="{2C11483F-5FE8-49C9-AB0B-8872A49DA99F}" srcOrd="1" destOrd="0" presId="urn:microsoft.com/office/officeart/2005/8/layout/radial1"/>
    <dgm:cxn modelId="{40B47ADA-36C5-469F-947C-9C4A3B6CD751}" type="presOf" srcId="{2185EC5E-FB87-4F0C-B595-522BA117408F}" destId="{4C3D714E-23BA-4555-9682-BE8FAF738E87}" srcOrd="0" destOrd="0" presId="urn:microsoft.com/office/officeart/2005/8/layout/radial1"/>
    <dgm:cxn modelId="{0A7D1CDB-280C-461C-83DD-63FE3A0B6074}" type="presOf" srcId="{A44E765B-500F-48DE-AB61-039FE3810C62}" destId="{8E4F4142-7087-4AAE-A755-B95B7F334052}" srcOrd="1" destOrd="0" presId="urn:microsoft.com/office/officeart/2005/8/layout/radial1"/>
    <dgm:cxn modelId="{5440A4DE-506D-47C7-BF38-AE5388E39840}" srcId="{207820FA-1676-4F8B-A320-6D40274EC309}" destId="{26A6E10D-D074-471F-8862-3D348086F29F}" srcOrd="2" destOrd="0" parTransId="{A44E765B-500F-48DE-AB61-039FE3810C62}" sibTransId="{D7F96462-2F2F-45CF-9624-8DD41445CCE0}"/>
    <dgm:cxn modelId="{A9E7B4EC-0918-4E8C-865B-FCA1B9529305}" type="presOf" srcId="{34B83E4E-0A67-4D00-B5F1-C15BA4F838DD}" destId="{8DF66B93-89BA-412F-81C6-3CAFD2EC27C1}" srcOrd="0" destOrd="0" presId="urn:microsoft.com/office/officeart/2005/8/layout/radial1"/>
    <dgm:cxn modelId="{CB6DC0F4-6BCF-40E3-8C15-0CA2D3D11D5A}" type="presOf" srcId="{207820FA-1676-4F8B-A320-6D40274EC309}" destId="{E6F9E792-BDEA-4C39-AEA7-089B7C6E467C}" srcOrd="0" destOrd="0" presId="urn:microsoft.com/office/officeart/2005/8/layout/radial1"/>
    <dgm:cxn modelId="{D92D4315-61E4-4828-A4A5-5DF5822D4961}" type="presParOf" srcId="{DEBFD5E8-FA10-498F-A5DF-21B3C589EC09}" destId="{E6F9E792-BDEA-4C39-AEA7-089B7C6E467C}" srcOrd="0" destOrd="0" presId="urn:microsoft.com/office/officeart/2005/8/layout/radial1"/>
    <dgm:cxn modelId="{B384F5A4-B01C-421E-9081-0B6C51A9439E}" type="presParOf" srcId="{DEBFD5E8-FA10-498F-A5DF-21B3C589EC09}" destId="{8DF66B93-89BA-412F-81C6-3CAFD2EC27C1}" srcOrd="1" destOrd="0" presId="urn:microsoft.com/office/officeart/2005/8/layout/radial1"/>
    <dgm:cxn modelId="{671DAFA2-119C-4592-896A-C71DBC61DDE1}" type="presParOf" srcId="{8DF66B93-89BA-412F-81C6-3CAFD2EC27C1}" destId="{994689D2-3B6E-4EDC-BA13-819C868E4C94}" srcOrd="0" destOrd="0" presId="urn:microsoft.com/office/officeart/2005/8/layout/radial1"/>
    <dgm:cxn modelId="{026158FC-2F8B-48B2-8D9C-76E3CD9E3581}" type="presParOf" srcId="{DEBFD5E8-FA10-498F-A5DF-21B3C589EC09}" destId="{D1BD1DE3-7781-4ABA-8490-3BFA0CB0AF57}" srcOrd="2" destOrd="0" presId="urn:microsoft.com/office/officeart/2005/8/layout/radial1"/>
    <dgm:cxn modelId="{D8805A3A-32A6-4C8D-A7D5-351BB501133F}" type="presParOf" srcId="{DEBFD5E8-FA10-498F-A5DF-21B3C589EC09}" destId="{4C3D714E-23BA-4555-9682-BE8FAF738E87}" srcOrd="3" destOrd="0" presId="urn:microsoft.com/office/officeart/2005/8/layout/radial1"/>
    <dgm:cxn modelId="{E1C6AB54-24D7-4FA8-9677-373593E50E54}" type="presParOf" srcId="{4C3D714E-23BA-4555-9682-BE8FAF738E87}" destId="{C5280B14-466C-4BC6-9791-A684267F9059}" srcOrd="0" destOrd="0" presId="urn:microsoft.com/office/officeart/2005/8/layout/radial1"/>
    <dgm:cxn modelId="{15DA34A5-27A5-4841-BEAF-723762C93853}" type="presParOf" srcId="{DEBFD5E8-FA10-498F-A5DF-21B3C589EC09}" destId="{940235F6-869F-466E-B806-1C0847DE65A3}" srcOrd="4" destOrd="0" presId="urn:microsoft.com/office/officeart/2005/8/layout/radial1"/>
    <dgm:cxn modelId="{96FEF00C-48A1-4FA1-8D2D-9961B487EB05}" type="presParOf" srcId="{DEBFD5E8-FA10-498F-A5DF-21B3C589EC09}" destId="{8A9CF22D-6025-4824-9698-5CE5DF1CC3EA}" srcOrd="5" destOrd="0" presId="urn:microsoft.com/office/officeart/2005/8/layout/radial1"/>
    <dgm:cxn modelId="{D636FE43-6032-4F66-A78B-24EBA627BAA0}" type="presParOf" srcId="{8A9CF22D-6025-4824-9698-5CE5DF1CC3EA}" destId="{8E4F4142-7087-4AAE-A755-B95B7F334052}" srcOrd="0" destOrd="0" presId="urn:microsoft.com/office/officeart/2005/8/layout/radial1"/>
    <dgm:cxn modelId="{E2296F9D-55CC-48B6-AA84-087844FEC076}" type="presParOf" srcId="{DEBFD5E8-FA10-498F-A5DF-21B3C589EC09}" destId="{AEE55B3B-C53E-4A70-BFD6-673B65F682B2}" srcOrd="6" destOrd="0" presId="urn:microsoft.com/office/officeart/2005/8/layout/radial1"/>
    <dgm:cxn modelId="{DD07DBB1-81CD-4B4C-955F-804DA5EC534B}" type="presParOf" srcId="{DEBFD5E8-FA10-498F-A5DF-21B3C589EC09}" destId="{E18DA786-FF20-4C5C-A3BD-4294DCDFF65E}" srcOrd="7" destOrd="0" presId="urn:microsoft.com/office/officeart/2005/8/layout/radial1"/>
    <dgm:cxn modelId="{01B45F45-53D0-4AD0-9DB4-CED9AFB360BF}" type="presParOf" srcId="{E18DA786-FF20-4C5C-A3BD-4294DCDFF65E}" destId="{34F47516-F08F-4EA2-BAE5-AE528183E870}" srcOrd="0" destOrd="0" presId="urn:microsoft.com/office/officeart/2005/8/layout/radial1"/>
    <dgm:cxn modelId="{EC69C013-FA1C-4334-A99A-CC4D706CE0AD}" type="presParOf" srcId="{DEBFD5E8-FA10-498F-A5DF-21B3C589EC09}" destId="{214417D4-7FAF-4FB6-B324-151BAFAC1DA7}" srcOrd="8" destOrd="0" presId="urn:microsoft.com/office/officeart/2005/8/layout/radial1"/>
    <dgm:cxn modelId="{9CB5B4BA-E137-474F-9031-522314D40868}" type="presParOf" srcId="{DEBFD5E8-FA10-498F-A5DF-21B3C589EC09}" destId="{50A480EE-77A4-4236-A09A-E349F5B96CBD}" srcOrd="9" destOrd="0" presId="urn:microsoft.com/office/officeart/2005/8/layout/radial1"/>
    <dgm:cxn modelId="{27B95F51-7BFA-4583-8AFA-FA23D980A92A}" type="presParOf" srcId="{50A480EE-77A4-4236-A09A-E349F5B96CBD}" destId="{0A5DB1AD-142B-477E-BA7D-5C647DAA4D72}" srcOrd="0" destOrd="0" presId="urn:microsoft.com/office/officeart/2005/8/layout/radial1"/>
    <dgm:cxn modelId="{E751B921-A6AE-4B54-A48B-4BF91BE74A31}" type="presParOf" srcId="{DEBFD5E8-FA10-498F-A5DF-21B3C589EC09}" destId="{C9416A8A-9D08-4C30-AE24-C2132DD0462E}" srcOrd="10" destOrd="0" presId="urn:microsoft.com/office/officeart/2005/8/layout/radial1"/>
    <dgm:cxn modelId="{2E2799BF-B79A-4C1D-813D-E45F6EB994A8}" type="presParOf" srcId="{DEBFD5E8-FA10-498F-A5DF-21B3C589EC09}" destId="{83FEF465-4882-41B4-AA6A-F114823DF005}" srcOrd="11" destOrd="0" presId="urn:microsoft.com/office/officeart/2005/8/layout/radial1"/>
    <dgm:cxn modelId="{719E6119-405A-4E49-928C-3D7DA233DD6E}" type="presParOf" srcId="{83FEF465-4882-41B4-AA6A-F114823DF005}" destId="{A61A37B6-0C66-4201-9905-12B47416BB8D}" srcOrd="0" destOrd="0" presId="urn:microsoft.com/office/officeart/2005/8/layout/radial1"/>
    <dgm:cxn modelId="{245674DC-C211-40F9-A445-36FD70887B70}" type="presParOf" srcId="{DEBFD5E8-FA10-498F-A5DF-21B3C589EC09}" destId="{1A02731A-7EB1-4902-828D-6D847A36A13D}" srcOrd="12" destOrd="0" presId="urn:microsoft.com/office/officeart/2005/8/layout/radial1"/>
    <dgm:cxn modelId="{E139955E-22F1-484E-850F-3B647BE10902}" type="presParOf" srcId="{DEBFD5E8-FA10-498F-A5DF-21B3C589EC09}" destId="{4128E167-F8FA-4793-847D-9EF3887C4368}" srcOrd="13" destOrd="0" presId="urn:microsoft.com/office/officeart/2005/8/layout/radial1"/>
    <dgm:cxn modelId="{13058CDE-42C1-4B0E-B912-804B56EE6AB1}" type="presParOf" srcId="{4128E167-F8FA-4793-847D-9EF3887C4368}" destId="{2C11483F-5FE8-49C9-AB0B-8872A49DA99F}" srcOrd="0" destOrd="0" presId="urn:microsoft.com/office/officeart/2005/8/layout/radial1"/>
    <dgm:cxn modelId="{06DD1A55-59A2-4DC1-9AD9-DB542524A947}" type="presParOf" srcId="{DEBFD5E8-FA10-498F-A5DF-21B3C589EC09}" destId="{6C2D41D4-5C24-4C2A-9694-AD931D5A60C0}" srcOrd="14" destOrd="0" presId="urn:microsoft.com/office/officeart/2005/8/layout/radial1"/>
    <dgm:cxn modelId="{E506EE52-CCCC-4994-92FF-68ABBB35B83A}" type="presParOf" srcId="{DEBFD5E8-FA10-498F-A5DF-21B3C589EC09}" destId="{5693E9F5-A9B6-40CE-A967-8B64B2D57227}" srcOrd="15" destOrd="0" presId="urn:microsoft.com/office/officeart/2005/8/layout/radial1"/>
    <dgm:cxn modelId="{73F91A40-1218-402C-B107-34BD2C259D0B}" type="presParOf" srcId="{5693E9F5-A9B6-40CE-A967-8B64B2D57227}" destId="{0CB0CE4D-0285-4E05-B0F4-39CDCE57B1F6}" srcOrd="0" destOrd="0" presId="urn:microsoft.com/office/officeart/2005/8/layout/radial1"/>
    <dgm:cxn modelId="{89873025-6E35-42E3-9AD4-D9C6D6A5D92D}" type="presParOf" srcId="{DEBFD5E8-FA10-498F-A5DF-21B3C589EC09}" destId="{DE8E4DC4-9E45-41F2-9FCB-9B5B3F65F119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57E1BE-3C4D-4C95-A69D-05A99E210265}" type="doc">
      <dgm:prSet loTypeId="urn:microsoft.com/office/officeart/2009/3/layout/PhasedProcess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244F0C3-D111-44E4-91A1-84DC271A4461}">
      <dgm:prSet phldrT="[Text]" custT="1"/>
      <dgm:spPr/>
      <dgm:t>
        <a:bodyPr/>
        <a:lstStyle/>
        <a:p>
          <a:r>
            <a:rPr lang="en-CA" sz="1200" dirty="0">
              <a:latin typeface="Georgia" panose="02040502050405020303" pitchFamily="18" charset="0"/>
            </a:rPr>
            <a:t>understanding of the subject matter</a:t>
          </a:r>
        </a:p>
      </dgm:t>
    </dgm:pt>
    <dgm:pt modelId="{87C5FA4B-364D-495E-AB0A-848E802B7B01}" type="parTrans" cxnId="{53A87C4B-1B99-4423-AAD2-C197A78F99CB}">
      <dgm:prSet/>
      <dgm:spPr/>
      <dgm:t>
        <a:bodyPr/>
        <a:lstStyle/>
        <a:p>
          <a:endParaRPr lang="en-CA" sz="1200">
            <a:latin typeface="Georgia" panose="02040502050405020303" pitchFamily="18" charset="0"/>
          </a:endParaRPr>
        </a:p>
      </dgm:t>
    </dgm:pt>
    <dgm:pt modelId="{D1863E57-966D-4F51-94E7-F55023653D56}" type="sibTrans" cxnId="{53A87C4B-1B99-4423-AAD2-C197A78F99CB}">
      <dgm:prSet/>
      <dgm:spPr/>
      <dgm:t>
        <a:bodyPr/>
        <a:lstStyle/>
        <a:p>
          <a:endParaRPr lang="en-CA" sz="1200">
            <a:latin typeface="Georgia" panose="02040502050405020303" pitchFamily="18" charset="0"/>
          </a:endParaRPr>
        </a:p>
      </dgm:t>
    </dgm:pt>
    <dgm:pt modelId="{86E08D41-F275-4B58-A34F-9F7412BCD69A}">
      <dgm:prSet phldrT="[Text]" custT="1"/>
      <dgm:spPr/>
      <dgm:t>
        <a:bodyPr/>
        <a:lstStyle/>
        <a:p>
          <a:r>
            <a:rPr lang="en-US" sz="1200" dirty="0">
              <a:latin typeface="Georgia" panose="02040502050405020303" pitchFamily="18" charset="0"/>
            </a:rPr>
            <a:t>understanding of the structure of sentences</a:t>
          </a:r>
          <a:endParaRPr lang="en-CA" sz="1200" dirty="0">
            <a:latin typeface="Georgia" panose="02040502050405020303" pitchFamily="18" charset="0"/>
          </a:endParaRPr>
        </a:p>
      </dgm:t>
    </dgm:pt>
    <dgm:pt modelId="{6FA629A7-024A-4B43-A099-BDB3F19E7404}" type="parTrans" cxnId="{C7C7359E-18DE-43B3-9A55-79C0DDA4D12B}">
      <dgm:prSet/>
      <dgm:spPr/>
      <dgm:t>
        <a:bodyPr/>
        <a:lstStyle/>
        <a:p>
          <a:endParaRPr lang="en-CA" sz="1200">
            <a:latin typeface="Georgia" panose="02040502050405020303" pitchFamily="18" charset="0"/>
          </a:endParaRPr>
        </a:p>
      </dgm:t>
    </dgm:pt>
    <dgm:pt modelId="{66DFFCDB-B3CB-4DDF-8B53-89FDE8186DE6}" type="sibTrans" cxnId="{C7C7359E-18DE-43B3-9A55-79C0DDA4D12B}">
      <dgm:prSet/>
      <dgm:spPr/>
      <dgm:t>
        <a:bodyPr/>
        <a:lstStyle/>
        <a:p>
          <a:endParaRPr lang="en-CA" sz="1200">
            <a:latin typeface="Georgia" panose="02040502050405020303" pitchFamily="18" charset="0"/>
          </a:endParaRPr>
        </a:p>
      </dgm:t>
    </dgm:pt>
    <dgm:pt modelId="{124F42FA-C869-4F3E-83B0-4E429890A0C6}" type="pres">
      <dgm:prSet presAssocID="{ED57E1BE-3C4D-4C95-A69D-05A99E21026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17888DD-ADB5-45B5-A121-BFDCF2D9B306}" type="pres">
      <dgm:prSet presAssocID="{ED57E1BE-3C4D-4C95-A69D-05A99E210265}" presName="arc1" presStyleLbl="node1" presStyleIdx="0" presStyleCnt="2"/>
      <dgm:spPr/>
    </dgm:pt>
    <dgm:pt modelId="{74C52B72-3458-412D-B782-EDD533E5FBF7}" type="pres">
      <dgm:prSet presAssocID="{ED57E1BE-3C4D-4C95-A69D-05A99E210265}" presName="arc3" presStyleLbl="node1" presStyleIdx="1" presStyleCnt="2"/>
      <dgm:spPr/>
    </dgm:pt>
    <dgm:pt modelId="{75CF2D64-442F-460E-8690-1928AD7907E4}" type="pres">
      <dgm:prSet presAssocID="{ED57E1BE-3C4D-4C95-A69D-05A99E210265}" presName="parentText2" presStyleLbl="revTx" presStyleIdx="0" presStyleCnt="2">
        <dgm:presLayoutVars>
          <dgm:chMax val="4"/>
          <dgm:chPref val="3"/>
          <dgm:bulletEnabled val="1"/>
        </dgm:presLayoutVars>
      </dgm:prSet>
      <dgm:spPr/>
    </dgm:pt>
    <dgm:pt modelId="{58600A2F-8E6D-4CB5-8E0E-D32C7A583998}" type="pres">
      <dgm:prSet presAssocID="{ED57E1BE-3C4D-4C95-A69D-05A99E210265}" presName="middleComposite" presStyleCnt="0"/>
      <dgm:spPr/>
    </dgm:pt>
    <dgm:pt modelId="{4D524E09-860D-4829-8AEF-A72A3ED70C5A}" type="pres">
      <dgm:prSet presAssocID="{ED57E1BE-3C4D-4C95-A69D-05A99E210265}" presName="leftComposite" presStyleCnt="0"/>
      <dgm:spPr/>
    </dgm:pt>
    <dgm:pt modelId="{050B5190-8F76-4BCA-96A2-1839CD13C43C}" type="pres">
      <dgm:prSet presAssocID="{ED57E1BE-3C4D-4C95-A69D-05A99E210265}" presName="parentText1" presStyleLbl="revTx" presStyleIdx="1" presStyleCnt="2">
        <dgm:presLayoutVars>
          <dgm:chMax val="4"/>
          <dgm:chPref val="3"/>
          <dgm:bulletEnabled val="1"/>
        </dgm:presLayoutVars>
      </dgm:prSet>
      <dgm:spPr/>
    </dgm:pt>
  </dgm:ptLst>
  <dgm:cxnLst>
    <dgm:cxn modelId="{2F104009-D16D-4EA7-9389-8DC2D15B456B}" type="presOf" srcId="{F244F0C3-D111-44E4-91A1-84DC271A4461}" destId="{050B5190-8F76-4BCA-96A2-1839CD13C43C}" srcOrd="0" destOrd="0" presId="urn:microsoft.com/office/officeart/2009/3/layout/PhasedProcess"/>
    <dgm:cxn modelId="{69012811-D3E9-4403-B6C0-D35317CFC2FA}" type="presOf" srcId="{ED57E1BE-3C4D-4C95-A69D-05A99E210265}" destId="{124F42FA-C869-4F3E-83B0-4E429890A0C6}" srcOrd="0" destOrd="0" presId="urn:microsoft.com/office/officeart/2009/3/layout/PhasedProcess"/>
    <dgm:cxn modelId="{53A87C4B-1B99-4423-AAD2-C197A78F99CB}" srcId="{ED57E1BE-3C4D-4C95-A69D-05A99E210265}" destId="{F244F0C3-D111-44E4-91A1-84DC271A4461}" srcOrd="0" destOrd="0" parTransId="{87C5FA4B-364D-495E-AB0A-848E802B7B01}" sibTransId="{D1863E57-966D-4F51-94E7-F55023653D56}"/>
    <dgm:cxn modelId="{C7C7359E-18DE-43B3-9A55-79C0DDA4D12B}" srcId="{ED57E1BE-3C4D-4C95-A69D-05A99E210265}" destId="{86E08D41-F275-4B58-A34F-9F7412BCD69A}" srcOrd="1" destOrd="0" parTransId="{6FA629A7-024A-4B43-A099-BDB3F19E7404}" sibTransId="{66DFFCDB-B3CB-4DDF-8B53-89FDE8186DE6}"/>
    <dgm:cxn modelId="{081B3CCD-EB12-421B-A50B-C0A0F54B2218}" type="presOf" srcId="{86E08D41-F275-4B58-A34F-9F7412BCD69A}" destId="{75CF2D64-442F-460E-8690-1928AD7907E4}" srcOrd="0" destOrd="0" presId="urn:microsoft.com/office/officeart/2009/3/layout/PhasedProcess"/>
    <dgm:cxn modelId="{FF537E8C-9C38-4A07-A8E1-A840A04BBA19}" type="presParOf" srcId="{124F42FA-C869-4F3E-83B0-4E429890A0C6}" destId="{017888DD-ADB5-45B5-A121-BFDCF2D9B306}" srcOrd="0" destOrd="0" presId="urn:microsoft.com/office/officeart/2009/3/layout/PhasedProcess"/>
    <dgm:cxn modelId="{32B60852-61BF-4446-A6A1-CA8B00FDF108}" type="presParOf" srcId="{124F42FA-C869-4F3E-83B0-4E429890A0C6}" destId="{74C52B72-3458-412D-B782-EDD533E5FBF7}" srcOrd="1" destOrd="0" presId="urn:microsoft.com/office/officeart/2009/3/layout/PhasedProcess"/>
    <dgm:cxn modelId="{28543E9C-A80B-40EF-A5CD-7A9636BF280F}" type="presParOf" srcId="{124F42FA-C869-4F3E-83B0-4E429890A0C6}" destId="{75CF2D64-442F-460E-8690-1928AD7907E4}" srcOrd="2" destOrd="0" presId="urn:microsoft.com/office/officeart/2009/3/layout/PhasedProcess"/>
    <dgm:cxn modelId="{02FB2AC2-B8CD-469F-BCC1-FEE73447366A}" type="presParOf" srcId="{124F42FA-C869-4F3E-83B0-4E429890A0C6}" destId="{58600A2F-8E6D-4CB5-8E0E-D32C7A583998}" srcOrd="3" destOrd="0" presId="urn:microsoft.com/office/officeart/2009/3/layout/PhasedProcess"/>
    <dgm:cxn modelId="{A78465EC-22ED-4C43-A050-6EA347C37333}" type="presParOf" srcId="{124F42FA-C869-4F3E-83B0-4E429890A0C6}" destId="{4D524E09-860D-4829-8AEF-A72A3ED70C5A}" srcOrd="4" destOrd="0" presId="urn:microsoft.com/office/officeart/2009/3/layout/PhasedProcess"/>
    <dgm:cxn modelId="{B77DCD76-ED15-4DF7-9351-E7DB01383512}" type="presParOf" srcId="{124F42FA-C869-4F3E-83B0-4E429890A0C6}" destId="{050B5190-8F76-4BCA-96A2-1839CD13C43C}" srcOrd="5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5FA52-7219-4F24-A6F3-C549837D66A6}">
      <dsp:nvSpPr>
        <dsp:cNvPr id="0" name=""/>
        <dsp:cNvSpPr/>
      </dsp:nvSpPr>
      <dsp:spPr>
        <a:xfrm>
          <a:off x="588701" y="1366"/>
          <a:ext cx="2099722" cy="17647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chemeClr val="tx1"/>
              </a:solidFill>
              <a:latin typeface="Georgia" panose="02040502050405020303" pitchFamily="18" charset="0"/>
              <a:cs typeface="+mj-cs"/>
            </a:rPr>
            <a:t>Understanding Intelligent entities</a:t>
          </a:r>
          <a:endParaRPr lang="en-US" sz="1400" b="1" kern="1200" dirty="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sp:txBody>
      <dsp:txXfrm>
        <a:off x="896198" y="259804"/>
        <a:ext cx="1484728" cy="1247848"/>
      </dsp:txXfrm>
    </dsp:sp>
    <dsp:sp modelId="{18E3A80E-408C-44E3-BB0F-67AD3C98EC11}">
      <dsp:nvSpPr>
        <dsp:cNvPr id="0" name=""/>
        <dsp:cNvSpPr/>
      </dsp:nvSpPr>
      <dsp:spPr>
        <a:xfrm>
          <a:off x="1126792" y="1909386"/>
          <a:ext cx="1023540" cy="1023540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sp:txBody>
      <dsp:txXfrm>
        <a:off x="1262462" y="2300788"/>
        <a:ext cx="752200" cy="240736"/>
      </dsp:txXfrm>
    </dsp:sp>
    <dsp:sp modelId="{39541BE9-0436-4F1B-9370-FBB5BC6091C1}">
      <dsp:nvSpPr>
        <dsp:cNvPr id="0" name=""/>
        <dsp:cNvSpPr/>
      </dsp:nvSpPr>
      <dsp:spPr>
        <a:xfrm>
          <a:off x="615331" y="3076222"/>
          <a:ext cx="2046462" cy="176472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 dirty="0">
              <a:solidFill>
                <a:schemeClr val="tx1"/>
              </a:solidFill>
              <a:latin typeface="Georgia" panose="02040502050405020303" pitchFamily="18" charset="0"/>
              <a:cs typeface="+mj-cs"/>
            </a:rPr>
            <a:t>Building intelligent entities</a:t>
          </a:r>
          <a:endParaRPr lang="en-US" sz="1400" b="1" kern="1200" dirty="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sp:txBody>
      <dsp:txXfrm>
        <a:off x="915028" y="3334660"/>
        <a:ext cx="1447068" cy="1247848"/>
      </dsp:txXfrm>
    </dsp:sp>
    <dsp:sp modelId="{2E9A4B96-DC36-4367-9971-9C3804BAF5D2}">
      <dsp:nvSpPr>
        <dsp:cNvPr id="0" name=""/>
        <dsp:cNvSpPr/>
      </dsp:nvSpPr>
      <dsp:spPr>
        <a:xfrm>
          <a:off x="2953132" y="2092917"/>
          <a:ext cx="561182" cy="656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400" b="1" kern="1200">
            <a:solidFill>
              <a:schemeClr val="tx1"/>
            </a:solidFill>
            <a:latin typeface="Georgia" panose="02040502050405020303" pitchFamily="18" charset="0"/>
            <a:cs typeface="+mj-cs"/>
          </a:endParaRPr>
        </a:p>
      </dsp:txBody>
      <dsp:txXfrm>
        <a:off x="2953132" y="2224212"/>
        <a:ext cx="392827" cy="393887"/>
      </dsp:txXfrm>
    </dsp:sp>
    <dsp:sp modelId="{BE5D7040-6886-47B6-85F4-1AAD58BA7663}">
      <dsp:nvSpPr>
        <dsp:cNvPr id="0" name=""/>
        <dsp:cNvSpPr/>
      </dsp:nvSpPr>
      <dsp:spPr>
        <a:xfrm>
          <a:off x="3747258" y="656431"/>
          <a:ext cx="3529449" cy="352944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n/>
              <a:solidFill>
                <a:schemeClr val="bg1"/>
              </a:solidFill>
              <a:latin typeface="Georgia" panose="02040502050405020303" pitchFamily="18" charset="0"/>
              <a:cs typeface="+mj-cs"/>
            </a:rPr>
            <a:t>Artificial Intelligence</a:t>
          </a:r>
          <a:endParaRPr lang="en-US" sz="1600" b="1" kern="1200" dirty="0">
            <a:ln/>
            <a:solidFill>
              <a:schemeClr val="bg1"/>
            </a:solidFill>
            <a:latin typeface="Georgia" panose="02040502050405020303" pitchFamily="18" charset="0"/>
            <a:cs typeface="+mj-cs"/>
          </a:endParaRPr>
        </a:p>
      </dsp:txBody>
      <dsp:txXfrm>
        <a:off x="4264134" y="1173307"/>
        <a:ext cx="2495697" cy="24956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63499" y="3597265"/>
          <a:ext cx="84322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322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4032" y="3594345"/>
        <a:ext cx="42161" cy="42161"/>
      </dsp:txXfrm>
    </dsp:sp>
    <dsp:sp modelId="{214417D4-7FAF-4FB6-B324-151BAFAC1DA7}">
      <dsp:nvSpPr>
        <dsp:cNvPr id="0" name=""/>
        <dsp:cNvSpPr/>
      </dsp:nvSpPr>
      <dsp:spPr>
        <a:xfrm>
          <a:off x="3995034" y="3767432"/>
          <a:ext cx="1574199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5570" y="3956353"/>
        <a:ext cx="1113127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B32DC-FFF2-40B3-B4AA-A98F9622CF0B}">
      <dsp:nvSpPr>
        <dsp:cNvPr id="0" name=""/>
        <dsp:cNvSpPr/>
      </dsp:nvSpPr>
      <dsp:spPr>
        <a:xfrm>
          <a:off x="-6417764" y="-981617"/>
          <a:ext cx="7638917" cy="7638917"/>
        </a:xfrm>
        <a:prstGeom prst="blockArc">
          <a:avLst>
            <a:gd name="adj1" fmla="val 18900000"/>
            <a:gd name="adj2" fmla="val 2700000"/>
            <a:gd name="adj3" fmla="val 283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087AD-14E1-41B3-B28B-86304080BED9}">
      <dsp:nvSpPr>
        <dsp:cNvPr id="0" name=""/>
        <dsp:cNvSpPr/>
      </dsp:nvSpPr>
      <dsp:spPr>
        <a:xfrm>
          <a:off x="639035" y="436346"/>
          <a:ext cx="7006304" cy="8731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0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“It is the science and engineering of making intelligent machines, especially intelligent computer programs.”  </a:t>
          </a:r>
          <a:r>
            <a:rPr lang="en-CA" sz="1200" kern="1200" dirty="0">
              <a:latin typeface="Georgia" panose="02040502050405020303" pitchFamily="18" charset="0"/>
            </a:rPr>
            <a:t>John McCarthy (http://jmc.stanford.edu/artificial-intelligence/what-is-ai/index.html)</a:t>
          </a:r>
          <a:endParaRPr lang="en-CA" sz="1400" kern="1200" dirty="0"/>
        </a:p>
      </dsp:txBody>
      <dsp:txXfrm>
        <a:off x="639035" y="436346"/>
        <a:ext cx="7006304" cy="873147"/>
      </dsp:txXfrm>
    </dsp:sp>
    <dsp:sp modelId="{07B525EF-2157-4AEC-9FE0-86173D56AB65}">
      <dsp:nvSpPr>
        <dsp:cNvPr id="0" name=""/>
        <dsp:cNvSpPr/>
      </dsp:nvSpPr>
      <dsp:spPr>
        <a:xfrm>
          <a:off x="93318" y="327203"/>
          <a:ext cx="1091433" cy="1091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7431-C3CB-4677-85C0-7F800118DAEF}">
      <dsp:nvSpPr>
        <dsp:cNvPr id="0" name=""/>
        <dsp:cNvSpPr/>
      </dsp:nvSpPr>
      <dsp:spPr>
        <a:xfrm>
          <a:off x="1139630" y="1746294"/>
          <a:ext cx="6505709" cy="87314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0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“the ability of a digital computer or computer-controlled robot to perform tasks commonly associated with intelligent beings.” </a:t>
          </a:r>
          <a:r>
            <a:rPr lang="en-US" sz="1200" kern="1200" dirty="0">
              <a:latin typeface="Georgia" panose="02040502050405020303" pitchFamily="18" charset="0"/>
            </a:rPr>
            <a:t>Britannica (https://www.britannica.com/technology/artificial-intelligence) </a:t>
          </a:r>
          <a:endParaRPr lang="en-CA" sz="1400" kern="1200" dirty="0"/>
        </a:p>
      </dsp:txBody>
      <dsp:txXfrm>
        <a:off x="1139630" y="1746294"/>
        <a:ext cx="6505709" cy="873147"/>
      </dsp:txXfrm>
    </dsp:sp>
    <dsp:sp modelId="{E958F780-3819-4648-976E-C06CD77E30FC}">
      <dsp:nvSpPr>
        <dsp:cNvPr id="0" name=""/>
        <dsp:cNvSpPr/>
      </dsp:nvSpPr>
      <dsp:spPr>
        <a:xfrm>
          <a:off x="593913" y="1637150"/>
          <a:ext cx="1091433" cy="1091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534FD-6DD2-4E50-ACDB-C4CDB95E1203}">
      <dsp:nvSpPr>
        <dsp:cNvPr id="0" name=""/>
        <dsp:cNvSpPr/>
      </dsp:nvSpPr>
      <dsp:spPr>
        <a:xfrm>
          <a:off x="1139630" y="3056241"/>
          <a:ext cx="6505709" cy="87314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0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“In computer science, the term artificial intelligence (AI) refers to any human-like intelligence exhibited by a computer, robot, or other machine.” </a:t>
          </a:r>
          <a:r>
            <a:rPr lang="en-US" sz="1200" kern="1200" dirty="0">
              <a:latin typeface="Georgia" panose="02040502050405020303" pitchFamily="18" charset="0"/>
            </a:rPr>
            <a:t>IBM (https://www.ibm.com/cloud/learn/what-is-artificial-intelligence)</a:t>
          </a:r>
          <a:endParaRPr lang="en-CA" sz="1400" kern="1200" dirty="0"/>
        </a:p>
      </dsp:txBody>
      <dsp:txXfrm>
        <a:off x="1139630" y="3056241"/>
        <a:ext cx="6505709" cy="873147"/>
      </dsp:txXfrm>
    </dsp:sp>
    <dsp:sp modelId="{A77F6256-AB6F-4DE5-B9C6-A8E9C6E9B4EA}">
      <dsp:nvSpPr>
        <dsp:cNvPr id="0" name=""/>
        <dsp:cNvSpPr/>
      </dsp:nvSpPr>
      <dsp:spPr>
        <a:xfrm>
          <a:off x="593913" y="2947098"/>
          <a:ext cx="1091433" cy="1091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29D5C-11A9-466D-91B8-9EB17A923BE9}">
      <dsp:nvSpPr>
        <dsp:cNvPr id="0" name=""/>
        <dsp:cNvSpPr/>
      </dsp:nvSpPr>
      <dsp:spPr>
        <a:xfrm>
          <a:off x="639035" y="4366189"/>
          <a:ext cx="7006304" cy="87314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06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“Artificial Intelligence (AI) is the field of computer science dedicated to solving cognitive problems commonly associated with human intelligence, such as learning, problem solving, and pattern recognition.” </a:t>
          </a:r>
          <a:r>
            <a:rPr lang="en-US" sz="1200" kern="1200" dirty="0">
              <a:latin typeface="Georgia" panose="02040502050405020303" pitchFamily="18" charset="0"/>
            </a:rPr>
            <a:t>Amazon (https://aws.amazon.com/machine-learning/what-is-ai/)</a:t>
          </a:r>
          <a:endParaRPr lang="en-CA" sz="1400" kern="1200" dirty="0"/>
        </a:p>
      </dsp:txBody>
      <dsp:txXfrm>
        <a:off x="639035" y="4366189"/>
        <a:ext cx="7006304" cy="873147"/>
      </dsp:txXfrm>
    </dsp:sp>
    <dsp:sp modelId="{BF16AC55-0ECD-41D0-93FB-974DDCAA4996}">
      <dsp:nvSpPr>
        <dsp:cNvPr id="0" name=""/>
        <dsp:cNvSpPr/>
      </dsp:nvSpPr>
      <dsp:spPr>
        <a:xfrm>
          <a:off x="93318" y="4257046"/>
          <a:ext cx="1091433" cy="10914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0FA6F-700B-408C-B6CB-3AFB991A9494}">
      <dsp:nvSpPr>
        <dsp:cNvPr id="0" name=""/>
        <dsp:cNvSpPr/>
      </dsp:nvSpPr>
      <dsp:spPr>
        <a:xfrm>
          <a:off x="1358123" y="0"/>
          <a:ext cx="527259" cy="527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94CAA-CDC3-4F95-9F64-66ACC5C199C6}">
      <dsp:nvSpPr>
        <dsp:cNvPr id="0" name=""/>
        <dsp:cNvSpPr/>
      </dsp:nvSpPr>
      <dsp:spPr>
        <a:xfrm>
          <a:off x="1410849" y="52725"/>
          <a:ext cx="421807" cy="421807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C7F71-29E4-4748-BDEB-C954F4843EFE}">
      <dsp:nvSpPr>
        <dsp:cNvPr id="0" name=""/>
        <dsp:cNvSpPr/>
      </dsp:nvSpPr>
      <dsp:spPr>
        <a:xfrm>
          <a:off x="1995228" y="527259"/>
          <a:ext cx="1559808" cy="2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trying to catch our own thoughts as they go by;</a:t>
          </a:r>
          <a:endParaRPr lang="en-CA" sz="1400" kern="1200" dirty="0"/>
        </a:p>
      </dsp:txBody>
      <dsp:txXfrm>
        <a:off x="1995228" y="527259"/>
        <a:ext cx="1559808" cy="2218882"/>
      </dsp:txXfrm>
    </dsp:sp>
    <dsp:sp modelId="{4F908859-EA44-4B73-B6E7-694E588AB000}">
      <dsp:nvSpPr>
        <dsp:cNvPr id="0" name=""/>
        <dsp:cNvSpPr/>
      </dsp:nvSpPr>
      <dsp:spPr>
        <a:xfrm>
          <a:off x="1995228" y="0"/>
          <a:ext cx="1559808" cy="5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Introspection</a:t>
          </a:r>
          <a:endParaRPr lang="en-CA" sz="1400" kern="1200" dirty="0"/>
        </a:p>
      </dsp:txBody>
      <dsp:txXfrm>
        <a:off x="1995228" y="0"/>
        <a:ext cx="1559808" cy="527259"/>
      </dsp:txXfrm>
    </dsp:sp>
    <dsp:sp modelId="{E42CEF0C-157B-412B-BFD6-9B459B694939}">
      <dsp:nvSpPr>
        <dsp:cNvPr id="0" name=""/>
        <dsp:cNvSpPr/>
      </dsp:nvSpPr>
      <dsp:spPr>
        <a:xfrm>
          <a:off x="3664882" y="0"/>
          <a:ext cx="527259" cy="527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BE650-DD2F-40EC-96EB-537B096AD42E}">
      <dsp:nvSpPr>
        <dsp:cNvPr id="0" name=""/>
        <dsp:cNvSpPr/>
      </dsp:nvSpPr>
      <dsp:spPr>
        <a:xfrm>
          <a:off x="3717608" y="52725"/>
          <a:ext cx="421807" cy="42180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B022-AD5B-4827-B549-3CFD61AADBF3}">
      <dsp:nvSpPr>
        <dsp:cNvPr id="0" name=""/>
        <dsp:cNvSpPr/>
      </dsp:nvSpPr>
      <dsp:spPr>
        <a:xfrm>
          <a:off x="4301987" y="527259"/>
          <a:ext cx="1559808" cy="2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observing a person in action;</a:t>
          </a:r>
        </a:p>
      </dsp:txBody>
      <dsp:txXfrm>
        <a:off x="4301987" y="527259"/>
        <a:ext cx="1559808" cy="2218882"/>
      </dsp:txXfrm>
    </dsp:sp>
    <dsp:sp modelId="{206AE044-98CB-47AB-8A68-C3FA686956DF}">
      <dsp:nvSpPr>
        <dsp:cNvPr id="0" name=""/>
        <dsp:cNvSpPr/>
      </dsp:nvSpPr>
      <dsp:spPr>
        <a:xfrm>
          <a:off x="4301987" y="0"/>
          <a:ext cx="1559808" cy="5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Psychological experiments</a:t>
          </a:r>
          <a:endParaRPr lang="en-CA" sz="1400" b="0" i="0" u="none" strike="noStrike" kern="1200" baseline="0" dirty="0">
            <a:solidFill>
              <a:srgbClr val="070707"/>
            </a:solidFill>
            <a:latin typeface="Georgia" panose="02040502050405020303" pitchFamily="18" charset="0"/>
          </a:endParaRPr>
        </a:p>
      </dsp:txBody>
      <dsp:txXfrm>
        <a:off x="4301987" y="0"/>
        <a:ext cx="1559808" cy="527259"/>
      </dsp:txXfrm>
    </dsp:sp>
    <dsp:sp modelId="{E272B96C-5745-417E-BAED-9D6BE09A48B4}">
      <dsp:nvSpPr>
        <dsp:cNvPr id="0" name=""/>
        <dsp:cNvSpPr/>
      </dsp:nvSpPr>
      <dsp:spPr>
        <a:xfrm>
          <a:off x="5971641" y="0"/>
          <a:ext cx="527259" cy="527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1B4D7-76D9-4933-8B70-39484081A772}">
      <dsp:nvSpPr>
        <dsp:cNvPr id="0" name=""/>
        <dsp:cNvSpPr/>
      </dsp:nvSpPr>
      <dsp:spPr>
        <a:xfrm>
          <a:off x="6024367" y="52725"/>
          <a:ext cx="421807" cy="42180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8A3FF-4C7C-4C52-B3CA-CDD8748FD3B3}">
      <dsp:nvSpPr>
        <dsp:cNvPr id="0" name=""/>
        <dsp:cNvSpPr/>
      </dsp:nvSpPr>
      <dsp:spPr>
        <a:xfrm>
          <a:off x="6608746" y="527259"/>
          <a:ext cx="1559808" cy="221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observing the brain in action.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6608746" y="527259"/>
        <a:ext cx="1559808" cy="2218882"/>
      </dsp:txXfrm>
    </dsp:sp>
    <dsp:sp modelId="{BC655FB3-5AD0-4D5E-A834-E14F0F315BDD}">
      <dsp:nvSpPr>
        <dsp:cNvPr id="0" name=""/>
        <dsp:cNvSpPr/>
      </dsp:nvSpPr>
      <dsp:spPr>
        <a:xfrm>
          <a:off x="6608746" y="0"/>
          <a:ext cx="1559808" cy="52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baseline="0" dirty="0">
              <a:solidFill>
                <a:srgbClr val="070707"/>
              </a:solidFill>
              <a:latin typeface="Georgia" panose="02040502050405020303" pitchFamily="18" charset="0"/>
            </a:rPr>
            <a:t>Brain imaging</a:t>
          </a:r>
          <a:endParaRPr lang="en-CA" sz="1400" kern="1200" dirty="0">
            <a:latin typeface="Georgia" panose="02040502050405020303" pitchFamily="18" charset="0"/>
          </a:endParaRPr>
        </a:p>
      </dsp:txBody>
      <dsp:txXfrm>
        <a:off x="6608746" y="0"/>
        <a:ext cx="1559808" cy="5272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3AC5B-EF03-470A-8545-A2D28C3D6DC6}">
      <dsp:nvSpPr>
        <dsp:cNvPr id="0" name=""/>
        <dsp:cNvSpPr/>
      </dsp:nvSpPr>
      <dsp:spPr>
        <a:xfrm>
          <a:off x="75800" y="327"/>
          <a:ext cx="2709005" cy="16254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eorgia" panose="02040502050405020303" pitchFamily="18" charset="0"/>
            </a:rPr>
            <a:t>Perception</a:t>
          </a:r>
          <a:endParaRPr lang="en-CA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Perceive the environment via sensors</a:t>
          </a:r>
        </a:p>
      </dsp:txBody>
      <dsp:txXfrm>
        <a:off x="75800" y="327"/>
        <a:ext cx="2709005" cy="1625403"/>
      </dsp:txXfrm>
    </dsp:sp>
    <dsp:sp modelId="{0F725851-246F-4476-A9CA-2F666151E662}">
      <dsp:nvSpPr>
        <dsp:cNvPr id="0" name=""/>
        <dsp:cNvSpPr/>
      </dsp:nvSpPr>
      <dsp:spPr>
        <a:xfrm>
          <a:off x="3055707" y="327"/>
          <a:ext cx="2709005" cy="1625403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Computer vision (perception via images/video)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Process visual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Object identification,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Face recognition, </a:t>
          </a: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Activity identification</a:t>
          </a:r>
        </a:p>
        <a:p>
          <a:pPr marL="114300" lvl="1" indent="-114300" algn="l" defTabSz="6223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Motion tracking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3055707" y="327"/>
        <a:ext cx="2709005" cy="1625403"/>
      </dsp:txXfrm>
    </dsp:sp>
    <dsp:sp modelId="{2D6DC3AF-8EEA-4F79-AE88-A27852C63911}">
      <dsp:nvSpPr>
        <dsp:cNvPr id="0" name=""/>
        <dsp:cNvSpPr/>
      </dsp:nvSpPr>
      <dsp:spPr>
        <a:xfrm>
          <a:off x="6035613" y="327"/>
          <a:ext cx="2709005" cy="162540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Natural language processing and generation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Speech recognition, language understanding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Language translation, speech generation, summarization</a:t>
          </a:r>
        </a:p>
      </dsp:txBody>
      <dsp:txXfrm>
        <a:off x="6035613" y="327"/>
        <a:ext cx="2709005" cy="1625403"/>
      </dsp:txXfrm>
    </dsp:sp>
    <dsp:sp modelId="{71038633-A63A-4B3F-8E2B-0FDEEAEB1B61}">
      <dsp:nvSpPr>
        <dsp:cNvPr id="0" name=""/>
        <dsp:cNvSpPr/>
      </dsp:nvSpPr>
      <dsp:spPr>
        <a:xfrm>
          <a:off x="75800" y="1896631"/>
          <a:ext cx="2709005" cy="162540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eorgia" panose="02040502050405020303" pitchFamily="18" charset="0"/>
            </a:rPr>
            <a:t>Knowledge representation</a:t>
          </a:r>
          <a:endParaRPr lang="en-US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Encode known information</a:t>
          </a:r>
        </a:p>
      </dsp:txBody>
      <dsp:txXfrm>
        <a:off x="75800" y="1896631"/>
        <a:ext cx="2709005" cy="1625403"/>
      </dsp:txXfrm>
    </dsp:sp>
    <dsp:sp modelId="{CE36079F-983F-40FA-855E-C3E64DEDC51E}">
      <dsp:nvSpPr>
        <dsp:cNvPr id="0" name=""/>
        <dsp:cNvSpPr/>
      </dsp:nvSpPr>
      <dsp:spPr>
        <a:xfrm>
          <a:off x="3055707" y="1896631"/>
          <a:ext cx="2709005" cy="162540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eorgia" panose="02040502050405020303" pitchFamily="18" charset="0"/>
            </a:rPr>
            <a:t>Learning</a:t>
          </a:r>
          <a:endParaRPr lang="en-US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Learn from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What type of feedback? (supervised vs. unsupervised vs. reinforcement vs …)</a:t>
          </a:r>
        </a:p>
      </dsp:txBody>
      <dsp:txXfrm>
        <a:off x="3055707" y="1896631"/>
        <a:ext cx="2709005" cy="1625403"/>
      </dsp:txXfrm>
    </dsp:sp>
    <dsp:sp modelId="{84D28D56-F221-464C-834E-5633350F591C}">
      <dsp:nvSpPr>
        <dsp:cNvPr id="0" name=""/>
        <dsp:cNvSpPr/>
      </dsp:nvSpPr>
      <dsp:spPr>
        <a:xfrm>
          <a:off x="6035613" y="1896631"/>
          <a:ext cx="2709005" cy="1625403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eorgia" panose="02040502050405020303" pitchFamily="18" charset="0"/>
            </a:rPr>
            <a:t>Reasoning/problem solving</a:t>
          </a:r>
          <a:endParaRPr lang="en-US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Achieve goals, solve problems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Planning</a:t>
          </a:r>
        </a:p>
      </dsp:txBody>
      <dsp:txXfrm>
        <a:off x="6035613" y="1896631"/>
        <a:ext cx="2709005" cy="1625403"/>
      </dsp:txXfrm>
    </dsp:sp>
    <dsp:sp modelId="{2B49FD76-9C99-4C43-94C2-1F19DE7A6419}">
      <dsp:nvSpPr>
        <dsp:cNvPr id="0" name=""/>
        <dsp:cNvSpPr/>
      </dsp:nvSpPr>
      <dsp:spPr>
        <a:xfrm>
          <a:off x="3055707" y="3792935"/>
          <a:ext cx="2709005" cy="162540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Georgia" panose="02040502050405020303" pitchFamily="18" charset="0"/>
            </a:rPr>
            <a:t>Robotics</a:t>
          </a:r>
          <a:endParaRPr lang="en-US" sz="1400" kern="1200" dirty="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How can computers interact with the physical world?</a:t>
          </a:r>
        </a:p>
      </dsp:txBody>
      <dsp:txXfrm>
        <a:off x="3055707" y="3792935"/>
        <a:ext cx="2709005" cy="16254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7F6A-5B9D-4225-9F1D-D49DD183DCC7}">
      <dsp:nvSpPr>
        <dsp:cNvPr id="0" name=""/>
        <dsp:cNvSpPr/>
      </dsp:nvSpPr>
      <dsp:spPr>
        <a:xfrm rot="5400000">
          <a:off x="3853338" y="132145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Search</a:t>
          </a:r>
        </a:p>
      </dsp:txBody>
      <dsp:txXfrm rot="-5400000">
        <a:off x="4255985" y="314490"/>
        <a:ext cx="1202173" cy="1381808"/>
      </dsp:txXfrm>
    </dsp:sp>
    <dsp:sp modelId="{B95B632F-7D22-4D3A-B6DC-EA9C2EB73324}">
      <dsp:nvSpPr>
        <dsp:cNvPr id="0" name=""/>
        <dsp:cNvSpPr/>
      </dsp:nvSpPr>
      <dsp:spPr>
        <a:xfrm>
          <a:off x="5783318" y="403153"/>
          <a:ext cx="2240334" cy="120448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D935A-43D8-46CD-8B1E-10A90CE1FDD8}">
      <dsp:nvSpPr>
        <dsp:cNvPr id="0" name=""/>
        <dsp:cNvSpPr/>
      </dsp:nvSpPr>
      <dsp:spPr>
        <a:xfrm rot="5400000">
          <a:off x="1967120" y="132145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Georgia" panose="02040502050405020303" pitchFamily="18" charset="0"/>
          </a:endParaRPr>
        </a:p>
      </dsp:txBody>
      <dsp:txXfrm rot="-5400000">
        <a:off x="2369767" y="314490"/>
        <a:ext cx="1202173" cy="1381808"/>
      </dsp:txXfrm>
    </dsp:sp>
    <dsp:sp modelId="{B072019B-5B60-4230-9D2F-1043A4BBDF8B}">
      <dsp:nvSpPr>
        <dsp:cNvPr id="0" name=""/>
        <dsp:cNvSpPr/>
      </dsp:nvSpPr>
      <dsp:spPr>
        <a:xfrm rot="5400000">
          <a:off x="2906615" y="1836084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Reasoning</a:t>
          </a:r>
        </a:p>
      </dsp:txBody>
      <dsp:txXfrm rot="-5400000">
        <a:off x="3309262" y="2018429"/>
        <a:ext cx="1202173" cy="1381808"/>
      </dsp:txXfrm>
    </dsp:sp>
    <dsp:sp modelId="{B8789EE6-0C7A-4F45-9533-56D383987EEB}">
      <dsp:nvSpPr>
        <dsp:cNvPr id="0" name=""/>
        <dsp:cNvSpPr/>
      </dsp:nvSpPr>
      <dsp:spPr>
        <a:xfrm>
          <a:off x="796766" y="2107092"/>
          <a:ext cx="2168066" cy="120448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B76AC-984F-45D8-B890-6ACBA786395D}">
      <dsp:nvSpPr>
        <dsp:cNvPr id="0" name=""/>
        <dsp:cNvSpPr/>
      </dsp:nvSpPr>
      <dsp:spPr>
        <a:xfrm rot="5400000">
          <a:off x="4792833" y="1836084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Georgia" panose="02040502050405020303" pitchFamily="18" charset="0"/>
          </a:endParaRPr>
        </a:p>
      </dsp:txBody>
      <dsp:txXfrm rot="-5400000">
        <a:off x="5195480" y="2018429"/>
        <a:ext cx="1202173" cy="1381808"/>
      </dsp:txXfrm>
    </dsp:sp>
    <dsp:sp modelId="{51EC1D77-CC4C-4257-9ECA-7E8C08FA23D3}">
      <dsp:nvSpPr>
        <dsp:cNvPr id="0" name=""/>
        <dsp:cNvSpPr/>
      </dsp:nvSpPr>
      <dsp:spPr>
        <a:xfrm rot="5400000">
          <a:off x="3853338" y="3540024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Learning</a:t>
          </a:r>
        </a:p>
      </dsp:txBody>
      <dsp:txXfrm rot="-5400000">
        <a:off x="4255985" y="3722369"/>
        <a:ext cx="1202173" cy="1381808"/>
      </dsp:txXfrm>
    </dsp:sp>
    <dsp:sp modelId="{C830534A-F022-4893-9DDF-78102382D31B}">
      <dsp:nvSpPr>
        <dsp:cNvPr id="0" name=""/>
        <dsp:cNvSpPr/>
      </dsp:nvSpPr>
      <dsp:spPr>
        <a:xfrm>
          <a:off x="5783318" y="3811032"/>
          <a:ext cx="2240334" cy="1204481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88A88-7A76-4474-9652-427F5D1FA5F8}">
      <dsp:nvSpPr>
        <dsp:cNvPr id="0" name=""/>
        <dsp:cNvSpPr/>
      </dsp:nvSpPr>
      <dsp:spPr>
        <a:xfrm rot="5400000">
          <a:off x="1967120" y="3540024"/>
          <a:ext cx="2007468" cy="17464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Georgia" panose="02040502050405020303" pitchFamily="18" charset="0"/>
          </a:endParaRPr>
        </a:p>
      </dsp:txBody>
      <dsp:txXfrm rot="-5400000">
        <a:off x="2369767" y="3722369"/>
        <a:ext cx="1202173" cy="13818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4A64-6153-46FC-80AD-F61110F309C3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077BE-C2EF-4B7D-AE0A-B8220BF94829}">
      <dsp:nvSpPr>
        <dsp:cNvPr id="0" name=""/>
        <dsp:cNvSpPr/>
      </dsp:nvSpPr>
      <dsp:spPr>
        <a:xfrm>
          <a:off x="380119" y="246332"/>
          <a:ext cx="8367961" cy="492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Georgia" panose="02040502050405020303" pitchFamily="18" charset="0"/>
            </a:rPr>
            <a:t>1956: The name “Artificial Intelligence” is coined</a:t>
          </a:r>
          <a:endParaRPr lang="en-CA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380119" y="246332"/>
        <a:ext cx="8367961" cy="492448"/>
      </dsp:txXfrm>
    </dsp:sp>
    <dsp:sp modelId="{368F7331-C2D7-42D0-8BAB-3A7557F36D95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3C916-0630-414C-AA40-CA3945B66FB4}">
      <dsp:nvSpPr>
        <dsp:cNvPr id="0" name=""/>
        <dsp:cNvSpPr/>
      </dsp:nvSpPr>
      <dsp:spPr>
        <a:xfrm>
          <a:off x="826075" y="985438"/>
          <a:ext cx="7922005" cy="492448"/>
        </a:xfrm>
        <a:prstGeom prst="rect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Georgia" panose="02040502050405020303" pitchFamily="18" charset="0"/>
            </a:rPr>
            <a:t>60’s: Search and games, formal logic and theorem proving </a:t>
          </a:r>
          <a:endParaRPr lang="en-US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826075" y="985438"/>
        <a:ext cx="7922005" cy="492448"/>
      </dsp:txXfrm>
    </dsp:sp>
    <dsp:sp modelId="{A683AA49-EC78-48D3-9514-47AFAD57B00C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63D72-02EA-467B-B83D-656F07707804}">
      <dsp:nvSpPr>
        <dsp:cNvPr id="0" name=""/>
        <dsp:cNvSpPr/>
      </dsp:nvSpPr>
      <dsp:spPr>
        <a:xfrm>
          <a:off x="1070457" y="1724003"/>
          <a:ext cx="7677623" cy="492448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Georgia" panose="02040502050405020303" pitchFamily="18" charset="0"/>
            </a:rPr>
            <a:t>70’s: Robotics, perception, knowledge representation, expert systems</a:t>
          </a:r>
          <a:endParaRPr lang="en-US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070457" y="1724003"/>
        <a:ext cx="7677623" cy="492448"/>
      </dsp:txXfrm>
    </dsp:sp>
    <dsp:sp modelId="{19D83B89-5D53-46FF-B0D3-17018BAE20A4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00BA7-2087-4A2D-B62A-C09341CE73F7}">
      <dsp:nvSpPr>
        <dsp:cNvPr id="0" name=""/>
        <dsp:cNvSpPr/>
      </dsp:nvSpPr>
      <dsp:spPr>
        <a:xfrm>
          <a:off x="1148486" y="2463109"/>
          <a:ext cx="7599594" cy="492448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Georgia" panose="02040502050405020303" pitchFamily="18" charset="0"/>
            </a:rPr>
            <a:t>80’s: More expert systems, AI becomes an industry</a:t>
          </a:r>
          <a:endParaRPr lang="en-US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148486" y="2463109"/>
        <a:ext cx="7599594" cy="492448"/>
      </dsp:txXfrm>
    </dsp:sp>
    <dsp:sp modelId="{FDDFBC12-3F63-400A-82AA-463520DC50C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6AA3E-39A4-47DA-BC08-80BD5226F26F}">
      <dsp:nvSpPr>
        <dsp:cNvPr id="0" name=""/>
        <dsp:cNvSpPr/>
      </dsp:nvSpPr>
      <dsp:spPr>
        <a:xfrm>
          <a:off x="1070457" y="3202215"/>
          <a:ext cx="7677623" cy="492448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Georgia" panose="02040502050405020303" pitchFamily="18" charset="0"/>
            </a:rPr>
            <a:t>90’s: Rational agents, probabilistic reasoning, machine learning</a:t>
          </a:r>
          <a:endParaRPr lang="en-US" sz="1400" kern="1200" dirty="0">
            <a:solidFill>
              <a:schemeClr val="tx1"/>
            </a:solidFill>
            <a:latin typeface="Georgia" panose="02040502050405020303" pitchFamily="18" charset="0"/>
          </a:endParaRPr>
        </a:p>
      </dsp:txBody>
      <dsp:txXfrm>
        <a:off x="1070457" y="3202215"/>
        <a:ext cx="7677623" cy="492448"/>
      </dsp:txXfrm>
    </dsp:sp>
    <dsp:sp modelId="{74D26CD9-F71F-436F-9160-0AEC3C199EEF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34F3A-F9D7-443E-8C09-C758FFDC781E}">
      <dsp:nvSpPr>
        <dsp:cNvPr id="0" name=""/>
        <dsp:cNvSpPr/>
      </dsp:nvSpPr>
      <dsp:spPr>
        <a:xfrm>
          <a:off x="826075" y="3940779"/>
          <a:ext cx="7922005" cy="492448"/>
        </a:xfrm>
        <a:prstGeom prst="rect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00’s: Systems integrating many AI methods, machine learning, natural language processing, reasoning under uncertainty, robotics again</a:t>
          </a:r>
        </a:p>
      </dsp:txBody>
      <dsp:txXfrm>
        <a:off x="826075" y="3940779"/>
        <a:ext cx="7922005" cy="492448"/>
      </dsp:txXfrm>
    </dsp:sp>
    <dsp:sp modelId="{0D596749-B989-41D7-85BA-DC563EC7F53A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F0212-E570-494F-8959-61DC94B96AF0}">
      <dsp:nvSpPr>
        <dsp:cNvPr id="0" name=""/>
        <dsp:cNvSpPr/>
      </dsp:nvSpPr>
      <dsp:spPr>
        <a:xfrm>
          <a:off x="380119" y="4679885"/>
          <a:ext cx="8367961" cy="49244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Georgia" panose="02040502050405020303" pitchFamily="18" charset="0"/>
            </a:rPr>
            <a:t>2011-now: Deep Learning</a:t>
          </a:r>
        </a:p>
      </dsp:txBody>
      <dsp:txXfrm>
        <a:off x="380119" y="4679885"/>
        <a:ext cx="8367961" cy="492448"/>
      </dsp:txXfrm>
    </dsp:sp>
    <dsp:sp modelId="{FE72E687-5AFF-4470-8F44-CDA61A5B8FC6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30367-BCF1-44C8-A187-1590869E09D6}">
      <dsp:nvSpPr>
        <dsp:cNvPr id="0" name=""/>
        <dsp:cNvSpPr/>
      </dsp:nvSpPr>
      <dsp:spPr>
        <a:xfrm>
          <a:off x="1423507" y="0"/>
          <a:ext cx="949005" cy="739660"/>
        </a:xfrm>
        <a:prstGeom prst="trapezoid">
          <a:avLst>
            <a:gd name="adj" fmla="val 6415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Wisdom</a:t>
          </a:r>
          <a:endParaRPr lang="en-CA" sz="1600" kern="1200" cap="small" baseline="0" dirty="0">
            <a:latin typeface="Georgia" panose="02040502050405020303" pitchFamily="18" charset="0"/>
          </a:endParaRPr>
        </a:p>
      </dsp:txBody>
      <dsp:txXfrm>
        <a:off x="1423507" y="0"/>
        <a:ext cx="949005" cy="739660"/>
      </dsp:txXfrm>
    </dsp:sp>
    <dsp:sp modelId="{83B24DD7-C9E2-4BAA-8502-02C273A745BB}">
      <dsp:nvSpPr>
        <dsp:cNvPr id="0" name=""/>
        <dsp:cNvSpPr/>
      </dsp:nvSpPr>
      <dsp:spPr>
        <a:xfrm>
          <a:off x="949005" y="739660"/>
          <a:ext cx="1898010" cy="739660"/>
        </a:xfrm>
        <a:prstGeom prst="trapezoid">
          <a:avLst>
            <a:gd name="adj" fmla="val 64151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Knowledge</a:t>
          </a:r>
          <a:endParaRPr lang="en-CA" sz="1600" kern="1200" cap="small" baseline="0" dirty="0">
            <a:latin typeface="Georgia" panose="02040502050405020303" pitchFamily="18" charset="0"/>
          </a:endParaRPr>
        </a:p>
      </dsp:txBody>
      <dsp:txXfrm>
        <a:off x="1281157" y="739660"/>
        <a:ext cx="1233706" cy="739660"/>
      </dsp:txXfrm>
    </dsp:sp>
    <dsp:sp modelId="{5E6D7CF8-5531-40FB-B26D-630E69EE7078}">
      <dsp:nvSpPr>
        <dsp:cNvPr id="0" name=""/>
        <dsp:cNvSpPr/>
      </dsp:nvSpPr>
      <dsp:spPr>
        <a:xfrm>
          <a:off x="474502" y="1479320"/>
          <a:ext cx="2847015" cy="739660"/>
        </a:xfrm>
        <a:prstGeom prst="trapezoid">
          <a:avLst>
            <a:gd name="adj" fmla="val 64151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Information</a:t>
          </a:r>
          <a:endParaRPr lang="en-CA" sz="1600" kern="1200" cap="small" baseline="0" dirty="0">
            <a:latin typeface="Georgia" panose="02040502050405020303" pitchFamily="18" charset="0"/>
          </a:endParaRPr>
        </a:p>
      </dsp:txBody>
      <dsp:txXfrm>
        <a:off x="972730" y="1479320"/>
        <a:ext cx="1850560" cy="739660"/>
      </dsp:txXfrm>
    </dsp:sp>
    <dsp:sp modelId="{8599C886-F053-424D-BEED-9DF9E2828916}">
      <dsp:nvSpPr>
        <dsp:cNvPr id="0" name=""/>
        <dsp:cNvSpPr/>
      </dsp:nvSpPr>
      <dsp:spPr>
        <a:xfrm>
          <a:off x="0" y="2218980"/>
          <a:ext cx="3796021" cy="739660"/>
        </a:xfrm>
        <a:prstGeom prst="trapezoid">
          <a:avLst>
            <a:gd name="adj" fmla="val 64151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Data</a:t>
          </a:r>
          <a:endParaRPr lang="en-CA" sz="1600" kern="1200" cap="small" baseline="0" dirty="0">
            <a:latin typeface="Georgia" panose="02040502050405020303" pitchFamily="18" charset="0"/>
          </a:endParaRPr>
        </a:p>
      </dsp:txBody>
      <dsp:txXfrm>
        <a:off x="664303" y="2218980"/>
        <a:ext cx="2467413" cy="7396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1866C-95FD-40F6-AD81-44D82A03C56F}">
      <dsp:nvSpPr>
        <dsp:cNvPr id="0" name=""/>
        <dsp:cNvSpPr/>
      </dsp:nvSpPr>
      <dsp:spPr>
        <a:xfrm>
          <a:off x="0" y="244479"/>
          <a:ext cx="1693091" cy="26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Data:</a:t>
          </a:r>
          <a:endParaRPr lang="en-CA" sz="1600" kern="1200" cap="small" baseline="0" dirty="0"/>
        </a:p>
      </dsp:txBody>
      <dsp:txXfrm>
        <a:off x="0" y="244479"/>
        <a:ext cx="1693091" cy="268627"/>
      </dsp:txXfrm>
    </dsp:sp>
    <dsp:sp modelId="{0371640F-2186-495E-8ADA-066227A9B52E}">
      <dsp:nvSpPr>
        <dsp:cNvPr id="0" name=""/>
        <dsp:cNvSpPr/>
      </dsp:nvSpPr>
      <dsp:spPr>
        <a:xfrm>
          <a:off x="1693091" y="1035"/>
          <a:ext cx="338618" cy="75551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C1862-95BA-4BA2-A503-0B3446FAF4CE}">
      <dsp:nvSpPr>
        <dsp:cNvPr id="0" name=""/>
        <dsp:cNvSpPr/>
      </dsp:nvSpPr>
      <dsp:spPr>
        <a:xfrm>
          <a:off x="2167157" y="1035"/>
          <a:ext cx="4605208" cy="7555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cap="small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cap="small" baseline="0" dirty="0">
              <a:latin typeface="Georgia" panose="02040502050405020303" pitchFamily="18" charset="0"/>
            </a:rPr>
            <a:t>S</a:t>
          </a:r>
          <a:r>
            <a:rPr lang="en-US" sz="1600" kern="1200" cap="small" baseline="0" dirty="0">
              <a:latin typeface="Georgia" panose="02040502050405020303" pitchFamily="18" charset="0"/>
            </a:rPr>
            <a:t>treams (collection) of </a:t>
          </a:r>
          <a:r>
            <a:rPr lang="en-US" sz="1600" b="1" kern="1200" cap="small" baseline="0" dirty="0">
              <a:latin typeface="Georgia" panose="02040502050405020303" pitchFamily="18" charset="0"/>
            </a:rPr>
            <a:t>R</a:t>
          </a:r>
          <a:r>
            <a:rPr lang="en-US" sz="1600" kern="1200" cap="small" baseline="0" dirty="0">
              <a:latin typeface="Georgia" panose="02040502050405020303" pitchFamily="18" charset="0"/>
            </a:rPr>
            <a:t>aw </a:t>
          </a:r>
          <a:r>
            <a:rPr lang="en-US" sz="1600" b="1" kern="1200" cap="small" baseline="0" dirty="0">
              <a:latin typeface="Georgia" panose="02040502050405020303" pitchFamily="18" charset="0"/>
            </a:rPr>
            <a:t>F</a:t>
          </a:r>
          <a:r>
            <a:rPr lang="en-US" sz="1600" kern="1200" cap="small" baseline="0" dirty="0">
              <a:latin typeface="Georgia" panose="02040502050405020303" pitchFamily="18" charset="0"/>
            </a:rPr>
            <a:t>acts.</a:t>
          </a:r>
          <a:endParaRPr lang="en-CA" sz="1600" kern="1200" cap="small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cap="small" baseline="0" dirty="0"/>
        </a:p>
      </dsp:txBody>
      <dsp:txXfrm>
        <a:off x="2167157" y="1035"/>
        <a:ext cx="4605208" cy="755515"/>
      </dsp:txXfrm>
    </dsp:sp>
    <dsp:sp modelId="{9BE5F520-F4CA-43A5-870E-FDD827113DA5}">
      <dsp:nvSpPr>
        <dsp:cNvPr id="0" name=""/>
        <dsp:cNvSpPr/>
      </dsp:nvSpPr>
      <dsp:spPr>
        <a:xfrm>
          <a:off x="0" y="1001017"/>
          <a:ext cx="1693091" cy="25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small" baseline="0" dirty="0">
              <a:latin typeface="Georgia" panose="02040502050405020303" pitchFamily="18" charset="0"/>
            </a:rPr>
            <a:t>Information:</a:t>
          </a:r>
        </a:p>
      </dsp:txBody>
      <dsp:txXfrm>
        <a:off x="0" y="1001017"/>
        <a:ext cx="1693091" cy="252510"/>
      </dsp:txXfrm>
    </dsp:sp>
    <dsp:sp modelId="{A4AF9FE2-35ED-4DD9-8248-28A1377462C1}">
      <dsp:nvSpPr>
        <dsp:cNvPr id="0" name=""/>
        <dsp:cNvSpPr/>
      </dsp:nvSpPr>
      <dsp:spPr>
        <a:xfrm>
          <a:off x="1693091" y="772180"/>
          <a:ext cx="338618" cy="7101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F4D6-5A69-4C8D-B2DE-C4B7816BB2A8}">
      <dsp:nvSpPr>
        <dsp:cNvPr id="0" name=""/>
        <dsp:cNvSpPr/>
      </dsp:nvSpPr>
      <dsp:spPr>
        <a:xfrm>
          <a:off x="2167157" y="772180"/>
          <a:ext cx="4605208" cy="71018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cap="small" baseline="0" dirty="0">
            <a:latin typeface="Georgia" panose="020405020504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cap="small" baseline="0" dirty="0">
              <a:latin typeface="Georgia" panose="02040502050405020303" pitchFamily="18" charset="0"/>
            </a:rPr>
            <a:t>M</a:t>
          </a:r>
          <a:r>
            <a:rPr lang="en-US" sz="1600" kern="1200" cap="small" baseline="0" dirty="0">
              <a:latin typeface="Georgia" panose="02040502050405020303" pitchFamily="18" charset="0"/>
            </a:rPr>
            <a:t>eaningful, </a:t>
          </a:r>
          <a:r>
            <a:rPr lang="en-US" sz="1600" b="1" kern="1200" cap="small" baseline="0" dirty="0">
              <a:latin typeface="Georgia" panose="02040502050405020303" pitchFamily="18" charset="0"/>
            </a:rPr>
            <a:t>P</a:t>
          </a:r>
          <a:r>
            <a:rPr lang="en-US" sz="1600" kern="1200" cap="small" baseline="0" dirty="0">
              <a:latin typeface="Georgia" panose="02040502050405020303" pitchFamily="18" charset="0"/>
            </a:rPr>
            <a:t>rocessed </a:t>
          </a:r>
          <a:r>
            <a:rPr lang="en-US" sz="1600" b="1" kern="1200" cap="small" baseline="0" dirty="0">
              <a:latin typeface="Georgia" panose="02040502050405020303" pitchFamily="18" charset="0"/>
            </a:rPr>
            <a:t>D</a:t>
          </a:r>
          <a:r>
            <a:rPr lang="en-US" sz="1600" kern="1200" cap="small" baseline="0" dirty="0">
              <a:latin typeface="Georgia" panose="02040502050405020303" pitchFamily="18" charset="0"/>
            </a:rPr>
            <a:t>ata (in a context).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cap="small" baseline="0" dirty="0">
            <a:latin typeface="Georgia" panose="02040502050405020303" pitchFamily="18" charset="0"/>
          </a:endParaRPr>
        </a:p>
      </dsp:txBody>
      <dsp:txXfrm>
        <a:off x="2167157" y="772180"/>
        <a:ext cx="4605208" cy="7101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CE93-FF4F-457C-8CE0-7CEFDD18F478}">
      <dsp:nvSpPr>
        <dsp:cNvPr id="0" name=""/>
        <dsp:cNvSpPr/>
      </dsp:nvSpPr>
      <dsp:spPr>
        <a:xfrm>
          <a:off x="1109218" y="446362"/>
          <a:ext cx="1236243" cy="40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Data</a:t>
          </a:r>
          <a:endParaRPr lang="en-CA" sz="1600" kern="1200" dirty="0">
            <a:latin typeface="Georgia" panose="02040502050405020303" pitchFamily="18" charset="0"/>
          </a:endParaRPr>
        </a:p>
      </dsp:txBody>
      <dsp:txXfrm>
        <a:off x="1109218" y="446362"/>
        <a:ext cx="1236243" cy="407398"/>
      </dsp:txXfrm>
    </dsp:sp>
    <dsp:sp modelId="{40283540-596C-4A6D-A6DD-39923A42C646}">
      <dsp:nvSpPr>
        <dsp:cNvPr id="0" name=""/>
        <dsp:cNvSpPr/>
      </dsp:nvSpPr>
      <dsp:spPr>
        <a:xfrm>
          <a:off x="1107813" y="322456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C6555-EAF0-482A-8F84-DD3CAA2C1229}">
      <dsp:nvSpPr>
        <dsp:cNvPr id="0" name=""/>
        <dsp:cNvSpPr/>
      </dsp:nvSpPr>
      <dsp:spPr>
        <a:xfrm>
          <a:off x="1176650" y="184784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577538"/>
                <a:satOff val="-2665"/>
                <a:lumOff val="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7538"/>
                <a:satOff val="-2665"/>
                <a:lumOff val="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7538"/>
                <a:satOff val="-2665"/>
                <a:lumOff val="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F8409D-6599-47BB-BCBF-CF3EB6D3B0DC}">
      <dsp:nvSpPr>
        <dsp:cNvPr id="0" name=""/>
        <dsp:cNvSpPr/>
      </dsp:nvSpPr>
      <dsp:spPr>
        <a:xfrm>
          <a:off x="1341857" y="212318"/>
          <a:ext cx="154530" cy="154530"/>
        </a:xfrm>
        <a:prstGeom prst="ellipse">
          <a:avLst/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0E6C9-E5C4-484D-9DC7-B21B904AB1EB}">
      <dsp:nvSpPr>
        <dsp:cNvPr id="0" name=""/>
        <dsp:cNvSpPr/>
      </dsp:nvSpPr>
      <dsp:spPr>
        <a:xfrm>
          <a:off x="1479530" y="60878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C636B-1209-4105-AB0E-CB7C5AA9266D}">
      <dsp:nvSpPr>
        <dsp:cNvPr id="0" name=""/>
        <dsp:cNvSpPr/>
      </dsp:nvSpPr>
      <dsp:spPr>
        <a:xfrm>
          <a:off x="1658504" y="5809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F6A5A-12F3-4E81-8BA7-AAC988549DAC}">
      <dsp:nvSpPr>
        <dsp:cNvPr id="0" name=""/>
        <dsp:cNvSpPr/>
      </dsp:nvSpPr>
      <dsp:spPr>
        <a:xfrm>
          <a:off x="1878780" y="102180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2887692"/>
                <a:satOff val="-13324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887692"/>
                <a:satOff val="-13324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887692"/>
                <a:satOff val="-13324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CEDA11-1AE3-4AC1-A415-032E4147347B}">
      <dsp:nvSpPr>
        <dsp:cNvPr id="0" name=""/>
        <dsp:cNvSpPr/>
      </dsp:nvSpPr>
      <dsp:spPr>
        <a:xfrm>
          <a:off x="2016453" y="171017"/>
          <a:ext cx="154530" cy="154530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94BD40-7235-45D1-8EAA-368B82300B0B}">
      <dsp:nvSpPr>
        <dsp:cNvPr id="0" name=""/>
        <dsp:cNvSpPr/>
      </dsp:nvSpPr>
      <dsp:spPr>
        <a:xfrm>
          <a:off x="2209194" y="322456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4042769"/>
                <a:satOff val="-18654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042769"/>
                <a:satOff val="-18654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042769"/>
                <a:satOff val="-18654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6D888-EF2B-4ACF-A503-352EF78184AA}">
      <dsp:nvSpPr>
        <dsp:cNvPr id="0" name=""/>
        <dsp:cNvSpPr/>
      </dsp:nvSpPr>
      <dsp:spPr>
        <a:xfrm>
          <a:off x="2291798" y="473896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4620308"/>
                <a:satOff val="-21319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620308"/>
                <a:satOff val="-21319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620308"/>
                <a:satOff val="-21319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79E3D-D90D-4A1B-8210-ED33CE2AA994}">
      <dsp:nvSpPr>
        <dsp:cNvPr id="0" name=""/>
        <dsp:cNvSpPr/>
      </dsp:nvSpPr>
      <dsp:spPr>
        <a:xfrm>
          <a:off x="1575900" y="184784"/>
          <a:ext cx="252868" cy="252868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19754-EF0A-4037-B050-4178DC2DA0DA}">
      <dsp:nvSpPr>
        <dsp:cNvPr id="0" name=""/>
        <dsp:cNvSpPr/>
      </dsp:nvSpPr>
      <dsp:spPr>
        <a:xfrm>
          <a:off x="1038977" y="707940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D1D4C-5895-4E94-9236-FE088F608539}">
      <dsp:nvSpPr>
        <dsp:cNvPr id="0" name=""/>
        <dsp:cNvSpPr/>
      </dsp:nvSpPr>
      <dsp:spPr>
        <a:xfrm>
          <a:off x="1121581" y="831845"/>
          <a:ext cx="154530" cy="154530"/>
        </a:xfrm>
        <a:prstGeom prst="ellipse">
          <a:avLst/>
        </a:prstGeom>
        <a:gradFill rotWithShape="0">
          <a:gsLst>
            <a:gs pos="0">
              <a:schemeClr val="accent4">
                <a:hueOff val="6352923"/>
                <a:satOff val="-29314"/>
                <a:lumOff val="1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352923"/>
                <a:satOff val="-29314"/>
                <a:lumOff val="1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352923"/>
                <a:satOff val="-29314"/>
                <a:lumOff val="1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3761B-165A-45D9-9615-0F8EA2DBD59A}">
      <dsp:nvSpPr>
        <dsp:cNvPr id="0" name=""/>
        <dsp:cNvSpPr/>
      </dsp:nvSpPr>
      <dsp:spPr>
        <a:xfrm>
          <a:off x="1328090" y="941983"/>
          <a:ext cx="224771" cy="224771"/>
        </a:xfrm>
        <a:prstGeom prst="ellipse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00C8A7-5A06-493B-86BF-A77D7DADB887}">
      <dsp:nvSpPr>
        <dsp:cNvPr id="0" name=""/>
        <dsp:cNvSpPr/>
      </dsp:nvSpPr>
      <dsp:spPr>
        <a:xfrm>
          <a:off x="1617202" y="1120958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7508000"/>
                <a:satOff val="-34644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508000"/>
                <a:satOff val="-34644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508000"/>
                <a:satOff val="-34644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66B6B3-96D4-42C0-908F-26EC1C1B0B06}">
      <dsp:nvSpPr>
        <dsp:cNvPr id="0" name=""/>
        <dsp:cNvSpPr/>
      </dsp:nvSpPr>
      <dsp:spPr>
        <a:xfrm>
          <a:off x="1672271" y="941983"/>
          <a:ext cx="154530" cy="154530"/>
        </a:xfrm>
        <a:prstGeom prst="ellipse">
          <a:avLst/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DE0D2-B6F3-443E-A901-020DBC48C763}">
      <dsp:nvSpPr>
        <dsp:cNvPr id="0" name=""/>
        <dsp:cNvSpPr/>
      </dsp:nvSpPr>
      <dsp:spPr>
        <a:xfrm>
          <a:off x="1809944" y="1134725"/>
          <a:ext cx="98337" cy="98337"/>
        </a:xfrm>
        <a:prstGeom prst="ellipse">
          <a:avLst/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1D769-40AA-4053-8A41-5EC6B83B8683}">
      <dsp:nvSpPr>
        <dsp:cNvPr id="0" name=""/>
        <dsp:cNvSpPr/>
      </dsp:nvSpPr>
      <dsp:spPr>
        <a:xfrm>
          <a:off x="1933849" y="914449"/>
          <a:ext cx="224771" cy="224771"/>
        </a:xfrm>
        <a:prstGeom prst="ellipse">
          <a:avLst/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7CB98-095D-45B6-B8BF-3BA19EF66DFF}">
      <dsp:nvSpPr>
        <dsp:cNvPr id="0" name=""/>
        <dsp:cNvSpPr/>
      </dsp:nvSpPr>
      <dsp:spPr>
        <a:xfrm>
          <a:off x="2236729" y="859380"/>
          <a:ext cx="154530" cy="154530"/>
        </a:xfrm>
        <a:prstGeom prst="ellipse">
          <a:avLst/>
        </a:prstGeom>
        <a:gradFill rotWithShape="0">
          <a:gsLst>
            <a:gs pos="0">
              <a:schemeClr val="accent4">
                <a:hueOff val="9818154"/>
                <a:satOff val="-45303"/>
                <a:lumOff val="16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18154"/>
                <a:satOff val="-45303"/>
                <a:lumOff val="16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18154"/>
                <a:satOff val="-45303"/>
                <a:lumOff val="16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5147B2-6A59-4AE7-9FAD-8AD3ECBC4061}">
      <dsp:nvSpPr>
        <dsp:cNvPr id="0" name=""/>
        <dsp:cNvSpPr/>
      </dsp:nvSpPr>
      <dsp:spPr>
        <a:xfrm>
          <a:off x="2391259" y="212089"/>
          <a:ext cx="453834" cy="86641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3C0A4-5412-49BB-9808-009448BDC8D1}">
      <dsp:nvSpPr>
        <dsp:cNvPr id="0" name=""/>
        <dsp:cNvSpPr/>
      </dsp:nvSpPr>
      <dsp:spPr>
        <a:xfrm>
          <a:off x="2845093" y="212510"/>
          <a:ext cx="1237729" cy="86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Information</a:t>
          </a:r>
          <a:endParaRPr lang="en-CA" sz="1600" kern="1200" dirty="0">
            <a:latin typeface="Georgia" panose="02040502050405020303" pitchFamily="18" charset="0"/>
          </a:endParaRPr>
        </a:p>
      </dsp:txBody>
      <dsp:txXfrm>
        <a:off x="2845093" y="212510"/>
        <a:ext cx="1237729" cy="866410"/>
      </dsp:txXfrm>
    </dsp:sp>
    <dsp:sp modelId="{E6ECA482-C1F7-416E-AD42-3CF153B9BF67}">
      <dsp:nvSpPr>
        <dsp:cNvPr id="0" name=""/>
        <dsp:cNvSpPr/>
      </dsp:nvSpPr>
      <dsp:spPr>
        <a:xfrm>
          <a:off x="4082823" y="212089"/>
          <a:ext cx="453834" cy="86641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D3A77-B8F3-4EE8-9546-562BCFC06A0D}">
      <dsp:nvSpPr>
        <dsp:cNvPr id="0" name=""/>
        <dsp:cNvSpPr/>
      </dsp:nvSpPr>
      <dsp:spPr>
        <a:xfrm>
          <a:off x="4536657" y="212510"/>
          <a:ext cx="1237729" cy="86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Knowledge</a:t>
          </a:r>
          <a:endParaRPr lang="en-CA" sz="1600" kern="1200" dirty="0">
            <a:latin typeface="Georgia" panose="02040502050405020303" pitchFamily="18" charset="0"/>
          </a:endParaRPr>
        </a:p>
      </dsp:txBody>
      <dsp:txXfrm>
        <a:off x="4536657" y="212510"/>
        <a:ext cx="1237729" cy="866410"/>
      </dsp:txXfrm>
    </dsp:sp>
    <dsp:sp modelId="{A13455B4-72DA-4B2C-9C2E-D8A6344D7BF3}">
      <dsp:nvSpPr>
        <dsp:cNvPr id="0" name=""/>
        <dsp:cNvSpPr/>
      </dsp:nvSpPr>
      <dsp:spPr>
        <a:xfrm>
          <a:off x="5774386" y="212089"/>
          <a:ext cx="453834" cy="86641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C27A2-18F7-4C51-9C8F-81BF958F6438}">
      <dsp:nvSpPr>
        <dsp:cNvPr id="0" name=""/>
        <dsp:cNvSpPr/>
      </dsp:nvSpPr>
      <dsp:spPr>
        <a:xfrm>
          <a:off x="6242979" y="85953"/>
          <a:ext cx="1121569" cy="1161137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Georgia" panose="02040502050405020303" pitchFamily="18" charset="0"/>
            </a:rPr>
            <a:t>Decision Making</a:t>
          </a:r>
          <a:endParaRPr lang="en-CA" sz="1600" kern="1200" dirty="0">
            <a:latin typeface="Georgia" panose="02040502050405020303" pitchFamily="18" charset="0"/>
          </a:endParaRPr>
        </a:p>
      </dsp:txBody>
      <dsp:txXfrm>
        <a:off x="6407229" y="255998"/>
        <a:ext cx="793069" cy="821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6EB60-3BD6-44DD-90B1-E7291FC2831D}">
      <dsp:nvSpPr>
        <dsp:cNvPr id="0" name=""/>
        <dsp:cNvSpPr/>
      </dsp:nvSpPr>
      <dsp:spPr>
        <a:xfrm>
          <a:off x="2386415" y="1078847"/>
          <a:ext cx="3165280" cy="31658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Applications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2849960" y="1542471"/>
        <a:ext cx="2238190" cy="2238577"/>
      </dsp:txXfrm>
    </dsp:sp>
    <dsp:sp modelId="{21D35488-A2F8-4E7A-A4F6-841B20A898C9}">
      <dsp:nvSpPr>
        <dsp:cNvPr id="0" name=""/>
        <dsp:cNvSpPr/>
      </dsp:nvSpPr>
      <dsp:spPr>
        <a:xfrm>
          <a:off x="3359699" y="4009328"/>
          <a:ext cx="255170" cy="255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22A6D8-007C-49FA-A91C-C13114E6B749}">
      <dsp:nvSpPr>
        <dsp:cNvPr id="0" name=""/>
        <dsp:cNvSpPr/>
      </dsp:nvSpPr>
      <dsp:spPr>
        <a:xfrm>
          <a:off x="5755573" y="2363619"/>
          <a:ext cx="255170" cy="255144"/>
        </a:xfrm>
        <a:prstGeom prst="ellipse">
          <a:avLst/>
        </a:prstGeom>
        <a:solidFill>
          <a:schemeClr val="accent4">
            <a:hueOff val="577538"/>
            <a:satOff val="-2665"/>
            <a:lumOff val="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363A5-D149-4700-8253-BA8CB0EBD285}">
      <dsp:nvSpPr>
        <dsp:cNvPr id="0" name=""/>
        <dsp:cNvSpPr/>
      </dsp:nvSpPr>
      <dsp:spPr>
        <a:xfrm>
          <a:off x="4536209" y="4280878"/>
          <a:ext cx="351914" cy="352449"/>
        </a:xfrm>
        <a:prstGeom prst="ellipse">
          <a:avLst/>
        </a:prstGeom>
        <a:solidFill>
          <a:schemeClr val="accent4">
            <a:hueOff val="1155077"/>
            <a:satOff val="-5330"/>
            <a:lumOff val="1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A6BEF-F77D-41F1-9ABF-86DEDF4F1458}">
      <dsp:nvSpPr>
        <dsp:cNvPr id="0" name=""/>
        <dsp:cNvSpPr/>
      </dsp:nvSpPr>
      <dsp:spPr>
        <a:xfrm>
          <a:off x="3431120" y="1434691"/>
          <a:ext cx="255170" cy="255144"/>
        </a:xfrm>
        <a:prstGeom prst="ellipse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E8E07-F73A-48E5-AE42-398D3655BBCB}">
      <dsp:nvSpPr>
        <dsp:cNvPr id="0" name=""/>
        <dsp:cNvSpPr/>
      </dsp:nvSpPr>
      <dsp:spPr>
        <a:xfrm>
          <a:off x="2627951" y="2894840"/>
          <a:ext cx="255170" cy="255144"/>
        </a:xfrm>
        <a:prstGeom prst="ellipse">
          <a:avLst/>
        </a:prstGeom>
        <a:solidFill>
          <a:schemeClr val="accent4">
            <a:hueOff val="2310154"/>
            <a:satOff val="-10660"/>
            <a:lumOff val="3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36019-0ACB-40A6-8266-F749849063DC}">
      <dsp:nvSpPr>
        <dsp:cNvPr id="0" name=""/>
        <dsp:cNvSpPr/>
      </dsp:nvSpPr>
      <dsp:spPr>
        <a:xfrm>
          <a:off x="1161470" y="1856546"/>
          <a:ext cx="1460864" cy="1287035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Agriculture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1375409" y="2045028"/>
        <a:ext cx="1032986" cy="910071"/>
      </dsp:txXfrm>
    </dsp:sp>
    <dsp:sp modelId="{864B6A37-68FD-46D9-8B13-619ED15150E5}">
      <dsp:nvSpPr>
        <dsp:cNvPr id="0" name=""/>
        <dsp:cNvSpPr/>
      </dsp:nvSpPr>
      <dsp:spPr>
        <a:xfrm>
          <a:off x="3836926" y="1446005"/>
          <a:ext cx="351914" cy="352449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0B3F0D-ACF6-4915-BF44-15CE59072DF4}">
      <dsp:nvSpPr>
        <dsp:cNvPr id="0" name=""/>
        <dsp:cNvSpPr/>
      </dsp:nvSpPr>
      <dsp:spPr>
        <a:xfrm>
          <a:off x="1518317" y="3314046"/>
          <a:ext cx="636302" cy="636446"/>
        </a:xfrm>
        <a:prstGeom prst="ellipse">
          <a:avLst/>
        </a:prstGeom>
        <a:solidFill>
          <a:schemeClr val="accent4">
            <a:hueOff val="4042769"/>
            <a:satOff val="-18654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9E714-D3C4-4A3A-A973-56762184CA99}">
      <dsp:nvSpPr>
        <dsp:cNvPr id="0" name=""/>
        <dsp:cNvSpPr/>
      </dsp:nvSpPr>
      <dsp:spPr>
        <a:xfrm>
          <a:off x="5845062" y="1044903"/>
          <a:ext cx="1350744" cy="1287035"/>
        </a:xfrm>
        <a:prstGeom prst="ellipse">
          <a:avLst/>
        </a:prstGeom>
        <a:solidFill>
          <a:schemeClr val="accent4">
            <a:hueOff val="4620308"/>
            <a:satOff val="-21319"/>
            <a:lumOff val="7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Visual Processing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6042874" y="1233385"/>
        <a:ext cx="955120" cy="910071"/>
      </dsp:txXfrm>
    </dsp:sp>
    <dsp:sp modelId="{962FD7EC-3568-4C45-AA4A-2F94646F0CA7}">
      <dsp:nvSpPr>
        <dsp:cNvPr id="0" name=""/>
        <dsp:cNvSpPr/>
      </dsp:nvSpPr>
      <dsp:spPr>
        <a:xfrm>
          <a:off x="5302369" y="1933099"/>
          <a:ext cx="351914" cy="35244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998508-0B32-45DC-9918-55623E94DDFD}">
      <dsp:nvSpPr>
        <dsp:cNvPr id="0" name=""/>
        <dsp:cNvSpPr/>
      </dsp:nvSpPr>
      <dsp:spPr>
        <a:xfrm>
          <a:off x="1276132" y="4071558"/>
          <a:ext cx="255170" cy="255144"/>
        </a:xfrm>
        <a:prstGeom prst="ellipse">
          <a:avLst/>
        </a:prstGeom>
        <a:solidFill>
          <a:schemeClr val="accent4">
            <a:hueOff val="5775385"/>
            <a:satOff val="-26649"/>
            <a:lumOff val="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A8E100-561A-4791-9E1D-1E713539CAD3}">
      <dsp:nvSpPr>
        <dsp:cNvPr id="0" name=""/>
        <dsp:cNvSpPr/>
      </dsp:nvSpPr>
      <dsp:spPr>
        <a:xfrm>
          <a:off x="3818745" y="3708360"/>
          <a:ext cx="255170" cy="255144"/>
        </a:xfrm>
        <a:prstGeom prst="ellipse">
          <a:avLst/>
        </a:prstGeom>
        <a:solidFill>
          <a:schemeClr val="accent4">
            <a:hueOff val="6352923"/>
            <a:satOff val="-29314"/>
            <a:lumOff val="1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FF02E0-B939-4D6F-9A11-F3072CC6E006}">
      <dsp:nvSpPr>
        <dsp:cNvPr id="0" name=""/>
        <dsp:cNvSpPr/>
      </dsp:nvSpPr>
      <dsp:spPr>
        <a:xfrm>
          <a:off x="6482126" y="3268787"/>
          <a:ext cx="1286889" cy="128703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Robotics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6670587" y="3457269"/>
        <a:ext cx="909967" cy="910071"/>
      </dsp:txXfrm>
    </dsp:sp>
    <dsp:sp modelId="{C0D5AA4F-761D-4AA2-AA19-F9F62ABD805A}">
      <dsp:nvSpPr>
        <dsp:cNvPr id="0" name=""/>
        <dsp:cNvSpPr/>
      </dsp:nvSpPr>
      <dsp:spPr>
        <a:xfrm>
          <a:off x="6119174" y="3224095"/>
          <a:ext cx="255170" cy="255144"/>
        </a:xfrm>
        <a:prstGeom prst="ellipse">
          <a:avLst/>
        </a:prstGeom>
        <a:solidFill>
          <a:schemeClr val="accent4">
            <a:hueOff val="7508000"/>
            <a:satOff val="-34644"/>
            <a:lumOff val="127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CD16A-DED4-448C-BF94-A7C033222B92}">
      <dsp:nvSpPr>
        <dsp:cNvPr id="0" name=""/>
        <dsp:cNvSpPr/>
      </dsp:nvSpPr>
      <dsp:spPr>
        <a:xfrm>
          <a:off x="2788325" y="4370264"/>
          <a:ext cx="1286889" cy="1287035"/>
        </a:xfrm>
        <a:prstGeom prst="ellipse">
          <a:avLst/>
        </a:prstGeom>
        <a:solidFill>
          <a:schemeClr val="accent4">
            <a:hueOff val="8085538"/>
            <a:satOff val="-37308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Gaming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2976786" y="4558746"/>
        <a:ext cx="909967" cy="910071"/>
      </dsp:txXfrm>
    </dsp:sp>
    <dsp:sp modelId="{B702C879-DDA7-451C-AAD7-BC80A6EBE9D7}">
      <dsp:nvSpPr>
        <dsp:cNvPr id="0" name=""/>
        <dsp:cNvSpPr/>
      </dsp:nvSpPr>
      <dsp:spPr>
        <a:xfrm>
          <a:off x="3937565" y="4326703"/>
          <a:ext cx="255170" cy="255144"/>
        </a:xfrm>
        <a:prstGeom prst="ellipse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38E862-1CF8-4B24-AB04-29C474C40BF0}">
      <dsp:nvSpPr>
        <dsp:cNvPr id="0" name=""/>
        <dsp:cNvSpPr/>
      </dsp:nvSpPr>
      <dsp:spPr>
        <a:xfrm>
          <a:off x="3933087" y="0"/>
          <a:ext cx="1451675" cy="1287035"/>
        </a:xfrm>
        <a:prstGeom prst="ellipse">
          <a:avLst/>
        </a:prstGeom>
        <a:solidFill>
          <a:schemeClr val="accent4">
            <a:hueOff val="9240615"/>
            <a:satOff val="-42638"/>
            <a:lumOff val="1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 spc="0" dirty="0">
              <a:latin typeface="Georgia" panose="02040502050405020303" pitchFamily="18" charset="0"/>
              <a:cs typeface="B Kamran" pitchFamily="2" charset="-78"/>
            </a:rPr>
            <a:t>Healthcare</a:t>
          </a:r>
          <a:endParaRPr lang="fa-IR" sz="1400" b="0" kern="1200" spc="0" dirty="0">
            <a:latin typeface="Georgia" panose="02040502050405020303" pitchFamily="18" charset="0"/>
            <a:cs typeface="B Kamran" pitchFamily="2" charset="-78"/>
          </a:endParaRPr>
        </a:p>
      </dsp:txBody>
      <dsp:txXfrm>
        <a:off x="4145680" y="188482"/>
        <a:ext cx="1026489" cy="910071"/>
      </dsp:txXfrm>
    </dsp:sp>
    <dsp:sp modelId="{C1BAD375-E982-4263-A32C-1A9D3B0A7966}">
      <dsp:nvSpPr>
        <dsp:cNvPr id="0" name=""/>
        <dsp:cNvSpPr/>
      </dsp:nvSpPr>
      <dsp:spPr>
        <a:xfrm>
          <a:off x="2654287" y="1131712"/>
          <a:ext cx="255170" cy="255144"/>
        </a:xfrm>
        <a:prstGeom prst="ellipse">
          <a:avLst/>
        </a:prstGeom>
        <a:solidFill>
          <a:schemeClr val="accent4">
            <a:hueOff val="9818154"/>
            <a:satOff val="-45303"/>
            <a:lumOff val="16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A8D97-6559-4E59-B57E-C31D8C746CE6}">
      <dsp:nvSpPr>
        <dsp:cNvPr id="0" name=""/>
        <dsp:cNvSpPr/>
      </dsp:nvSpPr>
      <dsp:spPr>
        <a:xfrm>
          <a:off x="5399763" y="316808"/>
          <a:ext cx="255170" cy="25514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63499" y="3597265"/>
          <a:ext cx="84322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322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4032" y="3594345"/>
        <a:ext cx="42161" cy="42161"/>
      </dsp:txXfrm>
    </dsp:sp>
    <dsp:sp modelId="{214417D4-7FAF-4FB6-B324-151BAFAC1DA7}">
      <dsp:nvSpPr>
        <dsp:cNvPr id="0" name=""/>
        <dsp:cNvSpPr/>
      </dsp:nvSpPr>
      <dsp:spPr>
        <a:xfrm>
          <a:off x="3995034" y="3767432"/>
          <a:ext cx="1574199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5570" y="3956353"/>
        <a:ext cx="1113127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63499" y="3597265"/>
          <a:ext cx="84322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322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4032" y="3594345"/>
        <a:ext cx="42161" cy="42161"/>
      </dsp:txXfrm>
    </dsp:sp>
    <dsp:sp modelId="{214417D4-7FAF-4FB6-B324-151BAFAC1DA7}">
      <dsp:nvSpPr>
        <dsp:cNvPr id="0" name=""/>
        <dsp:cNvSpPr/>
      </dsp:nvSpPr>
      <dsp:spPr>
        <a:xfrm>
          <a:off x="3995034" y="3767432"/>
          <a:ext cx="1574199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5570" y="3956353"/>
        <a:ext cx="1113127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63499" y="3597265"/>
          <a:ext cx="84322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322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4032" y="3594345"/>
        <a:ext cx="42161" cy="42161"/>
      </dsp:txXfrm>
    </dsp:sp>
    <dsp:sp modelId="{214417D4-7FAF-4FB6-B324-151BAFAC1DA7}">
      <dsp:nvSpPr>
        <dsp:cNvPr id="0" name=""/>
        <dsp:cNvSpPr/>
      </dsp:nvSpPr>
      <dsp:spPr>
        <a:xfrm>
          <a:off x="3995034" y="3767432"/>
          <a:ext cx="1574199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5570" y="3956353"/>
        <a:ext cx="1113127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AC29-858C-4DAC-BB46-CFD228889E37}">
      <dsp:nvSpPr>
        <dsp:cNvPr id="0" name=""/>
        <dsp:cNvSpPr/>
      </dsp:nvSpPr>
      <dsp:spPr>
        <a:xfrm rot="4396374">
          <a:off x="160716" y="1076435"/>
          <a:ext cx="2397431" cy="167190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A76FB-B0C7-486A-AEB3-B07A30F5AF9F}">
      <dsp:nvSpPr>
        <dsp:cNvPr id="0" name=""/>
        <dsp:cNvSpPr/>
      </dsp:nvSpPr>
      <dsp:spPr>
        <a:xfrm>
          <a:off x="1430583" y="1602178"/>
          <a:ext cx="60542" cy="6054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9826D-4C4B-41D8-BDE3-65A16D72A527}">
      <dsp:nvSpPr>
        <dsp:cNvPr id="0" name=""/>
        <dsp:cNvSpPr/>
      </dsp:nvSpPr>
      <dsp:spPr>
        <a:xfrm>
          <a:off x="0" y="523797"/>
          <a:ext cx="1130314" cy="44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Logic</a:t>
          </a:r>
        </a:p>
      </dsp:txBody>
      <dsp:txXfrm>
        <a:off x="0" y="523797"/>
        <a:ext cx="1130314" cy="444349"/>
      </dsp:txXfrm>
    </dsp:sp>
    <dsp:sp modelId="{343BA53B-45C9-4507-8408-63AF0F7F63FD}">
      <dsp:nvSpPr>
        <dsp:cNvPr id="0" name=""/>
        <dsp:cNvSpPr/>
      </dsp:nvSpPr>
      <dsp:spPr>
        <a:xfrm>
          <a:off x="1710746" y="1410274"/>
          <a:ext cx="1344157" cy="44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Probability</a:t>
          </a:r>
        </a:p>
      </dsp:txBody>
      <dsp:txXfrm>
        <a:off x="1710746" y="1410274"/>
        <a:ext cx="1344157" cy="444349"/>
      </dsp:txXfrm>
    </dsp:sp>
    <dsp:sp modelId="{0E1C1DD6-7FC1-4C64-93FB-DF9C8290426D}">
      <dsp:nvSpPr>
        <dsp:cNvPr id="0" name=""/>
        <dsp:cNvSpPr/>
      </dsp:nvSpPr>
      <dsp:spPr>
        <a:xfrm>
          <a:off x="1527452" y="2856633"/>
          <a:ext cx="1527452" cy="44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>
              <a:latin typeface="Georgia" panose="02040502050405020303" pitchFamily="18" charset="0"/>
            </a:rPr>
            <a:t>Computation</a:t>
          </a:r>
        </a:p>
      </dsp:txBody>
      <dsp:txXfrm>
        <a:off x="1527452" y="2856633"/>
        <a:ext cx="1527452" cy="4443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59050" y="3608006"/>
          <a:ext cx="87360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7360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74013" y="3604326"/>
        <a:ext cx="43680" cy="43680"/>
      </dsp:txXfrm>
    </dsp:sp>
    <dsp:sp modelId="{214417D4-7FAF-4FB6-B324-151BAFAC1DA7}">
      <dsp:nvSpPr>
        <dsp:cNvPr id="0" name=""/>
        <dsp:cNvSpPr/>
      </dsp:nvSpPr>
      <dsp:spPr>
        <a:xfrm>
          <a:off x="4072152" y="3767432"/>
          <a:ext cx="1419962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80101" y="3956353"/>
        <a:ext cx="1004064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9E792-BDEA-4C39-AEA7-089B7C6E467C}">
      <dsp:nvSpPr>
        <dsp:cNvPr id="0" name=""/>
        <dsp:cNvSpPr/>
      </dsp:nvSpPr>
      <dsp:spPr>
        <a:xfrm>
          <a:off x="2585876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u="none" kern="1200" dirty="0">
              <a:solidFill>
                <a:schemeClr val="tx1"/>
              </a:solidFill>
              <a:effectLst/>
              <a:latin typeface="Georgia" panose="02040502050405020303" pitchFamily="18" charset="0"/>
              <a:cs typeface="+mj-cs"/>
            </a:rPr>
            <a:t>AI</a:t>
          </a:r>
          <a:endParaRPr lang="fa-IR" sz="1200" b="0" i="0" u="none" kern="1200" dirty="0">
            <a:solidFill>
              <a:schemeClr val="tx1"/>
            </a:solidFill>
            <a:effectLst/>
            <a:latin typeface="Georgia" panose="02040502050405020303" pitchFamily="18" charset="0"/>
            <a:cs typeface="+mj-cs"/>
          </a:endParaRPr>
        </a:p>
      </dsp:txBody>
      <dsp:txXfrm>
        <a:off x="2774797" y="2405110"/>
        <a:ext cx="912189" cy="912189"/>
      </dsp:txXfrm>
    </dsp:sp>
    <dsp:sp modelId="{8DF66B93-89BA-412F-81C6-3CAFD2EC27C1}">
      <dsp:nvSpPr>
        <dsp:cNvPr id="0" name=""/>
        <dsp:cNvSpPr/>
      </dsp:nvSpPr>
      <dsp:spPr>
        <a:xfrm rot="16200000">
          <a:off x="2779013" y="1746151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1741717"/>
        <a:ext cx="45187" cy="45187"/>
      </dsp:txXfrm>
    </dsp:sp>
    <dsp:sp modelId="{D1BD1DE3-7781-4ABA-8490-3BFA0CB0AF57}">
      <dsp:nvSpPr>
        <dsp:cNvPr id="0" name=""/>
        <dsp:cNvSpPr/>
      </dsp:nvSpPr>
      <dsp:spPr>
        <a:xfrm>
          <a:off x="2585876" y="2240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Philosophy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211323"/>
        <a:ext cx="912189" cy="912189"/>
      </dsp:txXfrm>
    </dsp:sp>
    <dsp:sp modelId="{4C3D714E-23BA-4555-9682-BE8FAF738E87}">
      <dsp:nvSpPr>
        <dsp:cNvPr id="0" name=""/>
        <dsp:cNvSpPr/>
      </dsp:nvSpPr>
      <dsp:spPr>
        <a:xfrm rot="18900000">
          <a:off x="3563609" y="2089090"/>
          <a:ext cx="84247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247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3785" y="2086188"/>
        <a:ext cx="42123" cy="42123"/>
      </dsp:txXfrm>
    </dsp:sp>
    <dsp:sp modelId="{940235F6-869F-466E-B806-1C0847DE65A3}">
      <dsp:nvSpPr>
        <dsp:cNvPr id="0" name=""/>
        <dsp:cNvSpPr/>
      </dsp:nvSpPr>
      <dsp:spPr>
        <a:xfrm>
          <a:off x="3992945" y="664947"/>
          <a:ext cx="1578378" cy="1290031"/>
        </a:xfrm>
        <a:prstGeom prst="ellipse">
          <a:avLst/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Mathematics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4093" y="853868"/>
        <a:ext cx="1116082" cy="912189"/>
      </dsp:txXfrm>
    </dsp:sp>
    <dsp:sp modelId="{8A9CF22D-6025-4824-9698-5CE5DF1CC3EA}">
      <dsp:nvSpPr>
        <dsp:cNvPr id="0" name=""/>
        <dsp:cNvSpPr/>
      </dsp:nvSpPr>
      <dsp:spPr>
        <a:xfrm>
          <a:off x="3875907" y="2843045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4305192" y="2838611"/>
        <a:ext cx="45187" cy="45187"/>
      </dsp:txXfrm>
    </dsp:sp>
    <dsp:sp modelId="{AEE55B3B-C53E-4A70-BFD6-673B65F682B2}">
      <dsp:nvSpPr>
        <dsp:cNvPr id="0" name=""/>
        <dsp:cNvSpPr/>
      </dsp:nvSpPr>
      <dsp:spPr>
        <a:xfrm>
          <a:off x="4779664" y="2216189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>
              <a:effectLst/>
              <a:latin typeface="Georgia" panose="02040502050405020303" pitchFamily="18" charset="0"/>
              <a:cs typeface="+mj-cs"/>
            </a:rPr>
            <a:t>Economics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968585" y="2405110"/>
        <a:ext cx="912189" cy="912189"/>
      </dsp:txXfrm>
    </dsp:sp>
    <dsp:sp modelId="{E18DA786-FF20-4C5C-A3BD-4294DCDFF65E}">
      <dsp:nvSpPr>
        <dsp:cNvPr id="0" name=""/>
        <dsp:cNvSpPr/>
      </dsp:nvSpPr>
      <dsp:spPr>
        <a:xfrm rot="2700000">
          <a:off x="3563499" y="3597265"/>
          <a:ext cx="84322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4322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964032" y="3594345"/>
        <a:ext cx="42161" cy="42161"/>
      </dsp:txXfrm>
    </dsp:sp>
    <dsp:sp modelId="{214417D4-7FAF-4FB6-B324-151BAFAC1DA7}">
      <dsp:nvSpPr>
        <dsp:cNvPr id="0" name=""/>
        <dsp:cNvSpPr/>
      </dsp:nvSpPr>
      <dsp:spPr>
        <a:xfrm>
          <a:off x="3995034" y="3767432"/>
          <a:ext cx="1574199" cy="1290031"/>
        </a:xfrm>
        <a:prstGeom prst="ellipse">
          <a:avLst/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Neuroscience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4225570" y="3956353"/>
        <a:ext cx="1113127" cy="912189"/>
      </dsp:txXfrm>
    </dsp:sp>
    <dsp:sp modelId="{50A480EE-77A4-4236-A09A-E349F5B96CBD}">
      <dsp:nvSpPr>
        <dsp:cNvPr id="0" name=""/>
        <dsp:cNvSpPr/>
      </dsp:nvSpPr>
      <dsp:spPr>
        <a:xfrm rot="5400000">
          <a:off x="2779013" y="3939939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>
        <a:off x="3208298" y="3935505"/>
        <a:ext cx="45187" cy="45187"/>
      </dsp:txXfrm>
    </dsp:sp>
    <dsp:sp modelId="{C9416A8A-9D08-4C30-AE24-C2132DD0462E}">
      <dsp:nvSpPr>
        <dsp:cNvPr id="0" name=""/>
        <dsp:cNvSpPr/>
      </dsp:nvSpPr>
      <dsp:spPr>
        <a:xfrm>
          <a:off x="2585876" y="440997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Psychology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2774797" y="4598898"/>
        <a:ext cx="912189" cy="912189"/>
      </dsp:txXfrm>
    </dsp:sp>
    <dsp:sp modelId="{83FEF465-4882-41B4-AA6A-F114823DF005}">
      <dsp:nvSpPr>
        <dsp:cNvPr id="0" name=""/>
        <dsp:cNvSpPr/>
      </dsp:nvSpPr>
      <dsp:spPr>
        <a:xfrm rot="8100000">
          <a:off x="2003392" y="3618666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3614232"/>
        <a:ext cx="45187" cy="45187"/>
      </dsp:txXfrm>
    </dsp:sp>
    <dsp:sp modelId="{1A02731A-7EB1-4902-828D-6D847A36A13D}">
      <dsp:nvSpPr>
        <dsp:cNvPr id="0" name=""/>
        <dsp:cNvSpPr/>
      </dsp:nvSpPr>
      <dsp:spPr>
        <a:xfrm>
          <a:off x="1034634" y="3767432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Computer Science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3956353"/>
        <a:ext cx="912189" cy="912189"/>
      </dsp:txXfrm>
    </dsp:sp>
    <dsp:sp modelId="{4128E167-F8FA-4793-847D-9EF3887C4368}">
      <dsp:nvSpPr>
        <dsp:cNvPr id="0" name=""/>
        <dsp:cNvSpPr/>
      </dsp:nvSpPr>
      <dsp:spPr>
        <a:xfrm rot="10800000">
          <a:off x="1750659" y="2843045"/>
          <a:ext cx="835217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835217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147387" y="2840325"/>
        <a:ext cx="41760" cy="41760"/>
      </dsp:txXfrm>
    </dsp:sp>
    <dsp:sp modelId="{6C2D41D4-5C24-4C2A-9694-AD931D5A60C0}">
      <dsp:nvSpPr>
        <dsp:cNvPr id="0" name=""/>
        <dsp:cNvSpPr/>
      </dsp:nvSpPr>
      <dsp:spPr>
        <a:xfrm>
          <a:off x="323549" y="2216189"/>
          <a:ext cx="1427109" cy="1290031"/>
        </a:xfrm>
        <a:prstGeom prst="ellipse">
          <a:avLst/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Cybernetics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532544" y="2405110"/>
        <a:ext cx="1009119" cy="912189"/>
      </dsp:txXfrm>
    </dsp:sp>
    <dsp:sp modelId="{5693E9F5-A9B6-40CE-A967-8B64B2D57227}">
      <dsp:nvSpPr>
        <dsp:cNvPr id="0" name=""/>
        <dsp:cNvSpPr/>
      </dsp:nvSpPr>
      <dsp:spPr>
        <a:xfrm rot="13500000">
          <a:off x="2003392" y="2067424"/>
          <a:ext cx="903756" cy="36320"/>
        </a:xfrm>
        <a:custGeom>
          <a:avLst/>
          <a:gdLst/>
          <a:ahLst/>
          <a:cxnLst/>
          <a:rect l="0" t="0" r="0" b="0"/>
          <a:pathLst>
            <a:path>
              <a:moveTo>
                <a:pt x="0" y="18160"/>
              </a:moveTo>
              <a:lnTo>
                <a:pt x="903756" y="18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b="0" i="0" u="none" kern="1200">
            <a:effectLst/>
            <a:latin typeface="Georgia" panose="02040502050405020303" pitchFamily="18" charset="0"/>
            <a:cs typeface="+mj-cs"/>
          </a:endParaRPr>
        </a:p>
      </dsp:txBody>
      <dsp:txXfrm rot="10800000">
        <a:off x="2432677" y="2062990"/>
        <a:ext cx="45187" cy="45187"/>
      </dsp:txXfrm>
    </dsp:sp>
    <dsp:sp modelId="{DE8E4DC4-9E45-41F2-9FCB-9B5B3F65F119}">
      <dsp:nvSpPr>
        <dsp:cNvPr id="0" name=""/>
        <dsp:cNvSpPr/>
      </dsp:nvSpPr>
      <dsp:spPr>
        <a:xfrm>
          <a:off x="1034634" y="664947"/>
          <a:ext cx="1290031" cy="1290031"/>
        </a:xfrm>
        <a:prstGeom prst="ellips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u="none" kern="1200" dirty="0">
              <a:effectLst/>
              <a:latin typeface="Georgia" panose="02040502050405020303" pitchFamily="18" charset="0"/>
              <a:cs typeface="+mj-cs"/>
            </a:rPr>
            <a:t>Linguistics</a:t>
          </a:r>
          <a:endParaRPr lang="fa-IR" sz="1200" b="0" i="0" u="none" kern="1200" dirty="0">
            <a:effectLst/>
            <a:latin typeface="Georgia" panose="02040502050405020303" pitchFamily="18" charset="0"/>
            <a:cs typeface="+mj-cs"/>
          </a:endParaRPr>
        </a:p>
      </dsp:txBody>
      <dsp:txXfrm>
        <a:off x="1223555" y="853868"/>
        <a:ext cx="912189" cy="9121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888DD-ADB5-45B5-A121-BFDCF2D9B306}">
      <dsp:nvSpPr>
        <dsp:cNvPr id="0" name=""/>
        <dsp:cNvSpPr/>
      </dsp:nvSpPr>
      <dsp:spPr>
        <a:xfrm rot="5400000">
          <a:off x="-73" y="346219"/>
          <a:ext cx="1954489" cy="195434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C52B72-3458-412D-B782-EDD533E5FBF7}">
      <dsp:nvSpPr>
        <dsp:cNvPr id="0" name=""/>
        <dsp:cNvSpPr/>
      </dsp:nvSpPr>
      <dsp:spPr>
        <a:xfrm rot="16200000">
          <a:off x="2011377" y="346219"/>
          <a:ext cx="1954489" cy="195434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CF2D64-442F-460E-8690-1928AD7907E4}">
      <dsp:nvSpPr>
        <dsp:cNvPr id="0" name=""/>
        <dsp:cNvSpPr/>
      </dsp:nvSpPr>
      <dsp:spPr>
        <a:xfrm>
          <a:off x="2242656" y="2043922"/>
          <a:ext cx="1484000" cy="39102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Georgia" panose="02040502050405020303" pitchFamily="18" charset="0"/>
            </a:rPr>
            <a:t>understanding of the structure of sentences</a:t>
          </a:r>
          <a:endParaRPr lang="en-CA" sz="1200" kern="1200" dirty="0">
            <a:latin typeface="Georgia" panose="02040502050405020303" pitchFamily="18" charset="0"/>
          </a:endParaRPr>
        </a:p>
      </dsp:txBody>
      <dsp:txXfrm>
        <a:off x="2242656" y="2043922"/>
        <a:ext cx="1484000" cy="391023"/>
      </dsp:txXfrm>
    </dsp:sp>
    <dsp:sp modelId="{050B5190-8F76-4BCA-96A2-1839CD13C43C}">
      <dsp:nvSpPr>
        <dsp:cNvPr id="0" name=""/>
        <dsp:cNvSpPr/>
      </dsp:nvSpPr>
      <dsp:spPr>
        <a:xfrm>
          <a:off x="367232" y="2043922"/>
          <a:ext cx="1484000" cy="39102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Georgia" panose="02040502050405020303" pitchFamily="18" charset="0"/>
            </a:rPr>
            <a:t>understanding of the subject matter</a:t>
          </a:r>
        </a:p>
      </dsp:txBody>
      <dsp:txXfrm>
        <a:off x="367232" y="2043922"/>
        <a:ext cx="1484000" cy="39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E40BF-A7B3-4827-9E7C-154651320335}" type="datetimeFigureOut">
              <a:rPr lang="en-CA" smtClean="0"/>
              <a:t>2022-01-15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A9C3-875F-4518-AE31-595DC49C1C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5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56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26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46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315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38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3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59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15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6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353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70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696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88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10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95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9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8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93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78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69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8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76AEB-84C6-4A64-A424-614CB89DDA1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0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787-9225-4216-922C-BC7F28FA8835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4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C0DB-570C-4043-B155-3F1FF2665124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3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45EC-783D-48A4-B8A7-5FD963A63375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A70D-10C7-4951-B4E4-BF4E2C944360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86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A3C4-0B05-4082-8C41-4ADBCCFF7D2D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569-81B6-451E-B648-C3C974A60CFC}" type="datetime1">
              <a:rPr lang="en-CA" smtClean="0"/>
              <a:t>2022-01-15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5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E11D-2A6E-4264-BDA8-72D960018D35}" type="datetime1">
              <a:rPr lang="en-CA" smtClean="0"/>
              <a:t>2022-01-15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3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AFC7-5AD7-473A-A01C-C8B4AC56F135}" type="datetime1">
              <a:rPr lang="en-CA" smtClean="0"/>
              <a:t>2022-01-15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18EC-1D3F-457C-83C2-C5490C6DB8B0}" type="datetime1">
              <a:rPr lang="en-CA" smtClean="0"/>
              <a:t>2022-01-15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8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58C-B567-4FD3-8F34-D9DE8CCA9874}" type="datetime1">
              <a:rPr lang="en-CA" smtClean="0"/>
              <a:t>2022-01-15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7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6523-79E7-4A4F-998C-2EE6CC5B949D}" type="datetime1">
              <a:rPr lang="en-CA" smtClean="0"/>
              <a:t>2022-01-15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65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745A-E145-4A95-9D00-45F341F3C31E}" type="datetime1">
              <a:rPr lang="en-CA" smtClean="0"/>
              <a:t>2022-01-15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May not be replicated without permission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5FAC-135B-4FD7-AFF7-BA0A0423EE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7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penclipart.org/detail/97543/text-file-icon-by-kuba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allwhitebackground.com/computer-white-background-image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chart" Target="../charts/chart1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8.jpg"/><Relationship Id="rId4" Type="http://schemas.openxmlformats.org/officeDocument/2006/relationships/diagramLayout" Target="../diagrams/layout18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710"/>
            <a:ext cx="12192000" cy="5181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600" b="1" cap="small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6461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sz="20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8700</a:t>
            </a:r>
            <a:endParaRPr lang="en-US" sz="2000" dirty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0145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6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" y="5682966"/>
            <a:ext cx="812565" cy="10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39196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Instructor: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Dr. Pooya Moradian Zadeh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moradiap@uwindsor.ca</a:t>
            </a:r>
            <a:endParaRPr lang="en-C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1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1F0A3B-96CB-4F27-9C7D-DED8F254F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902895"/>
              </p:ext>
            </p:extLst>
          </p:nvPr>
        </p:nvGraphicFramePr>
        <p:xfrm>
          <a:off x="2838541" y="3271956"/>
          <a:ext cx="3965794" cy="2781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A503A7C-B3E0-4188-B15D-5E4E2A749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147283"/>
              </p:ext>
            </p:extLst>
          </p:nvPr>
        </p:nvGraphicFramePr>
        <p:xfrm>
          <a:off x="6107817" y="1149256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01D55F-A3F8-4C32-B17F-51DDE5742BCB}"/>
              </a:ext>
            </a:extLst>
          </p:cNvPr>
          <p:cNvGrpSpPr/>
          <p:nvPr/>
        </p:nvGrpSpPr>
        <p:grpSpPr>
          <a:xfrm>
            <a:off x="3330723" y="2328892"/>
            <a:ext cx="3762516" cy="276999"/>
            <a:chOff x="3330723" y="2328892"/>
            <a:chExt cx="3762516" cy="276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25F27-54C5-48F8-BB66-D99C363588DA}"/>
                </a:ext>
              </a:extLst>
            </p:cNvPr>
            <p:cNvSpPr txBox="1"/>
            <p:nvPr/>
          </p:nvSpPr>
          <p:spPr>
            <a:xfrm>
              <a:off x="3330723" y="2328892"/>
              <a:ext cx="27534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How does language relate to thought?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859C0B3-9C0B-43D9-881C-ED0C8AA8C0AD}"/>
                </a:ext>
              </a:extLst>
            </p:cNvPr>
            <p:cNvCxnSpPr/>
            <p:nvPr/>
          </p:nvCxnSpPr>
          <p:spPr>
            <a:xfrm flipH="1">
              <a:off x="6276494" y="2453336"/>
              <a:ext cx="8167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Arrow: Down 5">
            <a:extLst>
              <a:ext uri="{FF2B5EF4-FFF2-40B4-BE49-F238E27FC236}">
                <a16:creationId xmlns:a16="http://schemas.microsoft.com/office/drawing/2014/main" id="{1515B8DE-367B-48EA-835A-BCAABCFC17F3}"/>
              </a:ext>
            </a:extLst>
          </p:cNvPr>
          <p:cNvSpPr/>
          <p:nvPr/>
        </p:nvSpPr>
        <p:spPr>
          <a:xfrm>
            <a:off x="4410051" y="2761287"/>
            <a:ext cx="594804" cy="6214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2E64A-BE02-44F2-8E81-B9215AFCC709}"/>
              </a:ext>
            </a:extLst>
          </p:cNvPr>
          <p:cNvSpPr txBox="1"/>
          <p:nvPr/>
        </p:nvSpPr>
        <p:spPr>
          <a:xfrm>
            <a:off x="3267966" y="3423193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Georgia" panose="02040502050405020303" pitchFamily="18" charset="0"/>
              </a:rPr>
              <a:t>Natural Language Processing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837AD8-677E-4FC0-B650-50249A38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6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22" grpId="0">
        <p:bldAsOne/>
      </p:bldGraphic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27837-7F08-4DFC-AECE-8D4D4620DAC2}"/>
              </a:ext>
            </a:extLst>
          </p:cNvPr>
          <p:cNvSpPr txBox="1"/>
          <p:nvPr/>
        </p:nvSpPr>
        <p:spPr>
          <a:xfrm>
            <a:off x="3400148" y="361377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What is AI?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6248D8-890E-4699-83E1-D19FC5D13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625564"/>
              </p:ext>
            </p:extLst>
          </p:nvPr>
        </p:nvGraphicFramePr>
        <p:xfrm>
          <a:off x="4398905" y="1145268"/>
          <a:ext cx="7725981" cy="567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E7CF36-76C0-436C-A456-4B7B753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5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B0CEC4-91A0-49B5-B540-591F49D3E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94482"/>
              </p:ext>
            </p:extLst>
          </p:nvPr>
        </p:nvGraphicFramePr>
        <p:xfrm>
          <a:off x="5270988" y="3383750"/>
          <a:ext cx="6019800" cy="2616200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</a:rPr>
                        <a:t>Think like a human</a:t>
                      </a: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Cognitive Modeling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</a:rPr>
                        <a:t>Think rationally</a:t>
                      </a:r>
                      <a:endParaRPr kumimoji="0" lang="en-US" sz="1600" b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Logic-based Systems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</a:rPr>
                        <a:t>Act like a human</a:t>
                      </a:r>
                      <a:b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</a:rPr>
                      </a:b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Turing Test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eorgia" panose="02040502050405020303" pitchFamily="18" charset="0"/>
                        </a:rPr>
                        <a:t>Act rationally</a:t>
                      </a:r>
                      <a:endParaRPr kumimoji="0" lang="en-US" sz="1600" b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Rational Agents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FD9813-F55E-4692-A229-AFE79343D9B6}"/>
              </a:ext>
            </a:extLst>
          </p:cNvPr>
          <p:cNvSpPr txBox="1"/>
          <p:nvPr/>
        </p:nvSpPr>
        <p:spPr>
          <a:xfrm>
            <a:off x="3572231" y="3953186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0" i="0" u="none" strike="noStrike" baseline="0" dirty="0">
                <a:solidFill>
                  <a:srgbClr val="070707"/>
                </a:solidFill>
                <a:latin typeface="PalatinoETW02-Roman"/>
              </a:rPr>
              <a:t>thought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vs.</a:t>
            </a: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acting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F5F38-6A16-4081-8551-80F4060D6ECD}"/>
              </a:ext>
            </a:extLst>
          </p:cNvPr>
          <p:cNvSpPr txBox="1"/>
          <p:nvPr/>
        </p:nvSpPr>
        <p:spPr>
          <a:xfrm>
            <a:off x="6951827" y="284615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human       vs.        rational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E270-0F55-4CCF-B663-060FED7DDA5C}"/>
              </a:ext>
            </a:extLst>
          </p:cNvPr>
          <p:cNvSpPr txBox="1"/>
          <p:nvPr/>
        </p:nvSpPr>
        <p:spPr>
          <a:xfrm>
            <a:off x="3454720" y="146892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What is intelligence?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98960F-CA72-4285-9BC9-F5F26A9A638E}"/>
              </a:ext>
            </a:extLst>
          </p:cNvPr>
          <p:cNvGrpSpPr/>
          <p:nvPr/>
        </p:nvGrpSpPr>
        <p:grpSpPr>
          <a:xfrm>
            <a:off x="6114422" y="1145268"/>
            <a:ext cx="4858378" cy="1020883"/>
            <a:chOff x="6114422" y="1145268"/>
            <a:chExt cx="4858378" cy="10208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91D878-FEC6-4494-8750-F8B931012090}"/>
                </a:ext>
              </a:extLst>
            </p:cNvPr>
            <p:cNvSpPr txBox="1"/>
            <p:nvPr/>
          </p:nvSpPr>
          <p:spPr>
            <a:xfrm>
              <a:off x="6378421" y="1145268"/>
              <a:ext cx="4594379" cy="887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a property of internal </a:t>
              </a:r>
              <a:r>
                <a:rPr lang="en-US" sz="1400" b="0" i="1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thought processes </a:t>
              </a:r>
              <a:r>
                <a:rPr lang="en-US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and </a:t>
              </a:r>
              <a:r>
                <a:rPr lang="en-US" sz="1400" b="0" i="1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reasoning</a:t>
              </a:r>
              <a:r>
                <a:rPr lang="en-US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, </a:t>
              </a:r>
            </a:p>
            <a:p>
              <a:pPr algn="l">
                <a:lnSpc>
                  <a:spcPct val="200000"/>
                </a:lnSpc>
              </a:pPr>
              <a:r>
                <a:rPr lang="en-US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intelligent </a:t>
              </a:r>
              <a:r>
                <a:rPr lang="en-US" sz="1400" b="0" i="1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behavior</a:t>
              </a:r>
              <a:r>
                <a:rPr lang="en-US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, an external characterization</a:t>
              </a:r>
              <a:endParaRPr lang="en-CA" sz="1400" dirty="0">
                <a:latin typeface="Georgia" panose="02040502050405020303" pitchFamily="18" charset="0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85C150A8-E96E-4022-8629-5B2558991750}"/>
                </a:ext>
              </a:extLst>
            </p:cNvPr>
            <p:cNvSpPr/>
            <p:nvPr/>
          </p:nvSpPr>
          <p:spPr>
            <a:xfrm>
              <a:off x="6114422" y="1208333"/>
              <a:ext cx="263999" cy="957818"/>
            </a:xfrm>
            <a:prstGeom prst="leftBrace">
              <a:avLst>
                <a:gd name="adj1" fmla="val 9070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5791-1C47-48A5-8ADD-37F9B228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4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E270-0F55-4CCF-B663-060FED7DDA5C}"/>
              </a:ext>
            </a:extLst>
          </p:cNvPr>
          <p:cNvSpPr txBox="1"/>
          <p:nvPr/>
        </p:nvSpPr>
        <p:spPr>
          <a:xfrm>
            <a:off x="3436298" y="127358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What is intelligence?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F9EB9-B78A-4EF8-960A-7DA3C1C3A4DA}"/>
              </a:ext>
            </a:extLst>
          </p:cNvPr>
          <p:cNvSpPr txBox="1"/>
          <p:nvPr/>
        </p:nvSpPr>
        <p:spPr>
          <a:xfrm>
            <a:off x="3699726" y="2180326"/>
            <a:ext cx="8654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orgia" panose="02040502050405020303" pitchFamily="18" charset="0"/>
              </a:rPr>
              <a:t>The </a:t>
            </a:r>
            <a:r>
              <a:rPr lang="en-US" sz="1600" b="1" i="0" u="none" strike="noStrike" baseline="0" dirty="0">
                <a:latin typeface="Georgia" panose="02040502050405020303" pitchFamily="18" charset="0"/>
              </a:rPr>
              <a:t>Turing test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  <a:r>
              <a:rPr lang="en-US" sz="1600" dirty="0">
                <a:solidFill>
                  <a:srgbClr val="070707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baseline="0" dirty="0">
                <a:latin typeface="Georgia" panose="02040502050405020303" pitchFamily="18" charset="0"/>
              </a:rPr>
              <a:t>proposed by </a:t>
            </a:r>
            <a:r>
              <a:rPr lang="en-US" sz="1600" b="0" i="0" u="none" strike="noStrike" baseline="0" dirty="0">
                <a:solidFill>
                  <a:srgbClr val="002060"/>
                </a:solidFill>
                <a:latin typeface="Georgia" panose="02040502050405020303" pitchFamily="18" charset="0"/>
              </a:rPr>
              <a:t>Alan Turing (1950)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1114E8-03D0-4DCA-9DF6-1453098F3E72}"/>
              </a:ext>
            </a:extLst>
          </p:cNvPr>
          <p:cNvGrpSpPr/>
          <p:nvPr/>
        </p:nvGrpSpPr>
        <p:grpSpPr>
          <a:xfrm>
            <a:off x="4665557" y="3898832"/>
            <a:ext cx="1451038" cy="1603884"/>
            <a:chOff x="4665557" y="3898832"/>
            <a:chExt cx="1451038" cy="160388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441B4F-3BF5-4452-9ACF-D95B31F4B46E}"/>
                </a:ext>
              </a:extLst>
            </p:cNvPr>
            <p:cNvSpPr/>
            <p:nvPr/>
          </p:nvSpPr>
          <p:spPr>
            <a:xfrm>
              <a:off x="5000459" y="4298605"/>
              <a:ext cx="781235" cy="665825"/>
            </a:xfrm>
            <a:prstGeom prst="ellips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5AC3EE-853D-4EFF-8C3C-D53302B68773}"/>
                </a:ext>
              </a:extLst>
            </p:cNvPr>
            <p:cNvSpPr/>
            <p:nvPr/>
          </p:nvSpPr>
          <p:spPr>
            <a:xfrm>
              <a:off x="5102551" y="3898832"/>
              <a:ext cx="523782" cy="5326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EAC20-E0EE-43B5-A4CD-371444A22381}"/>
                </a:ext>
              </a:extLst>
            </p:cNvPr>
            <p:cNvSpPr txBox="1"/>
            <p:nvPr/>
          </p:nvSpPr>
          <p:spPr>
            <a:xfrm>
              <a:off x="4665557" y="513338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Georgia" panose="02040502050405020303" pitchFamily="18" charset="0"/>
                </a:rPr>
                <a:t>Interrogator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E967AA-9F6D-479A-83D9-1D8BA51ED938}"/>
              </a:ext>
            </a:extLst>
          </p:cNvPr>
          <p:cNvGrpSpPr/>
          <p:nvPr/>
        </p:nvGrpSpPr>
        <p:grpSpPr>
          <a:xfrm>
            <a:off x="7355604" y="2828472"/>
            <a:ext cx="2610035" cy="1715205"/>
            <a:chOff x="7355604" y="2828472"/>
            <a:chExt cx="2610035" cy="17152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1B006F-552B-47A9-9CD4-E61297AD335C}"/>
                </a:ext>
              </a:extLst>
            </p:cNvPr>
            <p:cNvSpPr/>
            <p:nvPr/>
          </p:nvSpPr>
          <p:spPr>
            <a:xfrm>
              <a:off x="7355604" y="2828472"/>
              <a:ext cx="2610035" cy="171520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33" descr="A picture containing text, electronics, computer, indoor&#10;&#10;Description automatically generated">
              <a:extLst>
                <a:ext uri="{FF2B5EF4-FFF2-40B4-BE49-F238E27FC236}">
                  <a16:creationId xmlns:a16="http://schemas.microsoft.com/office/drawing/2014/main" id="{29E09EA6-C000-433F-AE43-59B43FC5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 flipH="1">
              <a:off x="8097206" y="2977927"/>
              <a:ext cx="1126830" cy="92090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521A5E-C31B-4E9C-A928-4A53F3BAFB53}"/>
                </a:ext>
              </a:extLst>
            </p:cNvPr>
            <p:cNvSpPr txBox="1"/>
            <p:nvPr/>
          </p:nvSpPr>
          <p:spPr>
            <a:xfrm>
              <a:off x="7853755" y="3972374"/>
              <a:ext cx="18838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Computer Responder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1A6A06-31B0-4348-B6E4-E0C104B51B7F}"/>
              </a:ext>
            </a:extLst>
          </p:cNvPr>
          <p:cNvGrpSpPr/>
          <p:nvPr/>
        </p:nvGrpSpPr>
        <p:grpSpPr>
          <a:xfrm>
            <a:off x="7355604" y="4817253"/>
            <a:ext cx="2610035" cy="1715205"/>
            <a:chOff x="7355604" y="4817253"/>
            <a:chExt cx="2610035" cy="171520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FB7BEF-D369-433D-B049-6A7F5ABF2B34}"/>
                </a:ext>
              </a:extLst>
            </p:cNvPr>
            <p:cNvSpPr/>
            <p:nvPr/>
          </p:nvSpPr>
          <p:spPr>
            <a:xfrm>
              <a:off x="7355604" y="4817253"/>
              <a:ext cx="2610035" cy="171520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F60B256-A32C-462C-BD97-2B6AC077F751}"/>
                </a:ext>
              </a:extLst>
            </p:cNvPr>
            <p:cNvSpPr/>
            <p:nvPr/>
          </p:nvSpPr>
          <p:spPr>
            <a:xfrm>
              <a:off x="8346215" y="5354666"/>
              <a:ext cx="781235" cy="66582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6DF598-692D-4855-86AA-CB31C09BB03D}"/>
                </a:ext>
              </a:extLst>
            </p:cNvPr>
            <p:cNvSpPr/>
            <p:nvPr/>
          </p:nvSpPr>
          <p:spPr>
            <a:xfrm>
              <a:off x="8448307" y="4954893"/>
              <a:ext cx="523782" cy="5326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8CFAEA-9161-4EB3-A0C4-2CD3627903DA}"/>
                </a:ext>
              </a:extLst>
            </p:cNvPr>
            <p:cNvSpPr txBox="1"/>
            <p:nvPr/>
          </p:nvSpPr>
          <p:spPr>
            <a:xfrm>
              <a:off x="7840625" y="6040481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Human Responder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605BDE-B522-46B0-87BE-AA70F4B57B8E}"/>
              </a:ext>
            </a:extLst>
          </p:cNvPr>
          <p:cNvGrpSpPr/>
          <p:nvPr/>
        </p:nvGrpSpPr>
        <p:grpSpPr>
          <a:xfrm>
            <a:off x="5984014" y="3409473"/>
            <a:ext cx="1241944" cy="902633"/>
            <a:chOff x="5984014" y="3409473"/>
            <a:chExt cx="1241944" cy="902633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DAEDFF97-C33D-42D0-A30F-7A3C0998E70F}"/>
                </a:ext>
              </a:extLst>
            </p:cNvPr>
            <p:cNvSpPr/>
            <p:nvPr/>
          </p:nvSpPr>
          <p:spPr>
            <a:xfrm rot="20293620">
              <a:off x="5984014" y="3847744"/>
              <a:ext cx="1241944" cy="46436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130A9F6-2CE2-45F9-A0F0-BBAB0F90A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0196425">
              <a:off x="6138137" y="3409473"/>
              <a:ext cx="560724" cy="56072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AF692C-83F8-4A4A-8C2B-E23279FD71BB}"/>
              </a:ext>
            </a:extLst>
          </p:cNvPr>
          <p:cNvGrpSpPr/>
          <p:nvPr/>
        </p:nvGrpSpPr>
        <p:grpSpPr>
          <a:xfrm>
            <a:off x="5894540" y="4704076"/>
            <a:ext cx="1241944" cy="867262"/>
            <a:chOff x="5894540" y="4704076"/>
            <a:chExt cx="1241944" cy="867262"/>
          </a:xfrm>
        </p:grpSpPr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0BA9184B-D84D-4981-AD5D-14A4FF3DFDCA}"/>
                </a:ext>
              </a:extLst>
            </p:cNvPr>
            <p:cNvSpPr/>
            <p:nvPr/>
          </p:nvSpPr>
          <p:spPr>
            <a:xfrm rot="1885620">
              <a:off x="5894540" y="5106976"/>
              <a:ext cx="1241944" cy="46436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7" name="Picture 4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899DFCC7-8A6C-4EC6-942D-24D79C8C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1929896">
              <a:off x="6440259" y="4704076"/>
              <a:ext cx="560724" cy="560724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6240D4-D19A-4553-B9DC-A8871819D2EB}"/>
              </a:ext>
            </a:extLst>
          </p:cNvPr>
          <p:cNvSpPr txBox="1"/>
          <p:nvPr/>
        </p:nvSpPr>
        <p:spPr>
          <a:xfrm>
            <a:off x="3443839" y="1777807"/>
            <a:ext cx="6143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i="0" u="none" strike="noStrike" baseline="0" dirty="0">
                <a:latin typeface="Georgia" panose="02040502050405020303" pitchFamily="18" charset="0"/>
              </a:rPr>
              <a:t>1- Acting humanly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F582A4FC-0E44-4C0C-A465-E1E984C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4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E270-0F55-4CCF-B663-060FED7DDA5C}"/>
              </a:ext>
            </a:extLst>
          </p:cNvPr>
          <p:cNvSpPr txBox="1"/>
          <p:nvPr/>
        </p:nvSpPr>
        <p:spPr>
          <a:xfrm>
            <a:off x="3436298" y="127358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What is intelligence?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66C88-6FFD-4E74-84CD-9BBEC577F1A4}"/>
              </a:ext>
            </a:extLst>
          </p:cNvPr>
          <p:cNvSpPr txBox="1"/>
          <p:nvPr/>
        </p:nvSpPr>
        <p:spPr>
          <a:xfrm>
            <a:off x="3622089" y="2024109"/>
            <a:ext cx="2388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Georgia" panose="02040502050405020303" pitchFamily="18" charset="0"/>
              </a:rPr>
              <a:t>2- </a:t>
            </a:r>
            <a:r>
              <a:rPr lang="en-CA" sz="1600" b="1" i="0" u="none" strike="noStrike" baseline="0" dirty="0">
                <a:latin typeface="Georgia" panose="02040502050405020303" pitchFamily="18" charset="0"/>
              </a:rPr>
              <a:t>Thinking humanly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100819-9177-48C1-B880-904B81AA4ABD}"/>
              </a:ext>
            </a:extLst>
          </p:cNvPr>
          <p:cNvCxnSpPr>
            <a:cxnSpLocks/>
          </p:cNvCxnSpPr>
          <p:nvPr/>
        </p:nvCxnSpPr>
        <p:spPr>
          <a:xfrm flipV="1">
            <a:off x="6010884" y="2219417"/>
            <a:ext cx="98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93BAB-036B-440E-93EC-215474F7BB69}"/>
              </a:ext>
            </a:extLst>
          </p:cNvPr>
          <p:cNvSpPr txBox="1"/>
          <p:nvPr/>
        </p:nvSpPr>
        <p:spPr>
          <a:xfrm>
            <a:off x="6995604" y="2024109"/>
            <a:ext cx="262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Georgia" panose="02040502050405020303" pitchFamily="18" charset="0"/>
              </a:rPr>
              <a:t>must know how humans think</a:t>
            </a:r>
            <a:endParaRPr lang="en-CA" sz="14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66717C-3111-4876-8588-57E34D395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666254"/>
              </p:ext>
            </p:extLst>
          </p:nvPr>
        </p:nvGraphicFramePr>
        <p:xfrm>
          <a:off x="2536701" y="2524885"/>
          <a:ext cx="9526679" cy="274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CA3927A-F25B-49C1-A10B-0BE9344D0915}"/>
              </a:ext>
            </a:extLst>
          </p:cNvPr>
          <p:cNvGrpSpPr/>
          <p:nvPr/>
        </p:nvGrpSpPr>
        <p:grpSpPr>
          <a:xfrm>
            <a:off x="3923931" y="3983076"/>
            <a:ext cx="6949015" cy="804982"/>
            <a:chOff x="3923931" y="3983076"/>
            <a:chExt cx="6949015" cy="8049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78B16D-B995-4715-8AE6-0B86E698306E}"/>
                </a:ext>
              </a:extLst>
            </p:cNvPr>
            <p:cNvSpPr txBox="1"/>
            <p:nvPr/>
          </p:nvSpPr>
          <p:spPr>
            <a:xfrm>
              <a:off x="3923931" y="4200902"/>
              <a:ext cx="614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800" b="1" i="0" u="none" strike="noStrike" baseline="0" dirty="0">
                  <a:solidFill>
                    <a:srgbClr val="070707"/>
                  </a:solidFill>
                  <a:latin typeface="PalatinoETW02-Bold"/>
                </a:rPr>
                <a:t>Cognitive science</a:t>
              </a:r>
              <a:endParaRPr lang="en-CA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8AB101-7753-4683-A257-A583D3D1F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0884" y="4385568"/>
              <a:ext cx="984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61804C-DDCA-4328-9C22-0869B3C01B6D}"/>
                </a:ext>
              </a:extLst>
            </p:cNvPr>
            <p:cNvSpPr txBox="1"/>
            <p:nvPr/>
          </p:nvSpPr>
          <p:spPr>
            <a:xfrm>
              <a:off x="7371061" y="4007903"/>
              <a:ext cx="22523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Computer models from AI</a:t>
              </a:r>
              <a:endParaRPr lang="en-CA" sz="1400" dirty="0">
                <a:latin typeface="Georgia" panose="02040502050405020303" pitchFamily="18" charset="0"/>
              </a:endParaRP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5FF33D58-6D40-426A-A7ED-8F3370BFBDB4}"/>
                </a:ext>
              </a:extLst>
            </p:cNvPr>
            <p:cNvSpPr/>
            <p:nvPr/>
          </p:nvSpPr>
          <p:spPr>
            <a:xfrm>
              <a:off x="7169543" y="3983076"/>
              <a:ext cx="249386" cy="804982"/>
            </a:xfrm>
            <a:prstGeom prst="leftBrace">
              <a:avLst>
                <a:gd name="adj1" fmla="val 59123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AF4220-244F-4721-8222-C9DBDD13C355}"/>
                </a:ext>
              </a:extLst>
            </p:cNvPr>
            <p:cNvSpPr txBox="1"/>
            <p:nvPr/>
          </p:nvSpPr>
          <p:spPr>
            <a:xfrm>
              <a:off x="7371061" y="4416345"/>
              <a:ext cx="35018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4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Experimental techniques from psychology</a:t>
              </a:r>
              <a:endParaRPr lang="en-CA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635E82F-CF26-488D-A73D-0E03AB81A1AC}"/>
              </a:ext>
            </a:extLst>
          </p:cNvPr>
          <p:cNvSpPr/>
          <p:nvPr/>
        </p:nvSpPr>
        <p:spPr>
          <a:xfrm>
            <a:off x="4696287" y="4724122"/>
            <a:ext cx="745725" cy="804982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47F70D-A055-402D-8843-39B6FBD38E77}"/>
              </a:ext>
            </a:extLst>
          </p:cNvPr>
          <p:cNvSpPr txBox="1"/>
          <p:nvPr/>
        </p:nvSpPr>
        <p:spPr>
          <a:xfrm>
            <a:off x="3923930" y="5679370"/>
            <a:ext cx="7634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Construct precise and testable theories of the </a:t>
            </a:r>
            <a:r>
              <a:rPr lang="en-CA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human mind</a:t>
            </a:r>
            <a:endParaRPr lang="en-CA" sz="1400" dirty="0">
              <a:latin typeface="Georgia" panose="02040502050405020303" pitchFamily="18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234F003-E54B-4564-86B7-AE4CBFAF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5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Graphic spid="8" grpId="0">
        <p:bldAsOne/>
      </p:bldGraphic>
      <p:bldP spid="19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E270-0F55-4CCF-B663-060FED7DDA5C}"/>
              </a:ext>
            </a:extLst>
          </p:cNvPr>
          <p:cNvSpPr txBox="1"/>
          <p:nvPr/>
        </p:nvSpPr>
        <p:spPr>
          <a:xfrm>
            <a:off x="3436298" y="127358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What is intelligence?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66C88-6FFD-4E74-84CD-9BBEC577F1A4}"/>
              </a:ext>
            </a:extLst>
          </p:cNvPr>
          <p:cNvSpPr txBox="1"/>
          <p:nvPr/>
        </p:nvSpPr>
        <p:spPr>
          <a:xfrm>
            <a:off x="3622089" y="2024109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Georgia" panose="02040502050405020303" pitchFamily="18" charset="0"/>
              </a:rPr>
              <a:t>3- </a:t>
            </a:r>
            <a:r>
              <a:rPr lang="en-CA" sz="1600" b="1" i="0" u="none" strike="noStrike" baseline="0" dirty="0">
                <a:latin typeface="Georgia" panose="02040502050405020303" pitchFamily="18" charset="0"/>
              </a:rPr>
              <a:t>Thinking rationally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100819-9177-48C1-B880-904B81AA4ABD}"/>
              </a:ext>
            </a:extLst>
          </p:cNvPr>
          <p:cNvCxnSpPr>
            <a:cxnSpLocks/>
          </p:cNvCxnSpPr>
          <p:nvPr/>
        </p:nvCxnSpPr>
        <p:spPr>
          <a:xfrm flipV="1">
            <a:off x="6010884" y="2219417"/>
            <a:ext cx="98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493BAB-036B-440E-93EC-215474F7BB69}"/>
              </a:ext>
            </a:extLst>
          </p:cNvPr>
          <p:cNvSpPr txBox="1"/>
          <p:nvPr/>
        </p:nvSpPr>
        <p:spPr>
          <a:xfrm>
            <a:off x="6995604" y="2054886"/>
            <a:ext cx="3835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Logic </a:t>
            </a:r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the emphasis is on correct inferences</a:t>
            </a:r>
            <a:endParaRPr lang="en-CA" sz="14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62237-460C-464E-A0F1-6150440B689D}"/>
              </a:ext>
            </a:extLst>
          </p:cNvPr>
          <p:cNvSpPr txBox="1"/>
          <p:nvPr/>
        </p:nvSpPr>
        <p:spPr>
          <a:xfrm>
            <a:off x="3622089" y="2574582"/>
            <a:ext cx="2212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Georgia" panose="02040502050405020303" pitchFamily="18" charset="0"/>
              </a:rPr>
              <a:t>4- </a:t>
            </a:r>
            <a:r>
              <a:rPr lang="en-CA" sz="1600" b="1" i="0" u="none" strike="noStrike" baseline="0" dirty="0">
                <a:latin typeface="Georgia" panose="02040502050405020303" pitchFamily="18" charset="0"/>
              </a:rPr>
              <a:t>Acting rationally</a:t>
            </a:r>
            <a:endParaRPr lang="en-CA" sz="1600" b="1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9DF29-744B-41CF-B404-65E28DD18C8B}"/>
              </a:ext>
            </a:extLst>
          </p:cNvPr>
          <p:cNvCxnSpPr>
            <a:cxnSpLocks/>
          </p:cNvCxnSpPr>
          <p:nvPr/>
        </p:nvCxnSpPr>
        <p:spPr>
          <a:xfrm flipV="1">
            <a:off x="5914709" y="2743859"/>
            <a:ext cx="98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326FA1-CB4A-4542-A36A-D34F1A35E10F}"/>
              </a:ext>
            </a:extLst>
          </p:cNvPr>
          <p:cNvSpPr txBox="1"/>
          <p:nvPr/>
        </p:nvSpPr>
        <p:spPr>
          <a:xfrm>
            <a:off x="6979584" y="2589970"/>
            <a:ext cx="2627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Agents (</a:t>
            </a:r>
            <a:r>
              <a:rPr lang="en-CA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something that acts</a:t>
            </a:r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)</a:t>
            </a:r>
            <a:endParaRPr lang="en-CA" sz="1400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672D3-0836-4F94-B8DC-B373DE839D53}"/>
              </a:ext>
            </a:extLst>
          </p:cNvPr>
          <p:cNvSpPr txBox="1"/>
          <p:nvPr/>
        </p:nvSpPr>
        <p:spPr>
          <a:xfrm>
            <a:off x="5444194" y="3394127"/>
            <a:ext cx="5484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A </a:t>
            </a:r>
            <a:r>
              <a:rPr lang="en-US" sz="1400" b="1" i="0" u="none" strike="noStrike" baseline="0" dirty="0">
                <a:solidFill>
                  <a:srgbClr val="7030A0"/>
                </a:solidFill>
                <a:latin typeface="Georgia" panose="02040502050405020303" pitchFamily="18" charset="0"/>
              </a:rPr>
              <a:t>rational agent </a:t>
            </a:r>
            <a:r>
              <a:rPr lang="en-US" sz="14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is one that acts so as to achieve the best outcome or, when there is uncertainty, the best expected outcome.</a:t>
            </a:r>
            <a:endParaRPr lang="en-CA" sz="1400" dirty="0">
              <a:latin typeface="Georgia" panose="02040502050405020303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712F28-3B3C-4A75-833E-8DB300F7AFED}"/>
              </a:ext>
            </a:extLst>
          </p:cNvPr>
          <p:cNvSpPr/>
          <p:nvPr/>
        </p:nvSpPr>
        <p:spPr>
          <a:xfrm>
            <a:off x="7767961" y="2932553"/>
            <a:ext cx="585926" cy="46157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B6582B-BDD3-4D2B-B1AE-6838F88E26DE}"/>
              </a:ext>
            </a:extLst>
          </p:cNvPr>
          <p:cNvCxnSpPr/>
          <p:nvPr/>
        </p:nvCxnSpPr>
        <p:spPr>
          <a:xfrm>
            <a:off x="3256333" y="4119238"/>
            <a:ext cx="8947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8C3874-3693-4CE0-B5BA-366FCB327096}"/>
              </a:ext>
            </a:extLst>
          </p:cNvPr>
          <p:cNvGrpSpPr/>
          <p:nvPr/>
        </p:nvGrpSpPr>
        <p:grpSpPr>
          <a:xfrm>
            <a:off x="3611199" y="4248068"/>
            <a:ext cx="2524125" cy="2495631"/>
            <a:chOff x="3611199" y="4248068"/>
            <a:chExt cx="2524125" cy="249563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9AFFF3C-627F-43F5-A228-438897BDDAFC}"/>
                </a:ext>
              </a:extLst>
            </p:cNvPr>
            <p:cNvSpPr/>
            <p:nvPr/>
          </p:nvSpPr>
          <p:spPr>
            <a:xfrm>
              <a:off x="3611199" y="4305300"/>
              <a:ext cx="2524125" cy="243839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79289F-8D1D-4018-8819-0A6A96BE725F}"/>
                </a:ext>
              </a:extLst>
            </p:cNvPr>
            <p:cNvSpPr txBox="1"/>
            <p:nvPr/>
          </p:nvSpPr>
          <p:spPr>
            <a:xfrm>
              <a:off x="3729593" y="4248068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latin typeface="Georgia" panose="02040502050405020303" pitchFamily="18" charset="0"/>
                </a:rPr>
                <a:t>Agent</a:t>
              </a:r>
              <a:endParaRPr lang="en-CA" dirty="0">
                <a:latin typeface="Georgia" panose="02040502050405020303" pitchFamily="18" charset="0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A7FD4C6A-83B7-45A0-AD7F-37CFDFFC6A08}"/>
              </a:ext>
            </a:extLst>
          </p:cNvPr>
          <p:cNvSpPr/>
          <p:nvPr/>
        </p:nvSpPr>
        <p:spPr>
          <a:xfrm>
            <a:off x="8947669" y="4305300"/>
            <a:ext cx="2691881" cy="23432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latin typeface="Georgia" panose="02040502050405020303" pitchFamily="18" charset="0"/>
              </a:rPr>
              <a:t>Environment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B1F9DF-01C8-4BDA-8897-2EFAE7E4A09B}"/>
              </a:ext>
            </a:extLst>
          </p:cNvPr>
          <p:cNvCxnSpPr>
            <a:cxnSpLocks/>
          </p:cNvCxnSpPr>
          <p:nvPr/>
        </p:nvCxnSpPr>
        <p:spPr>
          <a:xfrm flipH="1">
            <a:off x="6459636" y="4760275"/>
            <a:ext cx="2446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2D0C9B-30FD-46EA-8D82-3F89D0B16799}"/>
              </a:ext>
            </a:extLst>
          </p:cNvPr>
          <p:cNvCxnSpPr>
            <a:cxnSpLocks/>
          </p:cNvCxnSpPr>
          <p:nvPr/>
        </p:nvCxnSpPr>
        <p:spPr>
          <a:xfrm>
            <a:off x="6459636" y="6103300"/>
            <a:ext cx="2446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6E207C-CD6D-457A-9EDF-49E788249440}"/>
              </a:ext>
            </a:extLst>
          </p:cNvPr>
          <p:cNvSpPr txBox="1"/>
          <p:nvPr/>
        </p:nvSpPr>
        <p:spPr>
          <a:xfrm>
            <a:off x="7187209" y="4413727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Percepts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D52636-7E99-4E1C-A78F-D89FBBC59504}"/>
              </a:ext>
            </a:extLst>
          </p:cNvPr>
          <p:cNvSpPr txBox="1"/>
          <p:nvPr/>
        </p:nvSpPr>
        <p:spPr>
          <a:xfrm>
            <a:off x="7187208" y="57567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Georgia" panose="02040502050405020303" pitchFamily="18" charset="0"/>
              </a:rPr>
              <a:t>Actions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C267C9-8F05-4B55-927C-EE30D88E0DD6}"/>
              </a:ext>
            </a:extLst>
          </p:cNvPr>
          <p:cNvGrpSpPr/>
          <p:nvPr/>
        </p:nvGrpSpPr>
        <p:grpSpPr>
          <a:xfrm>
            <a:off x="4310485" y="4606386"/>
            <a:ext cx="1215094" cy="1959146"/>
            <a:chOff x="4310485" y="4606386"/>
            <a:chExt cx="1215094" cy="195914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B6143D4-3387-451D-8367-788269994E06}"/>
                </a:ext>
              </a:extLst>
            </p:cNvPr>
            <p:cNvSpPr/>
            <p:nvPr/>
          </p:nvSpPr>
          <p:spPr>
            <a:xfrm>
              <a:off x="4310485" y="5270142"/>
              <a:ext cx="1215094" cy="5537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Georgia" panose="02040502050405020303" pitchFamily="18" charset="0"/>
                </a:rPr>
                <a:t>?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20F4DB3-56DB-4278-8DB0-16FAD6B91F89}"/>
                </a:ext>
              </a:extLst>
            </p:cNvPr>
            <p:cNvSpPr txBox="1"/>
            <p:nvPr/>
          </p:nvSpPr>
          <p:spPr>
            <a:xfrm>
              <a:off x="4517966" y="4606386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Sensors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AD775CE-7D57-4119-BDD5-140C487458A9}"/>
                </a:ext>
              </a:extLst>
            </p:cNvPr>
            <p:cNvCxnSpPr>
              <a:stCxn id="66" idx="2"/>
              <a:endCxn id="65" idx="0"/>
            </p:cNvCxnSpPr>
            <p:nvPr/>
          </p:nvCxnSpPr>
          <p:spPr>
            <a:xfrm flipH="1">
              <a:off x="4918032" y="4914163"/>
              <a:ext cx="846" cy="355979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577E78-7FA2-4079-9717-15294C0A6289}"/>
                </a:ext>
              </a:extLst>
            </p:cNvPr>
            <p:cNvSpPr txBox="1"/>
            <p:nvPr/>
          </p:nvSpPr>
          <p:spPr>
            <a:xfrm>
              <a:off x="4430166" y="625775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Actuators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758C2-8CD9-4B9B-AF8C-C2873A3BA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5617" y="5875814"/>
              <a:ext cx="846" cy="355979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Slide Number Placeholder 72">
            <a:extLst>
              <a:ext uri="{FF2B5EF4-FFF2-40B4-BE49-F238E27FC236}">
                <a16:creationId xmlns:a16="http://schemas.microsoft.com/office/drawing/2014/main" id="{3DFCA0EC-1C43-4E3F-9919-FE599717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22" grpId="0"/>
      <p:bldP spid="24" grpId="0"/>
      <p:bldP spid="26" grpId="0"/>
      <p:bldP spid="7" grpId="0" animBg="1"/>
      <p:bldP spid="56" grpId="0" animBg="1"/>
      <p:bldP spid="63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FF09B-79F3-41AC-9631-423C80690FD5}"/>
              </a:ext>
            </a:extLst>
          </p:cNvPr>
          <p:cNvSpPr/>
          <p:nvPr/>
        </p:nvSpPr>
        <p:spPr>
          <a:xfrm>
            <a:off x="5754812" y="2296542"/>
            <a:ext cx="2928937" cy="32146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94543-64E2-4B83-880B-DC043FEDD0FF}"/>
              </a:ext>
            </a:extLst>
          </p:cNvPr>
          <p:cNvCxnSpPr/>
          <p:nvPr/>
        </p:nvCxnSpPr>
        <p:spPr>
          <a:xfrm>
            <a:off x="5730999" y="4868292"/>
            <a:ext cx="2952750" cy="158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CFD0111-5EED-4DD4-B75B-44B303C9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62" y="1867917"/>
            <a:ext cx="6921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F9B2CCC5-2A11-4BD6-A86A-7BA51910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24" y="4968305"/>
            <a:ext cx="638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A11780-632B-4027-A03A-4CEA12A54895}"/>
              </a:ext>
            </a:extLst>
          </p:cNvPr>
          <p:cNvCxnSpPr/>
          <p:nvPr/>
        </p:nvCxnSpPr>
        <p:spPr>
          <a:xfrm>
            <a:off x="5730999" y="4225355"/>
            <a:ext cx="2952750" cy="15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66271-29CA-42CB-A16C-B7A99F61B2D4}"/>
              </a:ext>
            </a:extLst>
          </p:cNvPr>
          <p:cNvCxnSpPr/>
          <p:nvPr/>
        </p:nvCxnSpPr>
        <p:spPr>
          <a:xfrm>
            <a:off x="5754812" y="3582417"/>
            <a:ext cx="2952750" cy="158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19B445-A116-4C54-AD5F-FBE6FBF3A878}"/>
              </a:ext>
            </a:extLst>
          </p:cNvPr>
          <p:cNvCxnSpPr/>
          <p:nvPr/>
        </p:nvCxnSpPr>
        <p:spPr>
          <a:xfrm>
            <a:off x="5754812" y="2939480"/>
            <a:ext cx="2952750" cy="15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41C9DB-3262-4C53-AFAF-E6374C85CFE6}"/>
              </a:ext>
            </a:extLst>
          </p:cNvPr>
          <p:cNvCxnSpPr/>
          <p:nvPr/>
        </p:nvCxnSpPr>
        <p:spPr>
          <a:xfrm rot="5400000" flipH="1" flipV="1">
            <a:off x="4611018" y="3867374"/>
            <a:ext cx="3286125" cy="15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D48E5B-91ED-49CF-814F-81ED4B710446}"/>
              </a:ext>
            </a:extLst>
          </p:cNvPr>
          <p:cNvCxnSpPr/>
          <p:nvPr/>
        </p:nvCxnSpPr>
        <p:spPr>
          <a:xfrm rot="5400000" flipH="1" flipV="1">
            <a:off x="5111080" y="3867374"/>
            <a:ext cx="3286125" cy="158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3A65C6-E077-4DA6-80CE-325322B6FB7B}"/>
              </a:ext>
            </a:extLst>
          </p:cNvPr>
          <p:cNvCxnSpPr/>
          <p:nvPr/>
        </p:nvCxnSpPr>
        <p:spPr>
          <a:xfrm rot="5400000" flipH="1" flipV="1">
            <a:off x="5612730" y="3867374"/>
            <a:ext cx="3286125" cy="158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97BA97-176A-4D8E-BF7F-198180708556}"/>
              </a:ext>
            </a:extLst>
          </p:cNvPr>
          <p:cNvCxnSpPr/>
          <p:nvPr/>
        </p:nvCxnSpPr>
        <p:spPr>
          <a:xfrm rot="5400000" flipH="1" flipV="1">
            <a:off x="6112793" y="3867374"/>
            <a:ext cx="3286125" cy="15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9A5636-86CE-4D1A-B58E-A36D3E904919}"/>
              </a:ext>
            </a:extLst>
          </p:cNvPr>
          <p:cNvCxnSpPr/>
          <p:nvPr/>
        </p:nvCxnSpPr>
        <p:spPr>
          <a:xfrm rot="5400000" flipH="1" flipV="1">
            <a:off x="6611268" y="3867374"/>
            <a:ext cx="3286125" cy="15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hape 37">
            <a:extLst>
              <a:ext uri="{FF2B5EF4-FFF2-40B4-BE49-F238E27FC236}">
                <a16:creationId xmlns:a16="http://schemas.microsoft.com/office/drawing/2014/main" id="{98B6D910-DDCD-4EEE-BB60-A7E24D12D25F}"/>
              </a:ext>
            </a:extLst>
          </p:cNvPr>
          <p:cNvCxnSpPr>
            <a:stCxn id="21" idx="3"/>
            <a:endCxn id="20" idx="2"/>
          </p:cNvCxnSpPr>
          <p:nvPr/>
        </p:nvCxnSpPr>
        <p:spPr>
          <a:xfrm flipV="1">
            <a:off x="6111999" y="2768030"/>
            <a:ext cx="2560638" cy="2686050"/>
          </a:xfrm>
          <a:prstGeom prst="bentConnector2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77">
            <a:extLst>
              <a:ext uri="{FF2B5EF4-FFF2-40B4-BE49-F238E27FC236}">
                <a16:creationId xmlns:a16="http://schemas.microsoft.com/office/drawing/2014/main" id="{8CB702E0-279D-49FD-836E-B082F763FE06}"/>
              </a:ext>
            </a:extLst>
          </p:cNvPr>
          <p:cNvCxnSpPr/>
          <p:nvPr/>
        </p:nvCxnSpPr>
        <p:spPr>
          <a:xfrm flipV="1">
            <a:off x="5826249" y="2225105"/>
            <a:ext cx="2786063" cy="2714625"/>
          </a:xfrm>
          <a:prstGeom prst="bentConnector3">
            <a:avLst>
              <a:gd name="adj1" fmla="val -2904"/>
            </a:avLst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81">
            <a:extLst>
              <a:ext uri="{FF2B5EF4-FFF2-40B4-BE49-F238E27FC236}">
                <a16:creationId xmlns:a16="http://schemas.microsoft.com/office/drawing/2014/main" id="{DD440C8B-BEBB-46B0-97D1-0F908AFFD531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rot="5400000" flipH="1" flipV="1">
            <a:off x="6132637" y="2428305"/>
            <a:ext cx="2200275" cy="2879725"/>
          </a:xfrm>
          <a:prstGeom prst="bentConnector3">
            <a:avLst>
              <a:gd name="adj1" fmla="val 62405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95">
            <a:extLst>
              <a:ext uri="{FF2B5EF4-FFF2-40B4-BE49-F238E27FC236}">
                <a16:creationId xmlns:a16="http://schemas.microsoft.com/office/drawing/2014/main" id="{E27BCD74-F2E1-4873-B64C-617481CA766C}"/>
              </a:ext>
            </a:extLst>
          </p:cNvPr>
          <p:cNvCxnSpPr>
            <a:stCxn id="21" idx="3"/>
          </p:cNvCxnSpPr>
          <p:nvPr/>
        </p:nvCxnSpPr>
        <p:spPr>
          <a:xfrm flipV="1">
            <a:off x="6111999" y="2296542"/>
            <a:ext cx="2214563" cy="3157538"/>
          </a:xfrm>
          <a:prstGeom prst="curved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41">
            <a:extLst>
              <a:ext uri="{FF2B5EF4-FFF2-40B4-BE49-F238E27FC236}">
                <a16:creationId xmlns:a16="http://schemas.microsoft.com/office/drawing/2014/main" id="{2BD79012-F766-4166-BE33-D14E5BDEA7B3}"/>
              </a:ext>
            </a:extLst>
          </p:cNvPr>
          <p:cNvSpPr/>
          <p:nvPr/>
        </p:nvSpPr>
        <p:spPr>
          <a:xfrm>
            <a:off x="6080249" y="2623567"/>
            <a:ext cx="2497138" cy="2865438"/>
          </a:xfrm>
          <a:custGeom>
            <a:avLst/>
            <a:gdLst>
              <a:gd name="connsiteX0" fmla="*/ 0 w 2497540"/>
              <a:gd name="connsiteY0" fmla="*/ 2866030 h 2866030"/>
              <a:gd name="connsiteX1" fmla="*/ 54591 w 2497540"/>
              <a:gd name="connsiteY1" fmla="*/ 2838734 h 2866030"/>
              <a:gd name="connsiteX2" fmla="*/ 136478 w 2497540"/>
              <a:gd name="connsiteY2" fmla="*/ 2770495 h 2866030"/>
              <a:gd name="connsiteX3" fmla="*/ 177421 w 2497540"/>
              <a:gd name="connsiteY3" fmla="*/ 2743200 h 2866030"/>
              <a:gd name="connsiteX4" fmla="*/ 272955 w 2497540"/>
              <a:gd name="connsiteY4" fmla="*/ 2620370 h 2866030"/>
              <a:gd name="connsiteX5" fmla="*/ 368490 w 2497540"/>
              <a:gd name="connsiteY5" fmla="*/ 2497540 h 2866030"/>
              <a:gd name="connsiteX6" fmla="*/ 409433 w 2497540"/>
              <a:gd name="connsiteY6" fmla="*/ 2429301 h 2866030"/>
              <a:gd name="connsiteX7" fmla="*/ 450376 w 2497540"/>
              <a:gd name="connsiteY7" fmla="*/ 2347415 h 2866030"/>
              <a:gd name="connsiteX8" fmla="*/ 491319 w 2497540"/>
              <a:gd name="connsiteY8" fmla="*/ 2306471 h 2866030"/>
              <a:gd name="connsiteX9" fmla="*/ 504967 w 2497540"/>
              <a:gd name="connsiteY9" fmla="*/ 2265528 h 2866030"/>
              <a:gd name="connsiteX10" fmla="*/ 586854 w 2497540"/>
              <a:gd name="connsiteY10" fmla="*/ 2142698 h 2866030"/>
              <a:gd name="connsiteX11" fmla="*/ 709684 w 2497540"/>
              <a:gd name="connsiteY11" fmla="*/ 2074459 h 2866030"/>
              <a:gd name="connsiteX12" fmla="*/ 764275 w 2497540"/>
              <a:gd name="connsiteY12" fmla="*/ 2019868 h 2866030"/>
              <a:gd name="connsiteX13" fmla="*/ 832513 w 2497540"/>
              <a:gd name="connsiteY13" fmla="*/ 1992573 h 2866030"/>
              <a:gd name="connsiteX14" fmla="*/ 941696 w 2497540"/>
              <a:gd name="connsiteY14" fmla="*/ 1937982 h 2866030"/>
              <a:gd name="connsiteX15" fmla="*/ 1091821 w 2497540"/>
              <a:gd name="connsiteY15" fmla="*/ 1842448 h 2866030"/>
              <a:gd name="connsiteX16" fmla="*/ 1173708 w 2497540"/>
              <a:gd name="connsiteY16" fmla="*/ 1774209 h 2866030"/>
              <a:gd name="connsiteX17" fmla="*/ 1228299 w 2497540"/>
              <a:gd name="connsiteY17" fmla="*/ 1760561 h 2866030"/>
              <a:gd name="connsiteX18" fmla="*/ 1269242 w 2497540"/>
              <a:gd name="connsiteY18" fmla="*/ 1733265 h 2866030"/>
              <a:gd name="connsiteX19" fmla="*/ 1310185 w 2497540"/>
              <a:gd name="connsiteY19" fmla="*/ 1719618 h 2866030"/>
              <a:gd name="connsiteX20" fmla="*/ 1405719 w 2497540"/>
              <a:gd name="connsiteY20" fmla="*/ 1692322 h 2866030"/>
              <a:gd name="connsiteX21" fmla="*/ 1460311 w 2497540"/>
              <a:gd name="connsiteY21" fmla="*/ 1665027 h 2866030"/>
              <a:gd name="connsiteX22" fmla="*/ 1501254 w 2497540"/>
              <a:gd name="connsiteY22" fmla="*/ 1610436 h 2866030"/>
              <a:gd name="connsiteX23" fmla="*/ 1555845 w 2497540"/>
              <a:gd name="connsiteY23" fmla="*/ 1596788 h 2866030"/>
              <a:gd name="connsiteX24" fmla="*/ 1610436 w 2497540"/>
              <a:gd name="connsiteY24" fmla="*/ 1487606 h 2866030"/>
              <a:gd name="connsiteX25" fmla="*/ 1637731 w 2497540"/>
              <a:gd name="connsiteY25" fmla="*/ 1446662 h 2866030"/>
              <a:gd name="connsiteX26" fmla="*/ 1651379 w 2497540"/>
              <a:gd name="connsiteY26" fmla="*/ 1337480 h 2866030"/>
              <a:gd name="connsiteX27" fmla="*/ 1692322 w 2497540"/>
              <a:gd name="connsiteY27" fmla="*/ 1310185 h 2866030"/>
              <a:gd name="connsiteX28" fmla="*/ 1705970 w 2497540"/>
              <a:gd name="connsiteY28" fmla="*/ 1255594 h 2866030"/>
              <a:gd name="connsiteX29" fmla="*/ 1733266 w 2497540"/>
              <a:gd name="connsiteY29" fmla="*/ 1160059 h 2866030"/>
              <a:gd name="connsiteX30" fmla="*/ 1705970 w 2497540"/>
              <a:gd name="connsiteY30" fmla="*/ 1105468 h 2866030"/>
              <a:gd name="connsiteX31" fmla="*/ 1719618 w 2497540"/>
              <a:gd name="connsiteY31" fmla="*/ 736979 h 2866030"/>
              <a:gd name="connsiteX32" fmla="*/ 1746913 w 2497540"/>
              <a:gd name="connsiteY32" fmla="*/ 655092 h 2866030"/>
              <a:gd name="connsiteX33" fmla="*/ 1760561 w 2497540"/>
              <a:gd name="connsiteY33" fmla="*/ 600501 h 2866030"/>
              <a:gd name="connsiteX34" fmla="*/ 1746913 w 2497540"/>
              <a:gd name="connsiteY34" fmla="*/ 532262 h 2866030"/>
              <a:gd name="connsiteX35" fmla="*/ 1733266 w 2497540"/>
              <a:gd name="connsiteY35" fmla="*/ 450376 h 2866030"/>
              <a:gd name="connsiteX36" fmla="*/ 1692322 w 2497540"/>
              <a:gd name="connsiteY36" fmla="*/ 354842 h 2866030"/>
              <a:gd name="connsiteX37" fmla="*/ 1651379 w 2497540"/>
              <a:gd name="connsiteY37" fmla="*/ 341194 h 2866030"/>
              <a:gd name="connsiteX38" fmla="*/ 1596788 w 2497540"/>
              <a:gd name="connsiteY38" fmla="*/ 327546 h 2866030"/>
              <a:gd name="connsiteX39" fmla="*/ 1514902 w 2497540"/>
              <a:gd name="connsiteY39" fmla="*/ 300251 h 2866030"/>
              <a:gd name="connsiteX40" fmla="*/ 1378424 w 2497540"/>
              <a:gd name="connsiteY40" fmla="*/ 272955 h 2866030"/>
              <a:gd name="connsiteX41" fmla="*/ 1337481 w 2497540"/>
              <a:gd name="connsiteY41" fmla="*/ 259307 h 2866030"/>
              <a:gd name="connsiteX42" fmla="*/ 1201003 w 2497540"/>
              <a:gd name="connsiteY42" fmla="*/ 245659 h 2866030"/>
              <a:gd name="connsiteX43" fmla="*/ 818866 w 2497540"/>
              <a:gd name="connsiteY43" fmla="*/ 218364 h 2866030"/>
              <a:gd name="connsiteX44" fmla="*/ 736979 w 2497540"/>
              <a:gd name="connsiteY44" fmla="*/ 232012 h 2866030"/>
              <a:gd name="connsiteX45" fmla="*/ 668740 w 2497540"/>
              <a:gd name="connsiteY45" fmla="*/ 300251 h 2866030"/>
              <a:gd name="connsiteX46" fmla="*/ 614149 w 2497540"/>
              <a:gd name="connsiteY46" fmla="*/ 327546 h 2866030"/>
              <a:gd name="connsiteX47" fmla="*/ 586854 w 2497540"/>
              <a:gd name="connsiteY47" fmla="*/ 368489 h 2866030"/>
              <a:gd name="connsiteX48" fmla="*/ 573206 w 2497540"/>
              <a:gd name="connsiteY48" fmla="*/ 450376 h 2866030"/>
              <a:gd name="connsiteX49" fmla="*/ 559558 w 2497540"/>
              <a:gd name="connsiteY49" fmla="*/ 504967 h 2866030"/>
              <a:gd name="connsiteX50" fmla="*/ 573206 w 2497540"/>
              <a:gd name="connsiteY50" fmla="*/ 777922 h 2866030"/>
              <a:gd name="connsiteX51" fmla="*/ 586854 w 2497540"/>
              <a:gd name="connsiteY51" fmla="*/ 818865 h 2866030"/>
              <a:gd name="connsiteX52" fmla="*/ 573206 w 2497540"/>
              <a:gd name="connsiteY52" fmla="*/ 1228298 h 2866030"/>
              <a:gd name="connsiteX53" fmla="*/ 559558 w 2497540"/>
              <a:gd name="connsiteY53" fmla="*/ 1282889 h 2866030"/>
              <a:gd name="connsiteX54" fmla="*/ 532263 w 2497540"/>
              <a:gd name="connsiteY54" fmla="*/ 1323833 h 2866030"/>
              <a:gd name="connsiteX55" fmla="*/ 545911 w 2497540"/>
              <a:gd name="connsiteY55" fmla="*/ 1364776 h 2866030"/>
              <a:gd name="connsiteX56" fmla="*/ 559558 w 2497540"/>
              <a:gd name="connsiteY56" fmla="*/ 1555845 h 2866030"/>
              <a:gd name="connsiteX57" fmla="*/ 655093 w 2497540"/>
              <a:gd name="connsiteY57" fmla="*/ 1610436 h 2866030"/>
              <a:gd name="connsiteX58" fmla="*/ 682388 w 2497540"/>
              <a:gd name="connsiteY58" fmla="*/ 1651379 h 2866030"/>
              <a:gd name="connsiteX59" fmla="*/ 1228299 w 2497540"/>
              <a:gd name="connsiteY59" fmla="*/ 1705970 h 2866030"/>
              <a:gd name="connsiteX60" fmla="*/ 1187355 w 2497540"/>
              <a:gd name="connsiteY60" fmla="*/ 1924334 h 2866030"/>
              <a:gd name="connsiteX61" fmla="*/ 1146412 w 2497540"/>
              <a:gd name="connsiteY61" fmla="*/ 1951630 h 2866030"/>
              <a:gd name="connsiteX62" fmla="*/ 1132764 w 2497540"/>
              <a:gd name="connsiteY62" fmla="*/ 2047164 h 2866030"/>
              <a:gd name="connsiteX63" fmla="*/ 1187355 w 2497540"/>
              <a:gd name="connsiteY63" fmla="*/ 2142698 h 2866030"/>
              <a:gd name="connsiteX64" fmla="*/ 1255594 w 2497540"/>
              <a:gd name="connsiteY64" fmla="*/ 2265528 h 2866030"/>
              <a:gd name="connsiteX65" fmla="*/ 1296537 w 2497540"/>
              <a:gd name="connsiteY65" fmla="*/ 2279176 h 2866030"/>
              <a:gd name="connsiteX66" fmla="*/ 1869743 w 2497540"/>
              <a:gd name="connsiteY66" fmla="*/ 2265528 h 2866030"/>
              <a:gd name="connsiteX67" fmla="*/ 2115403 w 2497540"/>
              <a:gd name="connsiteY67" fmla="*/ 2251880 h 2866030"/>
              <a:gd name="connsiteX68" fmla="*/ 2197290 w 2497540"/>
              <a:gd name="connsiteY68" fmla="*/ 2197289 h 2866030"/>
              <a:gd name="connsiteX69" fmla="*/ 2210937 w 2497540"/>
              <a:gd name="connsiteY69" fmla="*/ 2142698 h 2866030"/>
              <a:gd name="connsiteX70" fmla="*/ 2197290 w 2497540"/>
              <a:gd name="connsiteY70" fmla="*/ 2101755 h 2866030"/>
              <a:gd name="connsiteX71" fmla="*/ 2183642 w 2497540"/>
              <a:gd name="connsiteY71" fmla="*/ 2033516 h 2866030"/>
              <a:gd name="connsiteX72" fmla="*/ 2169994 w 2497540"/>
              <a:gd name="connsiteY72" fmla="*/ 1924334 h 2866030"/>
              <a:gd name="connsiteX73" fmla="*/ 2156346 w 2497540"/>
              <a:gd name="connsiteY73" fmla="*/ 1828800 h 2866030"/>
              <a:gd name="connsiteX74" fmla="*/ 2142699 w 2497540"/>
              <a:gd name="connsiteY74" fmla="*/ 1487606 h 2866030"/>
              <a:gd name="connsiteX75" fmla="*/ 2129051 w 2497540"/>
              <a:gd name="connsiteY75" fmla="*/ 1433015 h 2866030"/>
              <a:gd name="connsiteX76" fmla="*/ 2088108 w 2497540"/>
              <a:gd name="connsiteY76" fmla="*/ 1269242 h 2866030"/>
              <a:gd name="connsiteX77" fmla="*/ 2088108 w 2497540"/>
              <a:gd name="connsiteY77" fmla="*/ 750627 h 2866030"/>
              <a:gd name="connsiteX78" fmla="*/ 2129051 w 2497540"/>
              <a:gd name="connsiteY78" fmla="*/ 655092 h 2866030"/>
              <a:gd name="connsiteX79" fmla="*/ 2183642 w 2497540"/>
              <a:gd name="connsiteY79" fmla="*/ 573206 h 2866030"/>
              <a:gd name="connsiteX80" fmla="*/ 2197290 w 2497540"/>
              <a:gd name="connsiteY80" fmla="*/ 504967 h 2866030"/>
              <a:gd name="connsiteX81" fmla="*/ 2224585 w 2497540"/>
              <a:gd name="connsiteY81" fmla="*/ 464024 h 2866030"/>
              <a:gd name="connsiteX82" fmla="*/ 2292824 w 2497540"/>
              <a:gd name="connsiteY82" fmla="*/ 354842 h 2866030"/>
              <a:gd name="connsiteX83" fmla="*/ 2320119 w 2497540"/>
              <a:gd name="connsiteY83" fmla="*/ 259307 h 2866030"/>
              <a:gd name="connsiteX84" fmla="*/ 2347415 w 2497540"/>
              <a:gd name="connsiteY84" fmla="*/ 191068 h 2866030"/>
              <a:gd name="connsiteX85" fmla="*/ 2374711 w 2497540"/>
              <a:gd name="connsiteY85" fmla="*/ 54591 h 2866030"/>
              <a:gd name="connsiteX86" fmla="*/ 2415654 w 2497540"/>
              <a:gd name="connsiteY86" fmla="*/ 40943 h 2866030"/>
              <a:gd name="connsiteX87" fmla="*/ 2497540 w 2497540"/>
              <a:gd name="connsiteY87" fmla="*/ 0 h 286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497540" h="2866030">
                <a:moveTo>
                  <a:pt x="0" y="2866030"/>
                </a:moveTo>
                <a:cubicBezTo>
                  <a:pt x="18197" y="2856931"/>
                  <a:pt x="37924" y="2850401"/>
                  <a:pt x="54591" y="2838734"/>
                </a:cubicBezTo>
                <a:cubicBezTo>
                  <a:pt x="83699" y="2818358"/>
                  <a:pt x="108432" y="2792309"/>
                  <a:pt x="136478" y="2770495"/>
                </a:cubicBezTo>
                <a:cubicBezTo>
                  <a:pt x="149425" y="2760425"/>
                  <a:pt x="163773" y="2752298"/>
                  <a:pt x="177421" y="2743200"/>
                </a:cubicBezTo>
                <a:cubicBezTo>
                  <a:pt x="209266" y="2702257"/>
                  <a:pt x="236277" y="2657047"/>
                  <a:pt x="272955" y="2620370"/>
                </a:cubicBezTo>
                <a:cubicBezTo>
                  <a:pt x="327492" y="2565834"/>
                  <a:pt x="319517" y="2579163"/>
                  <a:pt x="368490" y="2497540"/>
                </a:cubicBezTo>
                <a:cubicBezTo>
                  <a:pt x="382138" y="2474794"/>
                  <a:pt x="396731" y="2452589"/>
                  <a:pt x="409433" y="2429301"/>
                </a:cubicBezTo>
                <a:cubicBezTo>
                  <a:pt x="424046" y="2402510"/>
                  <a:pt x="433448" y="2372807"/>
                  <a:pt x="450376" y="2347415"/>
                </a:cubicBezTo>
                <a:cubicBezTo>
                  <a:pt x="461082" y="2331356"/>
                  <a:pt x="477671" y="2320119"/>
                  <a:pt x="491319" y="2306471"/>
                </a:cubicBezTo>
                <a:cubicBezTo>
                  <a:pt x="495868" y="2292823"/>
                  <a:pt x="499300" y="2278751"/>
                  <a:pt x="504967" y="2265528"/>
                </a:cubicBezTo>
                <a:cubicBezTo>
                  <a:pt x="526396" y="2215529"/>
                  <a:pt x="546607" y="2182945"/>
                  <a:pt x="586854" y="2142698"/>
                </a:cubicBezTo>
                <a:cubicBezTo>
                  <a:pt x="614079" y="2115473"/>
                  <a:pt x="685893" y="2091113"/>
                  <a:pt x="709684" y="2074459"/>
                </a:cubicBezTo>
                <a:cubicBezTo>
                  <a:pt x="730766" y="2059701"/>
                  <a:pt x="742863" y="2034143"/>
                  <a:pt x="764275" y="2019868"/>
                </a:cubicBezTo>
                <a:cubicBezTo>
                  <a:pt x="784659" y="2006279"/>
                  <a:pt x="811098" y="2004470"/>
                  <a:pt x="832513" y="1992573"/>
                </a:cubicBezTo>
                <a:cubicBezTo>
                  <a:pt x="946399" y="1929304"/>
                  <a:pt x="828517" y="1966277"/>
                  <a:pt x="941696" y="1937982"/>
                </a:cubicBezTo>
                <a:cubicBezTo>
                  <a:pt x="1062387" y="1847463"/>
                  <a:pt x="1007720" y="1870480"/>
                  <a:pt x="1091821" y="1842448"/>
                </a:cubicBezTo>
                <a:cubicBezTo>
                  <a:pt x="1116418" y="1817851"/>
                  <a:pt x="1140453" y="1788461"/>
                  <a:pt x="1173708" y="1774209"/>
                </a:cubicBezTo>
                <a:cubicBezTo>
                  <a:pt x="1190948" y="1766820"/>
                  <a:pt x="1210102" y="1765110"/>
                  <a:pt x="1228299" y="1760561"/>
                </a:cubicBezTo>
                <a:cubicBezTo>
                  <a:pt x="1241947" y="1751462"/>
                  <a:pt x="1254571" y="1740600"/>
                  <a:pt x="1269242" y="1733265"/>
                </a:cubicBezTo>
                <a:cubicBezTo>
                  <a:pt x="1282109" y="1726831"/>
                  <a:pt x="1296353" y="1723570"/>
                  <a:pt x="1310185" y="1719618"/>
                </a:cubicBezTo>
                <a:cubicBezTo>
                  <a:pt x="1344816" y="1709724"/>
                  <a:pt x="1372994" y="1706347"/>
                  <a:pt x="1405719" y="1692322"/>
                </a:cubicBezTo>
                <a:cubicBezTo>
                  <a:pt x="1424419" y="1684308"/>
                  <a:pt x="1442114" y="1674125"/>
                  <a:pt x="1460311" y="1665027"/>
                </a:cubicBezTo>
                <a:cubicBezTo>
                  <a:pt x="1473959" y="1646830"/>
                  <a:pt x="1482745" y="1623657"/>
                  <a:pt x="1501254" y="1610436"/>
                </a:cubicBezTo>
                <a:cubicBezTo>
                  <a:pt x="1516517" y="1599534"/>
                  <a:pt x="1543384" y="1610807"/>
                  <a:pt x="1555845" y="1596788"/>
                </a:cubicBezTo>
                <a:cubicBezTo>
                  <a:pt x="1582878" y="1566376"/>
                  <a:pt x="1587866" y="1521462"/>
                  <a:pt x="1610436" y="1487606"/>
                </a:cubicBezTo>
                <a:lnTo>
                  <a:pt x="1637731" y="1446662"/>
                </a:lnTo>
                <a:cubicBezTo>
                  <a:pt x="1642280" y="1410268"/>
                  <a:pt x="1637757" y="1371534"/>
                  <a:pt x="1651379" y="1337480"/>
                </a:cubicBezTo>
                <a:cubicBezTo>
                  <a:pt x="1657471" y="1322251"/>
                  <a:pt x="1683224" y="1323833"/>
                  <a:pt x="1692322" y="1310185"/>
                </a:cubicBezTo>
                <a:cubicBezTo>
                  <a:pt x="1702727" y="1294578"/>
                  <a:pt x="1700817" y="1273629"/>
                  <a:pt x="1705970" y="1255594"/>
                </a:cubicBezTo>
                <a:cubicBezTo>
                  <a:pt x="1745127" y="1118549"/>
                  <a:pt x="1690603" y="1330710"/>
                  <a:pt x="1733266" y="1160059"/>
                </a:cubicBezTo>
                <a:cubicBezTo>
                  <a:pt x="1724167" y="1141862"/>
                  <a:pt x="1706626" y="1125802"/>
                  <a:pt x="1705970" y="1105468"/>
                </a:cubicBezTo>
                <a:cubicBezTo>
                  <a:pt x="1702007" y="982618"/>
                  <a:pt x="1708490" y="859388"/>
                  <a:pt x="1719618" y="736979"/>
                </a:cubicBezTo>
                <a:cubicBezTo>
                  <a:pt x="1722223" y="708325"/>
                  <a:pt x="1738645" y="682651"/>
                  <a:pt x="1746913" y="655092"/>
                </a:cubicBezTo>
                <a:cubicBezTo>
                  <a:pt x="1752303" y="637126"/>
                  <a:pt x="1756012" y="618698"/>
                  <a:pt x="1760561" y="600501"/>
                </a:cubicBezTo>
                <a:cubicBezTo>
                  <a:pt x="1756012" y="577755"/>
                  <a:pt x="1751063" y="555085"/>
                  <a:pt x="1746913" y="532262"/>
                </a:cubicBezTo>
                <a:cubicBezTo>
                  <a:pt x="1741963" y="505037"/>
                  <a:pt x="1738693" y="477510"/>
                  <a:pt x="1733266" y="450376"/>
                </a:cubicBezTo>
                <a:cubicBezTo>
                  <a:pt x="1727022" y="419155"/>
                  <a:pt x="1720069" y="377040"/>
                  <a:pt x="1692322" y="354842"/>
                </a:cubicBezTo>
                <a:cubicBezTo>
                  <a:pt x="1681088" y="345855"/>
                  <a:pt x="1665211" y="345146"/>
                  <a:pt x="1651379" y="341194"/>
                </a:cubicBezTo>
                <a:cubicBezTo>
                  <a:pt x="1633344" y="336041"/>
                  <a:pt x="1614754" y="332936"/>
                  <a:pt x="1596788" y="327546"/>
                </a:cubicBezTo>
                <a:cubicBezTo>
                  <a:pt x="1569230" y="319279"/>
                  <a:pt x="1543115" y="305894"/>
                  <a:pt x="1514902" y="300251"/>
                </a:cubicBezTo>
                <a:cubicBezTo>
                  <a:pt x="1469409" y="291152"/>
                  <a:pt x="1422437" y="287626"/>
                  <a:pt x="1378424" y="272955"/>
                </a:cubicBezTo>
                <a:cubicBezTo>
                  <a:pt x="1364776" y="268406"/>
                  <a:pt x="1351700" y="261495"/>
                  <a:pt x="1337481" y="259307"/>
                </a:cubicBezTo>
                <a:cubicBezTo>
                  <a:pt x="1292293" y="252355"/>
                  <a:pt x="1246443" y="250708"/>
                  <a:pt x="1201003" y="245659"/>
                </a:cubicBezTo>
                <a:cubicBezTo>
                  <a:pt x="956080" y="218446"/>
                  <a:pt x="1241082" y="239475"/>
                  <a:pt x="818866" y="218364"/>
                </a:cubicBezTo>
                <a:cubicBezTo>
                  <a:pt x="791570" y="222913"/>
                  <a:pt x="763231" y="223261"/>
                  <a:pt x="736979" y="232012"/>
                </a:cubicBezTo>
                <a:cubicBezTo>
                  <a:pt x="670257" y="254253"/>
                  <a:pt x="717266" y="259813"/>
                  <a:pt x="668740" y="300251"/>
                </a:cubicBezTo>
                <a:cubicBezTo>
                  <a:pt x="653111" y="313275"/>
                  <a:pt x="632346" y="318448"/>
                  <a:pt x="614149" y="327546"/>
                </a:cubicBezTo>
                <a:cubicBezTo>
                  <a:pt x="605051" y="341194"/>
                  <a:pt x="592041" y="352928"/>
                  <a:pt x="586854" y="368489"/>
                </a:cubicBezTo>
                <a:cubicBezTo>
                  <a:pt x="578103" y="394741"/>
                  <a:pt x="578633" y="423241"/>
                  <a:pt x="573206" y="450376"/>
                </a:cubicBezTo>
                <a:cubicBezTo>
                  <a:pt x="569527" y="468769"/>
                  <a:pt x="564107" y="486770"/>
                  <a:pt x="559558" y="504967"/>
                </a:cubicBezTo>
                <a:cubicBezTo>
                  <a:pt x="564107" y="595952"/>
                  <a:pt x="565314" y="687166"/>
                  <a:pt x="573206" y="777922"/>
                </a:cubicBezTo>
                <a:cubicBezTo>
                  <a:pt x="574452" y="792254"/>
                  <a:pt x="586854" y="804479"/>
                  <a:pt x="586854" y="818865"/>
                </a:cubicBezTo>
                <a:cubicBezTo>
                  <a:pt x="586854" y="955418"/>
                  <a:pt x="581225" y="1091980"/>
                  <a:pt x="573206" y="1228298"/>
                </a:cubicBezTo>
                <a:cubicBezTo>
                  <a:pt x="572105" y="1247023"/>
                  <a:pt x="566947" y="1265649"/>
                  <a:pt x="559558" y="1282889"/>
                </a:cubicBezTo>
                <a:cubicBezTo>
                  <a:pt x="553097" y="1297965"/>
                  <a:pt x="541361" y="1310185"/>
                  <a:pt x="532263" y="1323833"/>
                </a:cubicBezTo>
                <a:cubicBezTo>
                  <a:pt x="536812" y="1337481"/>
                  <a:pt x="544230" y="1350489"/>
                  <a:pt x="545911" y="1364776"/>
                </a:cubicBezTo>
                <a:cubicBezTo>
                  <a:pt x="553371" y="1428191"/>
                  <a:pt x="544072" y="1493900"/>
                  <a:pt x="559558" y="1555845"/>
                </a:cubicBezTo>
                <a:cubicBezTo>
                  <a:pt x="562313" y="1566866"/>
                  <a:pt x="654195" y="1609987"/>
                  <a:pt x="655093" y="1610436"/>
                </a:cubicBezTo>
                <a:cubicBezTo>
                  <a:pt x="664191" y="1624084"/>
                  <a:pt x="666056" y="1649860"/>
                  <a:pt x="682388" y="1651379"/>
                </a:cubicBezTo>
                <a:cubicBezTo>
                  <a:pt x="1243593" y="1703584"/>
                  <a:pt x="1301925" y="1485080"/>
                  <a:pt x="1228299" y="1705970"/>
                </a:cubicBezTo>
                <a:cubicBezTo>
                  <a:pt x="1223292" y="1766058"/>
                  <a:pt x="1235313" y="1866784"/>
                  <a:pt x="1187355" y="1924334"/>
                </a:cubicBezTo>
                <a:cubicBezTo>
                  <a:pt x="1176854" y="1936935"/>
                  <a:pt x="1160060" y="1942531"/>
                  <a:pt x="1146412" y="1951630"/>
                </a:cubicBezTo>
                <a:cubicBezTo>
                  <a:pt x="1141863" y="1983475"/>
                  <a:pt x="1129852" y="2015128"/>
                  <a:pt x="1132764" y="2047164"/>
                </a:cubicBezTo>
                <a:cubicBezTo>
                  <a:pt x="1135876" y="2081396"/>
                  <a:pt x="1174186" y="2113068"/>
                  <a:pt x="1187355" y="2142698"/>
                </a:cubicBezTo>
                <a:cubicBezTo>
                  <a:pt x="1217340" y="2210165"/>
                  <a:pt x="1196596" y="2226196"/>
                  <a:pt x="1255594" y="2265528"/>
                </a:cubicBezTo>
                <a:cubicBezTo>
                  <a:pt x="1267564" y="2273508"/>
                  <a:pt x="1282889" y="2274627"/>
                  <a:pt x="1296537" y="2279176"/>
                </a:cubicBezTo>
                <a:lnTo>
                  <a:pt x="1869743" y="2265528"/>
                </a:lnTo>
                <a:cubicBezTo>
                  <a:pt x="1951710" y="2262796"/>
                  <a:pt x="2035114" y="2268607"/>
                  <a:pt x="2115403" y="2251880"/>
                </a:cubicBezTo>
                <a:cubicBezTo>
                  <a:pt x="2147519" y="2245189"/>
                  <a:pt x="2197290" y="2197289"/>
                  <a:pt x="2197290" y="2197289"/>
                </a:cubicBezTo>
                <a:cubicBezTo>
                  <a:pt x="2201839" y="2179092"/>
                  <a:pt x="2210937" y="2161455"/>
                  <a:pt x="2210937" y="2142698"/>
                </a:cubicBezTo>
                <a:cubicBezTo>
                  <a:pt x="2210937" y="2128312"/>
                  <a:pt x="2200779" y="2115711"/>
                  <a:pt x="2197290" y="2101755"/>
                </a:cubicBezTo>
                <a:cubicBezTo>
                  <a:pt x="2191664" y="2079251"/>
                  <a:pt x="2187169" y="2056443"/>
                  <a:pt x="2183642" y="2033516"/>
                </a:cubicBezTo>
                <a:cubicBezTo>
                  <a:pt x="2178065" y="1997265"/>
                  <a:pt x="2174841" y="1960689"/>
                  <a:pt x="2169994" y="1924334"/>
                </a:cubicBezTo>
                <a:cubicBezTo>
                  <a:pt x="2165742" y="1892448"/>
                  <a:pt x="2160895" y="1860645"/>
                  <a:pt x="2156346" y="1828800"/>
                </a:cubicBezTo>
                <a:cubicBezTo>
                  <a:pt x="2151797" y="1715069"/>
                  <a:pt x="2150530" y="1601159"/>
                  <a:pt x="2142699" y="1487606"/>
                </a:cubicBezTo>
                <a:cubicBezTo>
                  <a:pt x="2141408" y="1468893"/>
                  <a:pt x="2132135" y="1451517"/>
                  <a:pt x="2129051" y="1433015"/>
                </a:cubicBezTo>
                <a:cubicBezTo>
                  <a:pt x="2104794" y="1287473"/>
                  <a:pt x="2136291" y="1365609"/>
                  <a:pt x="2088108" y="1269242"/>
                </a:cubicBezTo>
                <a:cubicBezTo>
                  <a:pt x="2064464" y="1032801"/>
                  <a:pt x="2065339" y="1103560"/>
                  <a:pt x="2088108" y="750627"/>
                </a:cubicBezTo>
                <a:cubicBezTo>
                  <a:pt x="2089469" y="729530"/>
                  <a:pt x="2121794" y="667187"/>
                  <a:pt x="2129051" y="655092"/>
                </a:cubicBezTo>
                <a:cubicBezTo>
                  <a:pt x="2145929" y="626962"/>
                  <a:pt x="2183642" y="573206"/>
                  <a:pt x="2183642" y="573206"/>
                </a:cubicBezTo>
                <a:cubicBezTo>
                  <a:pt x="2188191" y="550460"/>
                  <a:pt x="2189145" y="526687"/>
                  <a:pt x="2197290" y="504967"/>
                </a:cubicBezTo>
                <a:cubicBezTo>
                  <a:pt x="2203049" y="489609"/>
                  <a:pt x="2216447" y="478265"/>
                  <a:pt x="2224585" y="464024"/>
                </a:cubicBezTo>
                <a:cubicBezTo>
                  <a:pt x="2284532" y="359116"/>
                  <a:pt x="2214542" y="459219"/>
                  <a:pt x="2292824" y="354842"/>
                </a:cubicBezTo>
                <a:cubicBezTo>
                  <a:pt x="2303576" y="311836"/>
                  <a:pt x="2305438" y="298456"/>
                  <a:pt x="2320119" y="259307"/>
                </a:cubicBezTo>
                <a:cubicBezTo>
                  <a:pt x="2328721" y="236368"/>
                  <a:pt x="2341103" y="214739"/>
                  <a:pt x="2347415" y="191068"/>
                </a:cubicBezTo>
                <a:cubicBezTo>
                  <a:pt x="2359369" y="146241"/>
                  <a:pt x="2355513" y="96826"/>
                  <a:pt x="2374711" y="54591"/>
                </a:cubicBezTo>
                <a:cubicBezTo>
                  <a:pt x="2380664" y="41495"/>
                  <a:pt x="2401822" y="44895"/>
                  <a:pt x="2415654" y="40943"/>
                </a:cubicBezTo>
                <a:cubicBezTo>
                  <a:pt x="2486082" y="20820"/>
                  <a:pt x="2454681" y="42859"/>
                  <a:pt x="2497540" y="0"/>
                </a:cubicBezTo>
              </a:path>
            </a:pathLst>
          </a:cu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8428F-CF22-497F-890E-21FC849A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5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9CA5F00-9F97-4040-9D9E-15F260341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11309"/>
              </p:ext>
            </p:extLst>
          </p:nvPr>
        </p:nvGraphicFramePr>
        <p:xfrm>
          <a:off x="3367247" y="1300333"/>
          <a:ext cx="88204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F3503-D482-4DA2-9B70-34C806AC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6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9CA5F00-9F97-4040-9D9E-15F260341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541345"/>
              </p:ext>
            </p:extLst>
          </p:nvPr>
        </p:nvGraphicFramePr>
        <p:xfrm>
          <a:off x="3367247" y="1300333"/>
          <a:ext cx="88204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751FE-44DB-4B78-8EED-0CA22CB2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0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9CA5F00-9F97-4040-9D9E-15F260341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151542"/>
              </p:ext>
            </p:extLst>
          </p:nvPr>
        </p:nvGraphicFramePr>
        <p:xfrm>
          <a:off x="3367247" y="1300333"/>
          <a:ext cx="88204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A24E0-9E52-4F7A-B170-D3C2D401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67" y="6519057"/>
            <a:ext cx="2743200" cy="365125"/>
          </a:xfrm>
        </p:spPr>
        <p:txBody>
          <a:bodyPr/>
          <a:lstStyle/>
          <a:p>
            <a:fld id="{59295FAC-135B-4FD7-AFF7-BA0A0423EE2C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86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D2EFC5D-4E0E-4ACB-BA1C-42CA0C219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54619"/>
              </p:ext>
            </p:extLst>
          </p:nvPr>
        </p:nvGraphicFramePr>
        <p:xfrm>
          <a:off x="2660988" y="1669140"/>
          <a:ext cx="7865410" cy="484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83F1C48-D444-4F8A-8197-4077889EA34F}"/>
              </a:ext>
            </a:extLst>
          </p:cNvPr>
          <p:cNvSpPr txBox="1"/>
          <p:nvPr/>
        </p:nvSpPr>
        <p:spPr>
          <a:xfrm>
            <a:off x="7982311" y="6289786"/>
            <a:ext cx="4279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over a trillion dollars a year in revenue.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0009A-984C-4B28-A145-301764227907}"/>
              </a:ext>
            </a:extLst>
          </p:cNvPr>
          <p:cNvSpPr txBox="1"/>
          <p:nvPr/>
        </p:nvSpPr>
        <p:spPr>
          <a:xfrm>
            <a:off x="7086438" y="1200437"/>
            <a:ext cx="5354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one of the most interesting and 					fastest-growing fields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6CC17F8-4AF0-4181-913A-CB26E5069E1A}"/>
              </a:ext>
            </a:extLst>
          </p:cNvPr>
          <p:cNvSpPr/>
          <p:nvPr/>
        </p:nvSpPr>
        <p:spPr>
          <a:xfrm rot="18073105">
            <a:off x="8930338" y="1827626"/>
            <a:ext cx="760236" cy="5992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605761-CF4C-415E-B0B7-9007D7B4B10F}"/>
              </a:ext>
            </a:extLst>
          </p:cNvPr>
          <p:cNvSpPr/>
          <p:nvPr/>
        </p:nvSpPr>
        <p:spPr>
          <a:xfrm rot="2650350">
            <a:off x="9260291" y="5511529"/>
            <a:ext cx="760236" cy="5992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88D9-98E4-4BCD-83A4-6CB701A7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67" y="6533717"/>
            <a:ext cx="2743200" cy="365125"/>
          </a:xfrm>
        </p:spPr>
        <p:txBody>
          <a:bodyPr/>
          <a:lstStyle/>
          <a:p>
            <a:fld id="{59295FAC-135B-4FD7-AFF7-BA0A0423EE2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1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6" grpId="0"/>
      <p:bldP spid="17" grpId="0"/>
      <p:bldP spid="4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CAE05-F584-4609-8824-44BC4AA27B29}"/>
              </a:ext>
            </a:extLst>
          </p:cNvPr>
          <p:cNvSpPr txBox="1"/>
          <p:nvPr/>
        </p:nvSpPr>
        <p:spPr>
          <a:xfrm>
            <a:off x="6596109" y="35510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Georgia" panose="02040502050405020303" pitchFamily="18" charset="0"/>
              </a:rPr>
              <a:t>Risks and Benefits?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5F5F4-B031-412E-AC3F-2C709D4DE2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49" y="3947218"/>
            <a:ext cx="1694118" cy="144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FB681-3A28-454F-B279-FB4E662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4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" name="Diagram 2"/>
          <p:cNvGraphicFramePr/>
          <p:nvPr/>
        </p:nvGraphicFramePr>
        <p:xfrm>
          <a:off x="4493295" y="3699885"/>
          <a:ext cx="3796021" cy="2958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4501439" y="1394869"/>
          <a:ext cx="6772366" cy="148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Bent-Up Arrow 22"/>
          <p:cNvSpPr/>
          <p:nvPr/>
        </p:nvSpPr>
        <p:spPr>
          <a:xfrm flipH="1">
            <a:off x="3592193" y="5741539"/>
            <a:ext cx="909246" cy="809896"/>
          </a:xfrm>
          <a:prstGeom prst="bentUpArrow">
            <a:avLst>
              <a:gd name="adj1" fmla="val 12402"/>
              <a:gd name="adj2" fmla="val 14764"/>
              <a:gd name="adj3" fmla="val 320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/>
          <p:cNvGrpSpPr/>
          <p:nvPr/>
        </p:nvGrpSpPr>
        <p:grpSpPr>
          <a:xfrm>
            <a:off x="3314250" y="5372207"/>
            <a:ext cx="1103937" cy="369332"/>
            <a:chOff x="4846959" y="5354789"/>
            <a:chExt cx="1103937" cy="369332"/>
          </a:xfrm>
        </p:grpSpPr>
        <p:sp>
          <p:nvSpPr>
            <p:cNvPr id="26" name="Rounded Rectangle 25"/>
            <p:cNvSpPr/>
            <p:nvPr/>
          </p:nvSpPr>
          <p:spPr>
            <a:xfrm>
              <a:off x="4846959" y="5354789"/>
              <a:ext cx="953926" cy="3693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6959" y="5354789"/>
              <a:ext cx="1103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Process</a:t>
              </a:r>
              <a:endParaRPr lang="en-CA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4304172" y="5458761"/>
            <a:ext cx="734360" cy="252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/>
          <p:cNvGrpSpPr/>
          <p:nvPr/>
        </p:nvGrpSpPr>
        <p:grpSpPr>
          <a:xfrm>
            <a:off x="7633817" y="3062303"/>
            <a:ext cx="1616043" cy="970498"/>
            <a:chOff x="7923101" y="3069570"/>
            <a:chExt cx="1616043" cy="970498"/>
          </a:xfrm>
        </p:grpSpPr>
        <p:sp>
          <p:nvSpPr>
            <p:cNvPr id="24" name="TextBox 23"/>
            <p:cNvSpPr txBox="1"/>
            <p:nvPr/>
          </p:nvSpPr>
          <p:spPr>
            <a:xfrm>
              <a:off x="8947052" y="3188638"/>
              <a:ext cx="514392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90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1899" y="3069570"/>
              <a:ext cx="473818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21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038276" y="3650555"/>
              <a:ext cx="500868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70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19759" y="3517546"/>
              <a:ext cx="503122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99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3101" y="3128609"/>
              <a:ext cx="496359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95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92610" y="3614584"/>
              <a:ext cx="503122" cy="3895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85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6" name="Chart 35"/>
          <p:cNvGraphicFramePr/>
          <p:nvPr/>
        </p:nvGraphicFramePr>
        <p:xfrm>
          <a:off x="8482036" y="4426789"/>
          <a:ext cx="3709793" cy="2384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967810" y="3323216"/>
            <a:ext cx="20249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Students’ test scores</a:t>
            </a:r>
          </a:p>
        </p:txBody>
      </p:sp>
      <p:sp>
        <p:nvSpPr>
          <p:cNvPr id="43" name="Right Brace 42"/>
          <p:cNvSpPr/>
          <p:nvPr/>
        </p:nvSpPr>
        <p:spPr>
          <a:xfrm rot="5400000">
            <a:off x="9719828" y="3099623"/>
            <a:ext cx="248582" cy="2204501"/>
          </a:xfrm>
          <a:prstGeom prst="rightBrace">
            <a:avLst>
              <a:gd name="adj1" fmla="val 12957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Down Arrow 43"/>
          <p:cNvSpPr/>
          <p:nvPr/>
        </p:nvSpPr>
        <p:spPr>
          <a:xfrm>
            <a:off x="9720430" y="4266737"/>
            <a:ext cx="247380" cy="25533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ADD1F-0E19-4502-BAC3-76E1312EC436}"/>
              </a:ext>
            </a:extLst>
          </p:cNvPr>
          <p:cNvSpPr txBox="1"/>
          <p:nvPr/>
        </p:nvSpPr>
        <p:spPr>
          <a:xfrm>
            <a:off x="214720" y="1268141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cap="small" dirty="0">
              <a:solidFill>
                <a:srgbClr val="FF0000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Data/Information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D4927-FFE0-4212-87D3-5B48E9F8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21</a:t>
            </a:fld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BB8981-662A-47E1-977F-CF0348604169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1873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8" grpId="0">
        <p:bldAsOne/>
      </p:bldGraphic>
      <p:bldP spid="23" grpId="0" animBg="1"/>
      <p:bldP spid="27" grpId="0" animBg="1"/>
      <p:bldGraphic spid="36" grpId="0">
        <p:bldAsOne/>
      </p:bldGraphic>
      <p:bldP spid="38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Diagram 6"/>
          <p:cNvGraphicFramePr/>
          <p:nvPr/>
        </p:nvGraphicFramePr>
        <p:xfrm>
          <a:off x="3616960" y="1554543"/>
          <a:ext cx="8418286" cy="12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Left Brace 18"/>
          <p:cNvSpPr/>
          <p:nvPr/>
        </p:nvSpPr>
        <p:spPr>
          <a:xfrm>
            <a:off x="4175030" y="1464207"/>
            <a:ext cx="557349" cy="1645160"/>
          </a:xfrm>
          <a:prstGeom prst="leftBrace">
            <a:avLst>
              <a:gd name="adj1" fmla="val 15781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732379" y="2926080"/>
            <a:ext cx="455966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84362" y="301803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Past/ Present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431383" y="2926080"/>
            <a:ext cx="1828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10097" y="3018037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  <a:endParaRPr lang="en-CA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B1F091-C735-4959-94FF-8D405CF04E7E}"/>
              </a:ext>
            </a:extLst>
          </p:cNvPr>
          <p:cNvCxnSpPr/>
          <p:nvPr/>
        </p:nvCxnSpPr>
        <p:spPr>
          <a:xfrm>
            <a:off x="3230338" y="3350734"/>
            <a:ext cx="896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2AEBD5A-C938-48DB-888F-2E16E90987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26" y="3837470"/>
            <a:ext cx="3844809" cy="25269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7">
            <a:extLst>
              <a:ext uri="{FF2B5EF4-FFF2-40B4-BE49-F238E27FC236}">
                <a16:creationId xmlns:a16="http://schemas.microsoft.com/office/drawing/2014/main" id="{C0F1180B-72FC-4453-A362-1A9A5306B747}"/>
              </a:ext>
            </a:extLst>
          </p:cNvPr>
          <p:cNvSpPr txBox="1"/>
          <p:nvPr/>
        </p:nvSpPr>
        <p:spPr>
          <a:xfrm>
            <a:off x="3461872" y="6631976"/>
            <a:ext cx="5485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00" dirty="0">
                <a:latin typeface="Georgia" panose="02040502050405020303" pitchFamily="18" charset="0"/>
              </a:rPr>
              <a:t>Source of image: https://www.information-age.com/year-internet-critical-things-123465491/</a:t>
            </a:r>
            <a:endParaRPr lang="en-US" sz="1000" dirty="0">
              <a:latin typeface="Georgia" panose="02040502050405020303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E40391-E4DC-44F6-BE04-90258CA9C33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25" y="3548201"/>
            <a:ext cx="4446426" cy="275678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345508A-DE78-4823-97B9-5425DD3E934F}"/>
              </a:ext>
            </a:extLst>
          </p:cNvPr>
          <p:cNvSpPr/>
          <p:nvPr/>
        </p:nvSpPr>
        <p:spPr>
          <a:xfrm>
            <a:off x="3495279" y="3763293"/>
            <a:ext cx="3499676" cy="523220"/>
          </a:xfrm>
          <a:prstGeom prst="rect">
            <a:avLst/>
          </a:prstGeom>
        </p:spPr>
        <p:txBody>
          <a:bodyPr spcFirstLastPara="1" wrap="none" numCol="1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The Information Age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DFA3B27E-7265-4528-82DB-42BAC2D5E645}"/>
              </a:ext>
            </a:extLst>
          </p:cNvPr>
          <p:cNvSpPr>
            <a:spLocks noGrp="1"/>
          </p:cNvSpPr>
          <p:nvPr/>
        </p:nvSpPr>
        <p:spPr>
          <a:xfrm>
            <a:off x="8587729" y="6341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295FAC-135B-4FD7-AFF7-BA0A0423EE2C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B7622-0A62-4FAA-B718-11E4A87D8BC4}"/>
              </a:ext>
            </a:extLst>
          </p:cNvPr>
          <p:cNvSpPr txBox="1"/>
          <p:nvPr/>
        </p:nvSpPr>
        <p:spPr>
          <a:xfrm>
            <a:off x="214720" y="1268141"/>
            <a:ext cx="219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cap="small" dirty="0">
              <a:solidFill>
                <a:srgbClr val="FF0000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small" dirty="0">
                <a:solidFill>
                  <a:srgbClr val="FF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Data/Information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2FF30-FE40-414E-86D3-76E1AEDD7C9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7DE22-4592-41E9-9DA4-A439C3B5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22</a:t>
            </a:fld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3359E-2F61-4C7C-81E5-E52A8E4E8BBB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0034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9" grpId="0" animBg="1"/>
      <p:bldP spid="42" grpId="0"/>
      <p:bldP spid="4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8E0B81-A04C-4A2D-8A14-9CA653BA7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566842"/>
              </p:ext>
            </p:extLst>
          </p:nvPr>
        </p:nvGraphicFramePr>
        <p:xfrm>
          <a:off x="3186543" y="1163549"/>
          <a:ext cx="9045149" cy="56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73570B-C59F-43F5-8916-2CCA611AACEF}"/>
              </a:ext>
            </a:extLst>
          </p:cNvPr>
          <p:cNvSpPr/>
          <p:nvPr/>
        </p:nvSpPr>
        <p:spPr>
          <a:xfrm>
            <a:off x="4333" y="1147667"/>
            <a:ext cx="2927798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71FB6B-FA8A-4BAF-B7B1-10B8B2DEC775}"/>
              </a:ext>
            </a:extLst>
          </p:cNvPr>
          <p:cNvGrpSpPr/>
          <p:nvPr/>
        </p:nvGrpSpPr>
        <p:grpSpPr>
          <a:xfrm>
            <a:off x="7606368" y="4876832"/>
            <a:ext cx="1555739" cy="1287035"/>
            <a:chOff x="3933087" y="0"/>
            <a:chExt cx="1555739" cy="128703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6D23F3-79C1-4C83-AB2C-ED0A8C15D048}"/>
                </a:ext>
              </a:extLst>
            </p:cNvPr>
            <p:cNvSpPr/>
            <p:nvPr/>
          </p:nvSpPr>
          <p:spPr>
            <a:xfrm>
              <a:off x="3933087" y="0"/>
              <a:ext cx="1451675" cy="1287035"/>
            </a:xfrm>
            <a:prstGeom prst="ellipse">
              <a:avLst/>
            </a:prstGeom>
            <a:solidFill>
              <a:srgbClr val="7030A0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240615"/>
                <a:satOff val="-42638"/>
                <a:lumOff val="1569"/>
                <a:alphaOff val="0"/>
              </a:schemeClr>
            </a:fillRef>
            <a:effectRef idx="2">
              <a:schemeClr val="accent4">
                <a:hueOff val="9240615"/>
                <a:satOff val="-42638"/>
                <a:lumOff val="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90E55D9-1F2D-487D-BDB6-B07CF34A89AD}"/>
                </a:ext>
              </a:extLst>
            </p:cNvPr>
            <p:cNvSpPr txBox="1"/>
            <p:nvPr/>
          </p:nvSpPr>
          <p:spPr>
            <a:xfrm>
              <a:off x="4037151" y="188482"/>
              <a:ext cx="1451675" cy="9100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rtl="1"/>
              <a:r>
                <a:rPr lang="en-CA" sz="1400" b="0" spc="0" dirty="0">
                  <a:latin typeface="Georgia" panose="02040502050405020303" pitchFamily="18" charset="0"/>
                  <a:cs typeface="B Kamran" pitchFamily="2" charset="-78"/>
                </a:rPr>
                <a:t>Advertisement</a:t>
              </a:r>
              <a:endParaRPr lang="fa-IR" sz="1400" b="0" spc="0" dirty="0">
                <a:latin typeface="Georgia" panose="02040502050405020303" pitchFamily="18" charset="0"/>
                <a:cs typeface="B Kamran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C7C39-641B-4CD0-8AA7-10BBA2C8C58B}"/>
              </a:ext>
            </a:extLst>
          </p:cNvPr>
          <p:cNvGrpSpPr/>
          <p:nvPr/>
        </p:nvGrpSpPr>
        <p:grpSpPr>
          <a:xfrm>
            <a:off x="4636946" y="1168246"/>
            <a:ext cx="1350744" cy="1287035"/>
            <a:chOff x="5845062" y="1044903"/>
            <a:chExt cx="1350744" cy="1287035"/>
          </a:xfrm>
          <a:solidFill>
            <a:schemeClr val="accent5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A33C80-ECA2-4C9D-BE8B-2163421D6A8E}"/>
                </a:ext>
              </a:extLst>
            </p:cNvPr>
            <p:cNvSpPr/>
            <p:nvPr/>
          </p:nvSpPr>
          <p:spPr>
            <a:xfrm>
              <a:off x="5845062" y="1044903"/>
              <a:ext cx="1350744" cy="1287035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620308"/>
                <a:satOff val="-21319"/>
                <a:lumOff val="784"/>
                <a:alphaOff val="0"/>
              </a:schemeClr>
            </a:fillRef>
            <a:effectRef idx="2">
              <a:schemeClr val="accent4">
                <a:hueOff val="4620308"/>
                <a:satOff val="-21319"/>
                <a:lumOff val="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6F8A6BF2-8F49-4125-8B61-64A966F8085C}"/>
                </a:ext>
              </a:extLst>
            </p:cNvPr>
            <p:cNvSpPr txBox="1"/>
            <p:nvPr/>
          </p:nvSpPr>
          <p:spPr>
            <a:xfrm>
              <a:off x="6042874" y="1233385"/>
              <a:ext cx="955120" cy="9100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400" b="0" kern="1200" spc="0" dirty="0">
                  <a:latin typeface="Georgia" panose="02040502050405020303" pitchFamily="18" charset="0"/>
                  <a:cs typeface="B Kamran" pitchFamily="2" charset="-78"/>
                </a:rPr>
                <a:t>Finance</a:t>
              </a:r>
              <a:endParaRPr lang="fa-IR" sz="1400" b="0" kern="1200" spc="0" dirty="0">
                <a:latin typeface="Georgia" panose="02040502050405020303" pitchFamily="18" charset="0"/>
                <a:cs typeface="B Kamran" pitchFamily="2" charset="-78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33B284-58A6-43B8-8375-14269B41291E}"/>
              </a:ext>
            </a:extLst>
          </p:cNvPr>
          <p:cNvGrpSpPr/>
          <p:nvPr/>
        </p:nvGrpSpPr>
        <p:grpSpPr>
          <a:xfrm>
            <a:off x="3232066" y="5447322"/>
            <a:ext cx="1286889" cy="1287035"/>
            <a:chOff x="6482126" y="3268787"/>
            <a:chExt cx="1286889" cy="128703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1CCDF61-78CE-4848-A527-BD8F6EDF1FD8}"/>
                </a:ext>
              </a:extLst>
            </p:cNvPr>
            <p:cNvSpPr/>
            <p:nvPr/>
          </p:nvSpPr>
          <p:spPr>
            <a:xfrm>
              <a:off x="6482126" y="3268787"/>
              <a:ext cx="1286889" cy="1287035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930461"/>
                <a:satOff val="-31979"/>
                <a:lumOff val="1177"/>
                <a:alphaOff val="0"/>
              </a:schemeClr>
            </a:fillRef>
            <a:effectRef idx="2">
              <a:schemeClr val="accent4">
                <a:hueOff val="6930461"/>
                <a:satOff val="-31979"/>
                <a:lumOff val="1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5306F7EB-7ED6-41A2-AB2E-D3F53A9C39C3}"/>
                </a:ext>
              </a:extLst>
            </p:cNvPr>
            <p:cNvSpPr txBox="1"/>
            <p:nvPr/>
          </p:nvSpPr>
          <p:spPr>
            <a:xfrm>
              <a:off x="6566523" y="3457268"/>
              <a:ext cx="1116256" cy="9100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400" b="0" kern="1200" spc="0" dirty="0">
                  <a:latin typeface="Georgia" panose="02040502050405020303" pitchFamily="18" charset="0"/>
                  <a:cs typeface="B Kamran" pitchFamily="2" charset="-78"/>
                </a:rPr>
                <a:t>Automobile</a:t>
              </a:r>
              <a:endParaRPr lang="fa-IR" sz="1400" b="0" kern="1200" spc="0" dirty="0">
                <a:latin typeface="Georgia" panose="02040502050405020303" pitchFamily="18" charset="0"/>
                <a:cs typeface="B Kamran" pitchFamily="2" charset="-7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B2CB3B-FC54-4571-86FE-C0871D9BE24E}"/>
              </a:ext>
            </a:extLst>
          </p:cNvPr>
          <p:cNvGrpSpPr/>
          <p:nvPr/>
        </p:nvGrpSpPr>
        <p:grpSpPr>
          <a:xfrm>
            <a:off x="2998082" y="1840224"/>
            <a:ext cx="1286889" cy="1287035"/>
            <a:chOff x="2788325" y="4370264"/>
            <a:chExt cx="1286889" cy="1287035"/>
          </a:xfrm>
          <a:solidFill>
            <a:schemeClr val="tx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F66170-B83C-4E9E-AC36-7E03DB87A990}"/>
                </a:ext>
              </a:extLst>
            </p:cNvPr>
            <p:cNvSpPr/>
            <p:nvPr/>
          </p:nvSpPr>
          <p:spPr>
            <a:xfrm>
              <a:off x="2788325" y="4370264"/>
              <a:ext cx="1286889" cy="1287035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085538"/>
                <a:satOff val="-37308"/>
                <a:lumOff val="1373"/>
                <a:alphaOff val="0"/>
              </a:schemeClr>
            </a:fillRef>
            <a:effectRef idx="2">
              <a:schemeClr val="accent4">
                <a:hueOff val="8085538"/>
                <a:satOff val="-37308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B7F480F-1B0D-4A25-A60B-A881C4951C4D}"/>
                </a:ext>
              </a:extLst>
            </p:cNvPr>
            <p:cNvSpPr txBox="1"/>
            <p:nvPr/>
          </p:nvSpPr>
          <p:spPr>
            <a:xfrm>
              <a:off x="2976786" y="4558746"/>
              <a:ext cx="909967" cy="91007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400" b="0" kern="1200" spc="0" dirty="0">
                  <a:latin typeface="Georgia" panose="02040502050405020303" pitchFamily="18" charset="0"/>
                  <a:cs typeface="B Kamran" pitchFamily="2" charset="-78"/>
                </a:rPr>
                <a:t>Security</a:t>
              </a:r>
              <a:endParaRPr lang="fa-IR" sz="1400" b="0" kern="1200" spc="0" dirty="0">
                <a:latin typeface="Georgia" panose="02040502050405020303" pitchFamily="18" charset="0"/>
                <a:cs typeface="B Kamran" pitchFamily="2" charset="-7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C6DF55-12FD-4667-959D-F047D950B4E1}"/>
              </a:ext>
            </a:extLst>
          </p:cNvPr>
          <p:cNvGrpSpPr/>
          <p:nvPr/>
        </p:nvGrpSpPr>
        <p:grpSpPr>
          <a:xfrm>
            <a:off x="10304354" y="1183122"/>
            <a:ext cx="1352840" cy="1287035"/>
            <a:chOff x="2722374" y="4370264"/>
            <a:chExt cx="1352840" cy="128703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4E64BD-359D-4F76-BA12-347C0B89AC49}"/>
                </a:ext>
              </a:extLst>
            </p:cNvPr>
            <p:cNvSpPr/>
            <p:nvPr/>
          </p:nvSpPr>
          <p:spPr>
            <a:xfrm>
              <a:off x="2788325" y="4370264"/>
              <a:ext cx="1286889" cy="12870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085538"/>
                <a:satOff val="-37308"/>
                <a:lumOff val="1373"/>
                <a:alphaOff val="0"/>
              </a:schemeClr>
            </a:fillRef>
            <a:effectRef idx="2">
              <a:schemeClr val="accent4">
                <a:hueOff val="8085538"/>
                <a:satOff val="-37308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AEE71676-DFFD-4C7B-A5C5-3011AC3F29B2}"/>
                </a:ext>
              </a:extLst>
            </p:cNvPr>
            <p:cNvSpPr txBox="1"/>
            <p:nvPr/>
          </p:nvSpPr>
          <p:spPr>
            <a:xfrm>
              <a:off x="2722374" y="4572331"/>
              <a:ext cx="1352840" cy="9100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400" b="0" kern="1200" spc="0" dirty="0">
                  <a:solidFill>
                    <a:schemeClr val="tx1"/>
                  </a:solidFill>
                  <a:latin typeface="Georgia" panose="02040502050405020303" pitchFamily="18" charset="0"/>
                  <a:cs typeface="B Kamran" pitchFamily="2" charset="-78"/>
                </a:rPr>
                <a:t>Manufacturing</a:t>
              </a:r>
              <a:endParaRPr lang="fa-IR" sz="1400" b="0" kern="1200" spc="0" dirty="0">
                <a:solidFill>
                  <a:schemeClr val="tx1"/>
                </a:solidFill>
                <a:latin typeface="Georgia" panose="02040502050405020303" pitchFamily="18" charset="0"/>
                <a:cs typeface="B Kamran" pitchFamily="2" charset="-78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238E95C-D5D8-4757-A23F-C538ECE7A4F2}"/>
              </a:ext>
            </a:extLst>
          </p:cNvPr>
          <p:cNvSpPr/>
          <p:nvPr/>
        </p:nvSpPr>
        <p:spPr>
          <a:xfrm>
            <a:off x="9972244" y="3737055"/>
            <a:ext cx="255170" cy="25514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77538"/>
              <a:satOff val="-2665"/>
              <a:lumOff val="98"/>
              <a:alphaOff val="0"/>
            </a:schemeClr>
          </a:fillRef>
          <a:effectRef idx="2">
            <a:schemeClr val="accent4">
              <a:hueOff val="577538"/>
              <a:satOff val="-2665"/>
              <a:lumOff val="98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2C4AEB-8F01-4107-8206-956300E4A103}"/>
              </a:ext>
            </a:extLst>
          </p:cNvPr>
          <p:cNvSpPr/>
          <p:nvPr/>
        </p:nvSpPr>
        <p:spPr>
          <a:xfrm>
            <a:off x="9602271" y="1684192"/>
            <a:ext cx="255170" cy="25514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2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733DED-E884-4FDD-BD6B-002C6C62C67B}"/>
              </a:ext>
            </a:extLst>
          </p:cNvPr>
          <p:cNvSpPr/>
          <p:nvPr/>
        </p:nvSpPr>
        <p:spPr>
          <a:xfrm>
            <a:off x="8551817" y="2342585"/>
            <a:ext cx="255170" cy="25514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2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015CBF-F141-4A58-8C02-5670137D5BA5}"/>
              </a:ext>
            </a:extLst>
          </p:cNvPr>
          <p:cNvSpPr/>
          <p:nvPr/>
        </p:nvSpPr>
        <p:spPr>
          <a:xfrm>
            <a:off x="10507425" y="2938777"/>
            <a:ext cx="1451675" cy="1287035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240615"/>
              <a:satOff val="-42638"/>
              <a:lumOff val="1569"/>
              <a:alphaOff val="0"/>
            </a:schemeClr>
          </a:fillRef>
          <a:effectRef idx="2">
            <a:schemeClr val="accent4">
              <a:hueOff val="9240615"/>
              <a:satOff val="-42638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CF50899C-6BE8-4222-953F-BFB468C4C510}"/>
              </a:ext>
            </a:extLst>
          </p:cNvPr>
          <p:cNvSpPr txBox="1"/>
          <p:nvPr/>
        </p:nvSpPr>
        <p:spPr>
          <a:xfrm>
            <a:off x="10507425" y="3073626"/>
            <a:ext cx="1451675" cy="910071"/>
          </a:xfrm>
          <a:prstGeom prst="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rtl="1"/>
            <a:r>
              <a:rPr lang="en-CA" sz="3200" b="0" spc="0" dirty="0">
                <a:latin typeface="Georgia" panose="02040502050405020303" pitchFamily="18" charset="0"/>
                <a:cs typeface="B Kamran" pitchFamily="2" charset="-78"/>
              </a:rPr>
              <a:t>…</a:t>
            </a:r>
            <a:endParaRPr lang="fa-IR" sz="3200" b="0" spc="0" dirty="0">
              <a:latin typeface="Georgia" panose="02040502050405020303" pitchFamily="18" charset="0"/>
              <a:cs typeface="B Kamran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0401F-70DD-4294-B0BC-67B756D1053C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C6F4A-B495-4FFE-9AEA-446B0309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8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7684B09E-BD2B-4834-8FDA-669521B17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16767"/>
              </p:ext>
            </p:extLst>
          </p:nvPr>
        </p:nvGraphicFramePr>
        <p:xfrm>
          <a:off x="4722901" y="1135589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16E4C86-D189-453A-9AEE-AF103F6EE29A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FCB4B-AA12-49CB-9F49-90AD306F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7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81184F-2453-47A8-A9AD-9003BA1C9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60206"/>
              </p:ext>
            </p:extLst>
          </p:nvPr>
        </p:nvGraphicFramePr>
        <p:xfrm>
          <a:off x="3036144" y="1137311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50B1E5-AED7-4873-9744-465F74400DE2}"/>
              </a:ext>
            </a:extLst>
          </p:cNvPr>
          <p:cNvGrpSpPr/>
          <p:nvPr/>
        </p:nvGrpSpPr>
        <p:grpSpPr>
          <a:xfrm>
            <a:off x="6755907" y="1137311"/>
            <a:ext cx="5610690" cy="1188041"/>
            <a:chOff x="6755907" y="1137311"/>
            <a:chExt cx="5610690" cy="118804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7C4DFFB-9B0E-4CB7-B96E-5CF710C3484D}"/>
                </a:ext>
              </a:extLst>
            </p:cNvPr>
            <p:cNvCxnSpPr>
              <a:cxnSpLocks/>
            </p:cNvCxnSpPr>
            <p:nvPr/>
          </p:nvCxnSpPr>
          <p:spPr>
            <a:xfrm>
              <a:off x="6755907" y="1340528"/>
              <a:ext cx="1518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1134AF-EFAF-4D4F-B8A0-586C93A1062D}"/>
                </a:ext>
              </a:extLst>
            </p:cNvPr>
            <p:cNvSpPr txBox="1"/>
            <p:nvPr/>
          </p:nvSpPr>
          <p:spPr>
            <a:xfrm>
              <a:off x="8602466" y="1137311"/>
              <a:ext cx="3764131" cy="1166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latin typeface="Georgia" panose="02040502050405020303" pitchFamily="18" charset="0"/>
                </a:rPr>
                <a:t>Can formal rules be used to draw valid conclusions?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latin typeface="Georgia" panose="02040502050405020303" pitchFamily="18" charset="0"/>
                </a:rPr>
                <a:t>How does the mind arise from a physical brain?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latin typeface="Georgia" panose="02040502050405020303" pitchFamily="18" charset="0"/>
                </a:rPr>
                <a:t>Where does knowledge come from?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latin typeface="Georgia" panose="02040502050405020303" pitchFamily="18" charset="0"/>
                </a:rPr>
                <a:t>How does knowledge lead to action?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CE67D912-E53D-4D04-8326-3937B7246894}"/>
                </a:ext>
              </a:extLst>
            </p:cNvPr>
            <p:cNvSpPr/>
            <p:nvPr/>
          </p:nvSpPr>
          <p:spPr>
            <a:xfrm>
              <a:off x="8513686" y="1208334"/>
              <a:ext cx="183911" cy="1117018"/>
            </a:xfrm>
            <a:prstGeom prst="leftBrace">
              <a:avLst>
                <a:gd name="adj1" fmla="val 96951"/>
                <a:gd name="adj2" fmla="val 1354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2B23E4F-6A38-4EAC-9D32-47E8F1D240C1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59890E-09B6-4221-8DC5-1D78E969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8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9E7ECE8-18FB-439E-ADF8-D618057B9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192971"/>
              </p:ext>
            </p:extLst>
          </p:nvPr>
        </p:nvGraphicFramePr>
        <p:xfrm>
          <a:off x="3036144" y="1137311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E9D367-F2C6-428B-B076-F6D66EDD9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258040"/>
              </p:ext>
            </p:extLst>
          </p:nvPr>
        </p:nvGraphicFramePr>
        <p:xfrm>
          <a:off x="8516201" y="1452807"/>
          <a:ext cx="3054904" cy="382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E9129F5-4CFA-46D6-9CE8-638542BA8272}"/>
              </a:ext>
            </a:extLst>
          </p:cNvPr>
          <p:cNvGrpSpPr/>
          <p:nvPr/>
        </p:nvGrpSpPr>
        <p:grpSpPr>
          <a:xfrm>
            <a:off x="7785717" y="1178922"/>
            <a:ext cx="4480041" cy="905427"/>
            <a:chOff x="7785717" y="1178922"/>
            <a:chExt cx="4480041" cy="9054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1134AF-EFAF-4D4F-B8A0-586C93A1062D}"/>
                </a:ext>
              </a:extLst>
            </p:cNvPr>
            <p:cNvSpPr txBox="1"/>
            <p:nvPr/>
          </p:nvSpPr>
          <p:spPr>
            <a:xfrm>
              <a:off x="8501627" y="1178922"/>
              <a:ext cx="3764131" cy="889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What are the formal rules to draw valid conclusions?</a:t>
              </a:r>
            </a:p>
            <a:p>
              <a:pPr algn="l">
                <a:lnSpc>
                  <a:spcPct val="150000"/>
                </a:lnSpc>
              </a:pPr>
              <a:r>
                <a:rPr lang="en-CA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What can be computed?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How do we reason with uncertain information?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CE67D912-E53D-4D04-8326-3937B7246894}"/>
                </a:ext>
              </a:extLst>
            </p:cNvPr>
            <p:cNvSpPr/>
            <p:nvPr/>
          </p:nvSpPr>
          <p:spPr>
            <a:xfrm>
              <a:off x="8390656" y="1194618"/>
              <a:ext cx="221942" cy="889731"/>
            </a:xfrm>
            <a:prstGeom prst="leftBrace">
              <a:avLst>
                <a:gd name="adj1" fmla="val 96951"/>
                <a:gd name="adj2" fmla="val 4804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1DE498E-3568-418D-8926-2419414342F0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785717" y="1622098"/>
              <a:ext cx="604939" cy="153436"/>
            </a:xfrm>
            <a:prstGeom prst="bentConnector3">
              <a:avLst>
                <a:gd name="adj1" fmla="val 157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27C1A9-DD73-4D82-803A-D990C4FB2AD9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8603267-6E9D-4BEC-B94B-3E0B9B40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134AF-EFAF-4D4F-B8A0-586C93A1062D}"/>
              </a:ext>
            </a:extLst>
          </p:cNvPr>
          <p:cNvSpPr txBox="1"/>
          <p:nvPr/>
        </p:nvSpPr>
        <p:spPr>
          <a:xfrm>
            <a:off x="8528260" y="4793554"/>
            <a:ext cx="3764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How should we make decisions in accordance with our preferences?</a:t>
            </a:r>
          </a:p>
          <a:p>
            <a:pPr algn="l"/>
            <a:r>
              <a:rPr lang="en-US" sz="12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How should we do this when others may not go along?</a:t>
            </a:r>
          </a:p>
          <a:p>
            <a:pPr algn="l"/>
            <a:r>
              <a:rPr lang="en-US" sz="12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How should we do this when the payoff may be far in the future?</a:t>
            </a:r>
            <a:endParaRPr lang="en-CA" sz="1200" dirty="0">
              <a:latin typeface="Georgia" panose="02040502050405020303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E67D912-E53D-4D04-8326-3937B7246894}"/>
              </a:ext>
            </a:extLst>
          </p:cNvPr>
          <p:cNvSpPr/>
          <p:nvPr/>
        </p:nvSpPr>
        <p:spPr>
          <a:xfrm rot="5400000">
            <a:off x="10185535" y="3003997"/>
            <a:ext cx="221942" cy="3536493"/>
          </a:xfrm>
          <a:prstGeom prst="leftBrace">
            <a:avLst>
              <a:gd name="adj1" fmla="val 96951"/>
              <a:gd name="adj2" fmla="val 480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D4CB565-A111-4CC7-B65B-D8DB566361EA}"/>
              </a:ext>
            </a:extLst>
          </p:cNvPr>
          <p:cNvCxnSpPr>
            <a:endCxn id="6" idx="1"/>
          </p:cNvCxnSpPr>
          <p:nvPr/>
        </p:nvCxnSpPr>
        <p:spPr>
          <a:xfrm>
            <a:off x="9223899" y="3870664"/>
            <a:ext cx="1141711" cy="790609"/>
          </a:xfrm>
          <a:prstGeom prst="bentConnector4">
            <a:avLst>
              <a:gd name="adj1" fmla="val 42114"/>
              <a:gd name="adj2" fmla="val -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0C12A4F-955B-4764-87D6-9B670A618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298999"/>
              </p:ext>
            </p:extLst>
          </p:nvPr>
        </p:nvGraphicFramePr>
        <p:xfrm>
          <a:off x="3036144" y="1137311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7C71C9F-5F9A-424C-BFF0-FF6F49DDFE06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CB7E6-F8AE-408B-871A-C986DC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0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A503A7C-B3E0-4188-B15D-5E4E2A749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853453"/>
              </p:ext>
            </p:extLst>
          </p:nvPr>
        </p:nvGraphicFramePr>
        <p:xfrm>
          <a:off x="3036144" y="1137311"/>
          <a:ext cx="6393245" cy="572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930EAF-F96E-4F7E-9561-C3A7FD2E1C81}"/>
              </a:ext>
            </a:extLst>
          </p:cNvPr>
          <p:cNvGrpSpPr/>
          <p:nvPr/>
        </p:nvGrpSpPr>
        <p:grpSpPr>
          <a:xfrm>
            <a:off x="7048870" y="6305724"/>
            <a:ext cx="5780014" cy="276999"/>
            <a:chOff x="7048870" y="6305724"/>
            <a:chExt cx="5780014" cy="276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1134AF-EFAF-4D4F-B8A0-586C93A1062D}"/>
                </a:ext>
              </a:extLst>
            </p:cNvPr>
            <p:cNvSpPr txBox="1"/>
            <p:nvPr/>
          </p:nvSpPr>
          <p:spPr>
            <a:xfrm>
              <a:off x="9064753" y="6305724"/>
              <a:ext cx="3764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How do humans and animals think and act?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BB1FBE9-BF76-4121-9F39-FCCB0243458B}"/>
                </a:ext>
              </a:extLst>
            </p:cNvPr>
            <p:cNvCxnSpPr/>
            <p:nvPr/>
          </p:nvCxnSpPr>
          <p:spPr>
            <a:xfrm>
              <a:off x="7048870" y="6448593"/>
              <a:ext cx="2015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13A1D5-A6E3-4308-94C5-A132DCD55A8B}"/>
              </a:ext>
            </a:extLst>
          </p:cNvPr>
          <p:cNvSpPr txBox="1"/>
          <p:nvPr/>
        </p:nvSpPr>
        <p:spPr>
          <a:xfrm>
            <a:off x="9604994" y="5429492"/>
            <a:ext cx="2746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70707"/>
                </a:solidFill>
                <a:latin typeface="Georgia" panose="02040502050405020303" pitchFamily="18" charset="0"/>
              </a:rPr>
              <a:t>How do brains process information?</a:t>
            </a:r>
            <a:endParaRPr lang="en-CA" sz="1200" dirty="0">
              <a:latin typeface="Georgia" panose="02040502050405020303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F49489-42F8-4825-AFFA-F1D80C82198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658325" y="5567992"/>
            <a:ext cx="946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814E3C-26D6-4A58-91B8-54E211C3A2A7}"/>
              </a:ext>
            </a:extLst>
          </p:cNvPr>
          <p:cNvGrpSpPr/>
          <p:nvPr/>
        </p:nvGrpSpPr>
        <p:grpSpPr>
          <a:xfrm>
            <a:off x="3244333" y="6232130"/>
            <a:ext cx="2288632" cy="648992"/>
            <a:chOff x="3244333" y="6232130"/>
            <a:chExt cx="2288632" cy="648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99B699-99FD-4535-A0B1-9E1F61700DBD}"/>
                </a:ext>
              </a:extLst>
            </p:cNvPr>
            <p:cNvSpPr txBox="1"/>
            <p:nvPr/>
          </p:nvSpPr>
          <p:spPr>
            <a:xfrm>
              <a:off x="3244333" y="6419457"/>
              <a:ext cx="22886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How can we build an efficient computer?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B257F9D-E433-43B4-9AB0-0D5BB8A462DD}"/>
                </a:ext>
              </a:extLst>
            </p:cNvPr>
            <p:cNvCxnSpPr/>
            <p:nvPr/>
          </p:nvCxnSpPr>
          <p:spPr>
            <a:xfrm>
              <a:off x="4699370" y="6232130"/>
              <a:ext cx="0" cy="25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F823AA-5E99-441E-BBB6-6D90C11E3E9F}"/>
              </a:ext>
            </a:extLst>
          </p:cNvPr>
          <p:cNvGrpSpPr/>
          <p:nvPr/>
        </p:nvGrpSpPr>
        <p:grpSpPr>
          <a:xfrm>
            <a:off x="483556" y="3767683"/>
            <a:ext cx="2824073" cy="461665"/>
            <a:chOff x="483556" y="3767683"/>
            <a:chExt cx="2824073" cy="4616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C9C187-EA2E-4DEB-9084-A6934F775C1C}"/>
                </a:ext>
              </a:extLst>
            </p:cNvPr>
            <p:cNvSpPr txBox="1"/>
            <p:nvPr/>
          </p:nvSpPr>
          <p:spPr>
            <a:xfrm>
              <a:off x="483556" y="3767683"/>
              <a:ext cx="21697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u="none" strike="noStrike" baseline="0" dirty="0">
                  <a:solidFill>
                    <a:srgbClr val="070707"/>
                  </a:solidFill>
                  <a:latin typeface="Georgia" panose="02040502050405020303" pitchFamily="18" charset="0"/>
                </a:rPr>
                <a:t>How can artifacts operate under their own control?</a:t>
              </a:r>
              <a:endParaRPr lang="en-CA" sz="1200" dirty="0">
                <a:latin typeface="Georgia" panose="02040502050405020303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E74E08-6103-4243-A46F-15785482F8A3}"/>
                </a:ext>
              </a:extLst>
            </p:cNvPr>
            <p:cNvCxnSpPr/>
            <p:nvPr/>
          </p:nvCxnSpPr>
          <p:spPr>
            <a:xfrm flipH="1">
              <a:off x="2620271" y="3998515"/>
              <a:ext cx="687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B9B1439-D120-484C-A161-DA968907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228" y="6516149"/>
            <a:ext cx="2743200" cy="365125"/>
          </a:xfrm>
        </p:spPr>
        <p:txBody>
          <a:bodyPr/>
          <a:lstStyle/>
          <a:p>
            <a:fld id="{59295FAC-135B-4FD7-AFF7-BA0A0423EE2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8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04000" cy="111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n w="12700">
                <a:solidFill>
                  <a:schemeClr val="accent6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2" y="592606"/>
            <a:ext cx="1218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cap="small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Introduction</a:t>
            </a:r>
            <a:endParaRPr lang="en-CA" b="1" u="sng" cap="small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988" y="438543"/>
            <a:ext cx="522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33" y="1147667"/>
            <a:ext cx="3240000" cy="57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D73D7-65FE-41F9-B988-2B84402F2768}"/>
              </a:ext>
            </a:extLst>
          </p:cNvPr>
          <p:cNvSpPr/>
          <p:nvPr/>
        </p:nvSpPr>
        <p:spPr>
          <a:xfrm>
            <a:off x="-69894" y="-29268"/>
            <a:ext cx="60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eorgia" panose="02040502050405020303" pitchFamily="18" charset="0"/>
              </a:rPr>
              <a:t>Introduction to Artificial Intelligence</a:t>
            </a:r>
            <a:endParaRPr lang="en-CA" sz="24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B4B35-3F1C-4076-A438-4E1CE71A6FF8}"/>
              </a:ext>
            </a:extLst>
          </p:cNvPr>
          <p:cNvSpPr txBox="1"/>
          <p:nvPr/>
        </p:nvSpPr>
        <p:spPr>
          <a:xfrm>
            <a:off x="214720" y="126814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B1F15-C207-4704-B6B8-F9288400B7D8}"/>
              </a:ext>
            </a:extLst>
          </p:cNvPr>
          <p:cNvSpPr txBox="1"/>
          <p:nvPr/>
        </p:nvSpPr>
        <p:spPr>
          <a:xfrm>
            <a:off x="3709460" y="1333793"/>
            <a:ext cx="112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System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312859-6422-4CF3-B34B-BCF951FA12A7}"/>
              </a:ext>
            </a:extLst>
          </p:cNvPr>
          <p:cNvSpPr/>
          <p:nvPr/>
        </p:nvSpPr>
        <p:spPr>
          <a:xfrm>
            <a:off x="7291359" y="3431286"/>
            <a:ext cx="1080000" cy="72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Process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19" name="Rounded Rectangle 65">
            <a:extLst>
              <a:ext uri="{FF2B5EF4-FFF2-40B4-BE49-F238E27FC236}">
                <a16:creationId xmlns:a16="http://schemas.microsoft.com/office/drawing/2014/main" id="{4D179319-0EEB-4E94-A0EE-94AFFCEC25B1}"/>
              </a:ext>
            </a:extLst>
          </p:cNvPr>
          <p:cNvSpPr/>
          <p:nvPr/>
        </p:nvSpPr>
        <p:spPr>
          <a:xfrm>
            <a:off x="4507766" y="3431286"/>
            <a:ext cx="1080000" cy="72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Input</a:t>
            </a:r>
            <a:endParaRPr lang="en-CA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Rounded Rectangle 68">
            <a:extLst>
              <a:ext uri="{FF2B5EF4-FFF2-40B4-BE49-F238E27FC236}">
                <a16:creationId xmlns:a16="http://schemas.microsoft.com/office/drawing/2014/main" id="{D4F08AB9-4E26-44D5-AC62-2593664F31BC}"/>
              </a:ext>
            </a:extLst>
          </p:cNvPr>
          <p:cNvSpPr/>
          <p:nvPr/>
        </p:nvSpPr>
        <p:spPr>
          <a:xfrm>
            <a:off x="9956223" y="3431286"/>
            <a:ext cx="108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Output</a:t>
            </a:r>
            <a:endParaRPr lang="en-CA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Right Arrow 20">
            <a:extLst>
              <a:ext uri="{FF2B5EF4-FFF2-40B4-BE49-F238E27FC236}">
                <a16:creationId xmlns:a16="http://schemas.microsoft.com/office/drawing/2014/main" id="{082C20E4-50FD-49DE-B029-3767CC07BB3E}"/>
              </a:ext>
            </a:extLst>
          </p:cNvPr>
          <p:cNvSpPr/>
          <p:nvPr/>
        </p:nvSpPr>
        <p:spPr>
          <a:xfrm>
            <a:off x="5698871" y="3628916"/>
            <a:ext cx="1504060" cy="32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Georgia" panose="02040502050405020303" pitchFamily="18" charset="0"/>
            </a:endParaRPr>
          </a:p>
        </p:txBody>
      </p:sp>
      <p:sp>
        <p:nvSpPr>
          <p:cNvPr id="25" name="Right Arrow 69">
            <a:extLst>
              <a:ext uri="{FF2B5EF4-FFF2-40B4-BE49-F238E27FC236}">
                <a16:creationId xmlns:a16="http://schemas.microsoft.com/office/drawing/2014/main" id="{8D4189DB-79F2-4885-B991-40F42B9E6BB8}"/>
              </a:ext>
            </a:extLst>
          </p:cNvPr>
          <p:cNvSpPr/>
          <p:nvPr/>
        </p:nvSpPr>
        <p:spPr>
          <a:xfrm>
            <a:off x="8411761" y="3628916"/>
            <a:ext cx="1504060" cy="32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Georgia" panose="020405020504050203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528FFF-7BF7-4BC4-A6EC-F9F1A1541AD8}"/>
              </a:ext>
            </a:extLst>
          </p:cNvPr>
          <p:cNvGrpSpPr/>
          <p:nvPr/>
        </p:nvGrpSpPr>
        <p:grpSpPr>
          <a:xfrm>
            <a:off x="4860996" y="4151287"/>
            <a:ext cx="5857102" cy="764906"/>
            <a:chOff x="5132789" y="4584761"/>
            <a:chExt cx="5857102" cy="982357"/>
          </a:xfrm>
        </p:grpSpPr>
        <p:sp>
          <p:nvSpPr>
            <p:cNvPr id="27" name="Bent-Up Arrow 22">
              <a:extLst>
                <a:ext uri="{FF2B5EF4-FFF2-40B4-BE49-F238E27FC236}">
                  <a16:creationId xmlns:a16="http://schemas.microsoft.com/office/drawing/2014/main" id="{29F6AEE7-D711-4260-BCDF-955E942D3836}"/>
                </a:ext>
              </a:extLst>
            </p:cNvPr>
            <p:cNvSpPr/>
            <p:nvPr/>
          </p:nvSpPr>
          <p:spPr>
            <a:xfrm flipH="1">
              <a:off x="5132789" y="4678355"/>
              <a:ext cx="5857102" cy="888763"/>
            </a:xfrm>
            <a:prstGeom prst="bentUpArrow">
              <a:avLst>
                <a:gd name="adj1" fmla="val 24355"/>
                <a:gd name="adj2" fmla="val 25000"/>
                <a:gd name="adj3" fmla="val 24105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Georgia" panose="02040502050405020303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1E808A-43FD-40B3-A132-B7B9984875C1}"/>
                </a:ext>
              </a:extLst>
            </p:cNvPr>
            <p:cNvSpPr/>
            <p:nvPr/>
          </p:nvSpPr>
          <p:spPr>
            <a:xfrm>
              <a:off x="10793338" y="4584761"/>
              <a:ext cx="196553" cy="98235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Georgia" panose="02040502050405020303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934DEE-8B85-4675-9CCC-4C19F89735C7}"/>
              </a:ext>
            </a:extLst>
          </p:cNvPr>
          <p:cNvSpPr txBox="1"/>
          <p:nvPr/>
        </p:nvSpPr>
        <p:spPr>
          <a:xfrm>
            <a:off x="7337621" y="49161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Feedback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C9B5-CEA8-4CA8-B7AB-58F66380CCA7}"/>
              </a:ext>
            </a:extLst>
          </p:cNvPr>
          <p:cNvSpPr txBox="1"/>
          <p:nvPr/>
        </p:nvSpPr>
        <p:spPr>
          <a:xfrm>
            <a:off x="3709460" y="2837588"/>
            <a:ext cx="3850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IPO Model (Input-Process-Output)</a:t>
            </a:r>
            <a:endParaRPr lang="en-CA" sz="16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84D91-6C45-4D80-AE89-7D9707720E54}"/>
              </a:ext>
            </a:extLst>
          </p:cNvPr>
          <p:cNvSpPr txBox="1"/>
          <p:nvPr/>
        </p:nvSpPr>
        <p:spPr>
          <a:xfrm>
            <a:off x="4830727" y="1244384"/>
            <a:ext cx="7146553" cy="78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</a:rPr>
              <a:t>An organized, purposeful collection of inter-related and interdependent elements working together to achieve some common goals.</a:t>
            </a:r>
            <a:endParaRPr lang="en-CA" sz="1600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C81C3-10B1-48EA-86AC-8F3297B4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5FAC-135B-4FD7-AFF7-BA0A0423EE2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 animBg="1"/>
      <p:bldP spid="21" grpId="0" animBg="1"/>
      <p:bldP spid="23" grpId="0" animBg="1"/>
      <p:bldP spid="25" grpId="0" animBg="1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1086</Words>
  <Application>Microsoft Office PowerPoint</Application>
  <PresentationFormat>Widescreen</PresentationFormat>
  <Paragraphs>325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PalatinoETW02-Bold</vt:lpstr>
      <vt:lpstr>PalatinoETW02-Roman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Moradian Zadeh</dc:creator>
  <cp:lastModifiedBy>Pooya Moradian Zadeh</cp:lastModifiedBy>
  <cp:revision>180</cp:revision>
  <dcterms:created xsi:type="dcterms:W3CDTF">2017-01-14T16:44:02Z</dcterms:created>
  <dcterms:modified xsi:type="dcterms:W3CDTF">2022-01-16T01:10:38Z</dcterms:modified>
</cp:coreProperties>
</file>