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23"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84" autoAdjust="0"/>
    <p:restoredTop sz="94660"/>
  </p:normalViewPr>
  <p:slideViewPr>
    <p:cSldViewPr snapToGrid="0">
      <p:cViewPr>
        <p:scale>
          <a:sx n="92" d="100"/>
          <a:sy n="92" d="100"/>
        </p:scale>
        <p:origin x="-96" y="-5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D1F0199-48F3-4229-9FBD-75654C3FE3D2}" type="datetimeFigureOut">
              <a:rPr lang="en-US"/>
              <a:t>06-Dec-16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1C0C1C1-4304-42E8-917E-D597E39B0670}" type="slidenum">
              <a:rPr lang="en-US"/>
              <a:t>‹#›</a:t>
            </a:fld>
            <a:endParaRPr lang="en-US"/>
          </a:p>
        </p:txBody>
      </p:sp>
    </p:spTree>
    <p:extLst>
      <p:ext uri="{BB962C8B-B14F-4D97-AF65-F5344CB8AC3E}">
        <p14:creationId xmlns:p14="http://schemas.microsoft.com/office/powerpoint/2010/main" val="25858920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1C0C1C1-4304-42E8-917E-D597E39B0670}" type="slidenum">
              <a:rPr lang="en-US"/>
              <a:t>1</a:t>
            </a:fld>
            <a:endParaRPr lang="en-US"/>
          </a:p>
        </p:txBody>
      </p:sp>
    </p:spTree>
    <p:extLst>
      <p:ext uri="{BB962C8B-B14F-4D97-AF65-F5344CB8AC3E}">
        <p14:creationId xmlns:p14="http://schemas.microsoft.com/office/powerpoint/2010/main" val="19511569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1C0C1C1-4304-42E8-917E-D597E39B0670}" type="slidenum">
              <a:rPr lang="en-US"/>
              <a:t>2</a:t>
            </a:fld>
            <a:endParaRPr lang="en-US"/>
          </a:p>
        </p:txBody>
      </p:sp>
    </p:spTree>
    <p:extLst>
      <p:ext uri="{BB962C8B-B14F-4D97-AF65-F5344CB8AC3E}">
        <p14:creationId xmlns:p14="http://schemas.microsoft.com/office/powerpoint/2010/main" val="27115668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1C0C1C1-4304-42E8-917E-D597E39B0670}" type="slidenum">
              <a:rPr lang="en-US"/>
              <a:t>3</a:t>
            </a:fld>
            <a:endParaRPr lang="en-US"/>
          </a:p>
        </p:txBody>
      </p:sp>
    </p:spTree>
    <p:extLst>
      <p:ext uri="{BB962C8B-B14F-4D97-AF65-F5344CB8AC3E}">
        <p14:creationId xmlns:p14="http://schemas.microsoft.com/office/powerpoint/2010/main" val="11648403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1C0C1C1-4304-42E8-917E-D597E39B0670}" type="slidenum">
              <a:rPr lang="en-US"/>
              <a:t>4</a:t>
            </a:fld>
            <a:endParaRPr lang="en-US"/>
          </a:p>
        </p:txBody>
      </p:sp>
    </p:spTree>
    <p:extLst>
      <p:ext uri="{BB962C8B-B14F-4D97-AF65-F5344CB8AC3E}">
        <p14:creationId xmlns:p14="http://schemas.microsoft.com/office/powerpoint/2010/main" val="22138022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1C0C1C1-4304-42E8-917E-D597E39B0670}" type="slidenum">
              <a:rPr lang="en-US"/>
              <a:t>5</a:t>
            </a:fld>
            <a:endParaRPr lang="en-US"/>
          </a:p>
        </p:txBody>
      </p:sp>
    </p:spTree>
    <p:extLst>
      <p:ext uri="{BB962C8B-B14F-4D97-AF65-F5344CB8AC3E}">
        <p14:creationId xmlns:p14="http://schemas.microsoft.com/office/powerpoint/2010/main" val="1822431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1C0C1C1-4304-42E8-917E-D597E39B0670}" type="slidenum">
              <a:rPr lang="en-US"/>
              <a:t>6</a:t>
            </a:fld>
            <a:endParaRPr lang="en-US"/>
          </a:p>
        </p:txBody>
      </p:sp>
    </p:spTree>
    <p:extLst>
      <p:ext uri="{BB962C8B-B14F-4D97-AF65-F5344CB8AC3E}">
        <p14:creationId xmlns:p14="http://schemas.microsoft.com/office/powerpoint/2010/main" val="42705405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1C0C1C1-4304-42E8-917E-D597E39B0670}" type="slidenum">
              <a:rPr lang="en-US"/>
              <a:t>7</a:t>
            </a:fld>
            <a:endParaRPr lang="en-US"/>
          </a:p>
        </p:txBody>
      </p:sp>
    </p:spTree>
    <p:extLst>
      <p:ext uri="{BB962C8B-B14F-4D97-AF65-F5344CB8AC3E}">
        <p14:creationId xmlns:p14="http://schemas.microsoft.com/office/powerpoint/2010/main" val="1950060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1C0C1C1-4304-42E8-917E-D597E39B0670}" type="slidenum">
              <a:rPr lang="en-US"/>
              <a:t>8</a:t>
            </a:fld>
            <a:endParaRPr lang="en-US"/>
          </a:p>
        </p:txBody>
      </p:sp>
    </p:spTree>
    <p:extLst>
      <p:ext uri="{BB962C8B-B14F-4D97-AF65-F5344CB8AC3E}">
        <p14:creationId xmlns:p14="http://schemas.microsoft.com/office/powerpoint/2010/main" val="209806852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dirty="0"/>
              <a:t>Click to edit Master title style</a:t>
            </a:r>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06-Dec-16</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671621665"/>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dirty="0"/>
              <a:t>Click to edit Master title style</a:t>
            </a:r>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06-Dec-16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215321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dirty="0"/>
              <a:t>Click to edit Master title style</a:t>
            </a:r>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06-Dec-16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3338613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dirty="0"/>
              <a:t>Click to edit Master title style</a:t>
            </a:r>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06-Dec-16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1864785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dirty="0"/>
              <a:t>Click to edit Master title style</a:t>
            </a:r>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06-Dec-16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6927278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dirty="0"/>
              <a:t>Click to edit Master title style</a:t>
            </a:r>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dirty="0"/>
              <a:t>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06-Dec-16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72548839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dirty="0"/>
              <a:t>Click to edit Master title style</a:t>
            </a:r>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dirty="0"/>
              <a:t>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06-Dec-16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651109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06-Dec-16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dirty="0"/>
              <a:t>Click to edit Master title style</a:t>
            </a:r>
          </a:p>
        </p:txBody>
      </p:sp>
    </p:spTree>
    <p:extLst>
      <p:ext uri="{BB962C8B-B14F-4D97-AF65-F5344CB8AC3E}">
        <p14:creationId xmlns:p14="http://schemas.microsoft.com/office/powerpoint/2010/main" val="172258618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06-Dec-16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3431876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nchor="ct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06-Dec-16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2294040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dirty="0"/>
              <a:t>Click to edit Master title style</a:t>
            </a:r>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06-Dec-16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8280414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B61BEF0D-F0BB-DE4B-95CE-6DB70DBA9567}" type="datetimeFigureOut">
              <a:rPr lang="en-US" dirty="0"/>
              <a:pPr/>
              <a:t>06-Dec-16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7123496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hasCustomPrompt="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hasCustomPrompt="1"/>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06-Dec-16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4945728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06-Dec-16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1858607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06-Dec-16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1646200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dirty="0"/>
              <a:t>Click to edit Master title style</a:t>
            </a:r>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06-Dec-16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8612735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dirty="0"/>
              <a:t>Click to edit Master title style</a:t>
            </a:r>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06-Dec-16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7419110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06-Dec-16</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3202988501"/>
      </p:ext>
    </p:extLst>
  </p:cSld>
  <p:clrMap bg1="dk1" tx1="lt1" bg2="dk2" tx2="lt2" accent1="accent1" accent2="accent2" accent3="accent3" accent4="accent4" accent5="accent5" accent6="accent6" hlink="hlink" folHlink="folHlink"/>
  <p:sldLayoutIdLst>
    <p:sldLayoutId id="2147483724" r:id="rId1"/>
    <p:sldLayoutId id="2147483725" r:id="rId2"/>
    <p:sldLayoutId id="2147483726" r:id="rId3"/>
    <p:sldLayoutId id="2147483727" r:id="rId4"/>
    <p:sldLayoutId id="2147483728" r:id="rId5"/>
    <p:sldLayoutId id="2147483729" r:id="rId6"/>
    <p:sldLayoutId id="2147483730" r:id="rId7"/>
    <p:sldLayoutId id="2147483731" r:id="rId8"/>
    <p:sldLayoutId id="2147483732" r:id="rId9"/>
    <p:sldLayoutId id="2147483733" r:id="rId10"/>
    <p:sldLayoutId id="2147483734" r:id="rId11"/>
    <p:sldLayoutId id="2147483735" r:id="rId12"/>
    <p:sldLayoutId id="2147483736" r:id="rId13"/>
    <p:sldLayoutId id="2147483737" r:id="rId14"/>
    <p:sldLayoutId id="2147483738" r:id="rId15"/>
    <p:sldLayoutId id="2147483739" r:id="rId16"/>
    <p:sldLayoutId id="2147483740"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youtube.com/watch?v=Q_f6Z0ZnewQ"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185373" y="1963738"/>
            <a:ext cx="7974752" cy="2422525"/>
          </a:xfrm>
        </p:spPr>
        <p:txBody>
          <a:bodyPr/>
          <a:lstStyle/>
          <a:p>
            <a:r>
              <a:rPr lang="en-US" dirty="0"/>
              <a:t>InDUSTRIAL REVOLUTION 4.0</a:t>
            </a:r>
          </a:p>
        </p:txBody>
      </p:sp>
      <p:sp>
        <p:nvSpPr>
          <p:cNvPr id="3" name="Subtitle 2"/>
          <p:cNvSpPr>
            <a:spLocks noGrp="1"/>
          </p:cNvSpPr>
          <p:nvPr>
            <p:ph type="subTitle" idx="1"/>
          </p:nvPr>
        </p:nvSpPr>
        <p:spPr/>
        <p:txBody>
          <a:bodyPr/>
          <a:lstStyle/>
          <a:p>
            <a:r>
              <a:rPr lang="en-US" dirty="0"/>
              <a:t>CREATED By: aBHIRUP </a:t>
            </a:r>
            <a:r>
              <a:rPr lang="en-US" dirty="0" err="1"/>
              <a:t>dAS</a:t>
            </a:r>
          </a:p>
          <a:p>
            <a:r>
              <a:rPr lang="en-US" dirty="0"/>
              <a:t>STUDENT id: N01012170</a:t>
            </a:r>
          </a:p>
          <a:p>
            <a:r>
              <a:rPr lang="en-US" dirty="0"/>
              <a:t>HUMBER COLLEGE</a:t>
            </a:r>
          </a:p>
        </p:txBody>
      </p:sp>
    </p:spTree>
    <p:extLst>
      <p:ext uri="{BB962C8B-B14F-4D97-AF65-F5344CB8AC3E}">
        <p14:creationId xmlns:p14="http://schemas.microsoft.com/office/powerpoint/2010/main" val="25265936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p:txBody>
          <a:bodyPr/>
          <a:lstStyle/>
          <a:p>
            <a:r>
              <a:rPr lang="en-US" dirty="0"/>
              <a:t>The purpose of this project is to push the current generation of Industry i.e. Industry 3.0 to it's next generation which will be 4.0 where machines in a factory will be operated remotely.</a:t>
            </a:r>
          </a:p>
          <a:p>
            <a:r>
              <a:rPr lang="en-US" dirty="0"/>
              <a:t>In our project we are trying to simulate a small scale 'smart factory' which is using a Raspberry Pi 3, Raspberry Pi camera, YL-40 sensor on the PCB which measures Temperature and Voltage</a:t>
            </a:r>
          </a:p>
          <a:p>
            <a:r>
              <a:rPr lang="en-US" dirty="0"/>
              <a:t>The hardware is operated through a Android mobile app that is connected to a online database situated on Amazon Cloud services where the hardware setup will be uploading it's data on to the database that can be accessed from the mobile app.</a:t>
            </a:r>
          </a:p>
          <a:p>
            <a:r>
              <a:rPr lang="en-US" dirty="0"/>
              <a:t>The hardware scans QR codes with information using the Pi camera and blinks a LED on the PCB and the YL-40 sensor on the PCB measures the voltage of the machine and displays on the Pi terminal.</a:t>
            </a:r>
          </a:p>
          <a:p>
            <a:r>
              <a:rPr lang="en-US" dirty="0"/>
              <a:t>The problem that will be solved by this project is to eliminate the requirement of constant human presence to monitor and supervise activities going on in the factory.</a:t>
            </a:r>
          </a:p>
        </p:txBody>
      </p:sp>
    </p:spTree>
    <p:extLst>
      <p:ext uri="{BB962C8B-B14F-4D97-AF65-F5344CB8AC3E}">
        <p14:creationId xmlns:p14="http://schemas.microsoft.com/office/powerpoint/2010/main" val="1555972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diagram</a:t>
            </a:r>
          </a:p>
        </p:txBody>
      </p:sp>
      <p:pic>
        <p:nvPicPr>
          <p:cNvPr id="7" name="Content Placeholder 6" descr="ProjectDiagram.jpg"/>
          <p:cNvPicPr>
            <a:picLocks noGrp="1" noChangeAspect="1"/>
          </p:cNvPicPr>
          <p:nvPr>
            <p:ph sz="half" idx="1"/>
          </p:nvPr>
        </p:nvPicPr>
        <p:blipFill>
          <a:blip r:embed="rId3"/>
          <a:stretch>
            <a:fillRect/>
          </a:stretch>
        </p:blipFill>
        <p:spPr>
          <a:xfrm>
            <a:off x="781432" y="2246329"/>
            <a:ext cx="4451303" cy="3435419"/>
          </a:xfrm>
        </p:spPr>
      </p:pic>
      <p:sp>
        <p:nvSpPr>
          <p:cNvPr id="4" name="Content Placeholder 3"/>
          <p:cNvSpPr>
            <a:spLocks noGrp="1"/>
          </p:cNvSpPr>
          <p:nvPr>
            <p:ph sz="half" idx="2"/>
          </p:nvPr>
        </p:nvSpPr>
        <p:spPr/>
        <p:txBody>
          <a:bodyPr/>
          <a:lstStyle/>
          <a:p>
            <a:r>
              <a:rPr lang="en-US" dirty="0"/>
              <a:t>The machines in the factory will gather the data and store it in the Raspberry Pi</a:t>
            </a:r>
          </a:p>
          <a:p>
            <a:r>
              <a:rPr lang="en-US" dirty="0"/>
              <a:t>The Raspberry Pi will send the collected data from the machines to a database located in Amazon Cloud Services over the network.</a:t>
            </a:r>
          </a:p>
          <a:p>
            <a:r>
              <a:rPr lang="en-US" dirty="0"/>
              <a:t>Then the android app will fetch that data from the cloud and will display in it.</a:t>
            </a:r>
          </a:p>
        </p:txBody>
      </p:sp>
    </p:spTree>
    <p:extLst>
      <p:ext uri="{BB962C8B-B14F-4D97-AF65-F5344CB8AC3E}">
        <p14:creationId xmlns:p14="http://schemas.microsoft.com/office/powerpoint/2010/main" val="33826897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Budget</a:t>
            </a:r>
          </a:p>
        </p:txBody>
      </p:sp>
      <p:sp>
        <p:nvSpPr>
          <p:cNvPr id="3" name="Content Placeholder 2"/>
          <p:cNvSpPr>
            <a:spLocks noGrp="1"/>
          </p:cNvSpPr>
          <p:nvPr>
            <p:ph idx="1"/>
          </p:nvPr>
        </p:nvSpPr>
        <p:spPr/>
        <p:txBody>
          <a:bodyPr/>
          <a:lstStyle/>
          <a:p>
            <a:pPr marL="0" indent="0">
              <a:buNone/>
            </a:pPr>
            <a:r>
              <a:rPr lang="en-US" dirty="0"/>
              <a:t>The components used to complete the project along with their prices are as follows:</a:t>
            </a:r>
          </a:p>
          <a:p>
            <a:pPr marL="342900" indent="-342900">
              <a:buFont typeface="+mj-lt"/>
              <a:buAutoNum type="arabicPeriod"/>
            </a:pPr>
            <a:r>
              <a:rPr lang="en-US" dirty="0"/>
              <a:t>Raspberry Pi 3 Canakit from Amazon.ca - $99.99 CAD</a:t>
            </a:r>
          </a:p>
          <a:p>
            <a:pPr marL="342900" indent="-342900">
              <a:buFont typeface="+mj-lt"/>
              <a:buAutoNum type="arabicPeriod"/>
            </a:pPr>
            <a:r>
              <a:rPr lang="en-US" dirty="0"/>
              <a:t>Raspberry Pi Camera module V2 8MP - $45 CAD</a:t>
            </a:r>
          </a:p>
          <a:p>
            <a:pPr marL="342900" indent="-342900">
              <a:buFont typeface="+mj-lt"/>
              <a:buAutoNum type="arabicPeriod"/>
            </a:pPr>
            <a:r>
              <a:rPr lang="en-US" dirty="0"/>
              <a:t>YL-40 Sensor on PCB - $40 CAD</a:t>
            </a:r>
          </a:p>
          <a:p>
            <a:pPr marL="342900" indent="-342900">
              <a:buFont typeface="+mj-lt"/>
              <a:buAutoNum type="arabicPeriod"/>
            </a:pPr>
            <a:r>
              <a:rPr lang="en-US" dirty="0"/>
              <a:t>Battery Case and 2xAA Battery - $15 CAD</a:t>
            </a:r>
          </a:p>
          <a:p>
            <a:pPr marL="342900" indent="-342900">
              <a:buFont typeface="+mj-lt"/>
              <a:buAutoNum type="arabicPeriod"/>
            </a:pPr>
            <a:r>
              <a:rPr lang="en-US" dirty="0">
                <a:solidFill>
                  <a:srgbClr val="FFFFFF"/>
                </a:solidFill>
              </a:rPr>
              <a:t>Acrylic Case - $10 CAD</a:t>
            </a:r>
          </a:p>
          <a:p>
            <a:pPr marL="0" indent="0">
              <a:buNone/>
            </a:pPr>
            <a:r>
              <a:rPr lang="en-US" dirty="0">
                <a:solidFill>
                  <a:srgbClr val="FFFFFF"/>
                </a:solidFill>
              </a:rPr>
              <a:t>The total cost of the project is $209.99 CAD</a:t>
            </a:r>
          </a:p>
        </p:txBody>
      </p:sp>
    </p:spTree>
    <p:extLst>
      <p:ext uri="{BB962C8B-B14F-4D97-AF65-F5344CB8AC3E}">
        <p14:creationId xmlns:p14="http://schemas.microsoft.com/office/powerpoint/2010/main" val="12885333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6136" y="114300"/>
            <a:ext cx="10131425" cy="1456267"/>
          </a:xfrm>
        </p:spPr>
        <p:txBody>
          <a:bodyPr/>
          <a:lstStyle/>
          <a:p>
            <a:r>
              <a:rPr lang="en-US" dirty="0"/>
              <a:t>schedule</a:t>
            </a:r>
          </a:p>
        </p:txBody>
      </p:sp>
      <p:pic>
        <p:nvPicPr>
          <p:cNvPr id="3" name="Picture 2"/>
          <p:cNvPicPr>
            <a:picLocks noChangeAspect="1"/>
          </p:cNvPicPr>
          <p:nvPr/>
        </p:nvPicPr>
        <p:blipFill>
          <a:blip r:embed="rId3"/>
          <a:stretch>
            <a:fillRect/>
          </a:stretch>
        </p:blipFill>
        <p:spPr>
          <a:xfrm>
            <a:off x="95297" y="1943100"/>
            <a:ext cx="11999742" cy="3428337"/>
          </a:xfrm>
          <a:prstGeom prst="rect">
            <a:avLst/>
          </a:prstGeom>
        </p:spPr>
      </p:pic>
    </p:spTree>
    <p:extLst>
      <p:ext uri="{BB962C8B-B14F-4D97-AF65-F5344CB8AC3E}">
        <p14:creationId xmlns:p14="http://schemas.microsoft.com/office/powerpoint/2010/main" val="30821967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Build video</a:t>
            </a:r>
          </a:p>
        </p:txBody>
      </p:sp>
      <p:sp>
        <p:nvSpPr>
          <p:cNvPr id="3" name="Content Placeholder 2"/>
          <p:cNvSpPr>
            <a:spLocks noGrp="1"/>
          </p:cNvSpPr>
          <p:nvPr>
            <p:ph idx="1"/>
          </p:nvPr>
        </p:nvSpPr>
        <p:spPr/>
        <p:txBody>
          <a:bodyPr/>
          <a:lstStyle/>
          <a:p>
            <a:r>
              <a:rPr lang="en-US" dirty="0">
                <a:hlinkClick r:id="rId3"/>
              </a:rPr>
              <a:t>https://</a:t>
            </a:r>
            <a:r>
              <a:rPr lang="en-US" dirty="0" smtClean="0">
                <a:hlinkClick r:id="rId3"/>
              </a:rPr>
              <a:t>www.youtube.com/watch?v=Q_f6Z0ZnewQ</a:t>
            </a:r>
            <a:endParaRPr lang="en-US" dirty="0" smtClean="0"/>
          </a:p>
          <a:p>
            <a:pPr marL="0" indent="0">
              <a:buNone/>
            </a:pPr>
            <a:endParaRPr lang="en-US" dirty="0"/>
          </a:p>
        </p:txBody>
      </p:sp>
    </p:spTree>
    <p:extLst>
      <p:ext uri="{BB962C8B-B14F-4D97-AF65-F5344CB8AC3E}">
        <p14:creationId xmlns:p14="http://schemas.microsoft.com/office/powerpoint/2010/main" val="28293085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Course knowledge used from previous courses</a:t>
            </a:r>
          </a:p>
        </p:txBody>
      </p:sp>
      <p:sp>
        <p:nvSpPr>
          <p:cNvPr id="3" name="Content Placeholder 2"/>
          <p:cNvSpPr>
            <a:spLocks noGrp="1"/>
          </p:cNvSpPr>
          <p:nvPr>
            <p:ph idx="1"/>
          </p:nvPr>
        </p:nvSpPr>
        <p:spPr>
          <a:xfrm>
            <a:off x="685800" y="2141538"/>
            <a:ext cx="10131425" cy="3985016"/>
          </a:xfrm>
        </p:spPr>
        <p:txBody>
          <a:bodyPr>
            <a:normAutofit lnSpcReduction="10000"/>
          </a:bodyPr>
          <a:lstStyle/>
          <a:p>
            <a:r>
              <a:rPr lang="en-US" dirty="0"/>
              <a:t>TECH 101, TECH 103, TECH 150 – Electric Circuits 1, Digital Fundamentals, and Electronic Devices and Circuits taught us how to build circuits, test it and read data from it using digital multimeter and oscilloscope.</a:t>
            </a:r>
          </a:p>
          <a:p>
            <a:r>
              <a:rPr lang="en-US" dirty="0"/>
              <a:t>TECH 104, TECH 153, CENG 212 – Programming Fundamentals, Technical C, and Programming Techniques in JAVA prepared us to code all the programs using the programming logic learned in those courses that are being coded in Python which are used in the Pi.</a:t>
            </a:r>
          </a:p>
          <a:p>
            <a:r>
              <a:rPr lang="en-US" dirty="0"/>
              <a:t>CENG 215, CENG 252 – Digital and Interface Systems, Embedded Systems has taught us advance circuit design and various sensors and motors that are connected using circuits. Also integrating Assembly programming and C programming language to control the functionality of various motors and sensors.</a:t>
            </a:r>
          </a:p>
          <a:p>
            <a:r>
              <a:rPr lang="en-US" dirty="0"/>
              <a:t>CENG 200 – Unix Scripting taught us how to use the unix operating system using the command line interface which was very helpful to use the Raspberry Pi as it uses same type of OS on it.</a:t>
            </a:r>
          </a:p>
          <a:p>
            <a:r>
              <a:rPr lang="en-US" dirty="0"/>
              <a:t>CENG 216 – Intro to Software Engineering prepared us how development cycle of a project happens and essential requirements to start a project, most notably a Project Schedule using Gantt Chart.</a:t>
            </a:r>
          </a:p>
        </p:txBody>
      </p:sp>
    </p:spTree>
    <p:extLst>
      <p:ext uri="{BB962C8B-B14F-4D97-AF65-F5344CB8AC3E}">
        <p14:creationId xmlns:p14="http://schemas.microsoft.com/office/powerpoint/2010/main" val="3267954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338183" y="3194050"/>
            <a:ext cx="4770767" cy="923925"/>
          </a:xfrm>
          <a:prstGeom prst="rect">
            <a:avLst/>
          </a:prstGeom>
        </p:spPr>
        <p:txBody>
          <a:bodyPr rtlCol="0">
            <a:spAutoFit/>
          </a:bodyPr>
          <a:lstStyle/>
          <a:p>
            <a:pPr algn="ctr"/>
            <a:r>
              <a:rPr lang="en-US" sz="5400" dirty="0">
                <a:solidFill>
                  <a:srgbClr val="FFFFFF"/>
                </a:solidFill>
                <a:latin typeface="Calibri"/>
              </a:rPr>
              <a:t>THANK YOU</a:t>
            </a:r>
            <a:endParaRPr lang="en-US" sz="5400">
              <a:solidFill>
                <a:srgbClr val="FFFFFF"/>
              </a:solidFill>
              <a:latin typeface="Calibri"/>
            </a:endParaRPr>
          </a:p>
        </p:txBody>
      </p:sp>
    </p:spTree>
    <p:extLst>
      <p:ext uri="{BB962C8B-B14F-4D97-AF65-F5344CB8AC3E}">
        <p14:creationId xmlns:p14="http://schemas.microsoft.com/office/powerpoint/2010/main" val="20328498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Celestial</Template>
  <TotalTime>70</TotalTime>
  <Words>317</Words>
  <Application>Microsoft Office PowerPoint</Application>
  <PresentationFormat>Custom</PresentationFormat>
  <Paragraphs>40</Paragraphs>
  <Slides>8</Slides>
  <Notes>8</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Celestial</vt:lpstr>
      <vt:lpstr>InDUSTRIAL REVOLUTION 4.0</vt:lpstr>
      <vt:lpstr>INTRODUCTION</vt:lpstr>
      <vt:lpstr>Project diagram</vt:lpstr>
      <vt:lpstr>Budget</vt:lpstr>
      <vt:lpstr>schedule</vt:lpstr>
      <vt:lpstr>Build video</vt:lpstr>
      <vt:lpstr>Course knowledge used from previous courses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Abhirup Das</dc:creator>
  <cp:lastModifiedBy>Abhirup Das</cp:lastModifiedBy>
  <cp:revision>9</cp:revision>
  <dcterms:created xsi:type="dcterms:W3CDTF">2014-09-12T02:08:24Z</dcterms:created>
  <dcterms:modified xsi:type="dcterms:W3CDTF">2016-12-06T19:21:47Z</dcterms:modified>
</cp:coreProperties>
</file>