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6.xml" ContentType="application/vnd.openxmlformats-officedocument.theme+xml"/>
  <Override PartName="/ppt/slideLayouts/slideLayout21.xml" ContentType="application/vnd.openxmlformats-officedocument.presentationml.slideLayout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theme/theme20.xml" ContentType="application/vnd.openxmlformats-officedocument.theme+xml"/>
  <Override PartName="/ppt/slideLayouts/slideLayout25.xml" ContentType="application/vnd.openxmlformats-officedocument.presentationml.slideLayout+xml"/>
  <Override PartName="/ppt/theme/theme21.xml" ContentType="application/vnd.openxmlformats-officedocument.theme+xml"/>
  <Override PartName="/ppt/slideLayouts/slideLayout26.xml" ContentType="application/vnd.openxmlformats-officedocument.presentationml.slideLayout+xml"/>
  <Override PartName="/ppt/theme/theme22.xml" ContentType="application/vnd.openxmlformats-officedocument.theme+xml"/>
  <Override PartName="/ppt/slideLayouts/slideLayout27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</p:sldMasterIdLst>
  <p:notesMasterIdLst>
    <p:notesMasterId r:id="rId40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move the slide</a:t>
            </a: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236" name="PlaceHolder 4"/>
          <p:cNvSpPr>
            <a:spLocks noGrp="1"/>
          </p:cNvSpPr>
          <p:nvPr>
            <p:ph type="dt" idx="6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237" name="PlaceHolder 5"/>
          <p:cNvSpPr>
            <a:spLocks noGrp="1"/>
          </p:cNvSpPr>
          <p:nvPr>
            <p:ph type="ftr" idx="6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38" name="PlaceHolder 6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8C9CA0E-6800-4B05-B53C-DB4B1073535B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682AD2F-DD8D-4305-83A9-98AC18C838F1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1B45F7-FBBC-4D6D-ADA5-0C3B18F49D5C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66BF031-835E-4956-849E-A5E0BC41684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B9F69F-7574-4957-8197-87595C742F9E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7BE990-D27B-4E4F-94B9-C8B34A3E8864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BFCC68-6C77-43B6-B9AF-31C55917894B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6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4B7786-91B8-422E-BAB6-3E228559D483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7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49360" y="3646800"/>
            <a:ext cx="517896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22554B-E262-43B4-A6E8-D96C20F8DE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2EFB6BE5-9454-400F-92BF-51BAFDD29F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49360" y="3646800"/>
            <a:ext cx="517896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7F3E7CE1-0440-4B2B-A881-9120A3BCE9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C991305-B118-4AA1-B951-5B8A9BBEB9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3247C914-27B6-4C1A-826A-C65AE5B215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55419BD6-C7AA-448B-A752-82B221A2F3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49360" y="3646800"/>
            <a:ext cx="517896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BE91F8D8-BE04-46C0-977F-8F46707C45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2EC0BA0-2D2B-4E15-924C-B7B813F5B7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C324DDA-99F4-447B-9C49-B4A351B1A4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49360" y="3646800"/>
            <a:ext cx="517896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D9FD82EB-2E1C-429C-9645-7AA924DDC7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E400EA-4EAE-4B85-AC76-7EB9CF70CE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366E7758-AEBB-4351-93C8-30AC4044391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12DBEBB8-ADD5-4340-9AC5-DBBBBB1B35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49360" y="3646800"/>
            <a:ext cx="252720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203280" y="3646800"/>
            <a:ext cx="252720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C390DB04-68C1-44FE-8E8F-838F995544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973C17E7-856A-4487-834F-F1C8F932A4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1F4AEF28-38E2-4ECA-9F94-361158040B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080FE388-F8CC-4518-A325-AD6D3874602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E0ADE3CA-88BE-405E-9380-9DD137D32C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9962A518-6C19-498C-B2D5-8D6842D3EC9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F644FF3-CB41-4AEC-B673-7ADE8E088C6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AB091A3-9F89-40D3-AC35-74E2BB2E174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D5D13BE-37BF-4F6B-A647-0EC6B6EAAE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1FE991C-EEFE-49C2-B228-9F7DB56F9A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FD99EF0-F84D-4BE4-B363-C88EF86808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740E892-40DA-4810-9C61-0CE5CDEBB18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1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2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5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6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59160" y="389880"/>
            <a:ext cx="8281800" cy="295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4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6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1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3FD5BB-725A-4C0D-A19E-FB7EC5E16782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Freeform: Shape 18"/>
          <p:cNvSpPr/>
          <p:nvPr/>
        </p:nvSpPr>
        <p:spPr>
          <a:xfrm rot="2700000">
            <a:off x="612360" y="481680"/>
            <a:ext cx="1079640" cy="126252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1262520"/>
              <a:gd name="textAreaBottom" fmla="*/ 1262880 h 1262520"/>
            </a:gdLst>
            <a:ahLst/>
            <a:cxnLst/>
            <a:rect l="textAreaLeft" t="textAreaTop" r="textAreaRight" b="textAreaBottom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 rotWithShape="0"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330000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5" name="Oval 19"/>
          <p:cNvSpPr/>
          <p:nvPr/>
        </p:nvSpPr>
        <p:spPr>
          <a:xfrm rot="8100000">
            <a:off x="627120" y="829080"/>
            <a:ext cx="539640" cy="1079640"/>
          </a:xfrm>
          <a:prstGeom prst="ellipse">
            <a:avLst/>
          </a:prstGeom>
          <a:gradFill rotWithShape="0">
            <a:gsLst>
              <a:gs pos="50000">
                <a:srgbClr val="23213C"/>
              </a:gs>
              <a:gs pos="100000">
                <a:srgbClr val="2C284A"/>
              </a:gs>
            </a:gsLst>
            <a:lin ang="1350000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6" name="Oval 24"/>
          <p:cNvSpPr/>
          <p:nvPr/>
        </p:nvSpPr>
        <p:spPr>
          <a:xfrm>
            <a:off x="1800720" y="247284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7" name="Group 33"/>
          <p:cNvGrpSpPr/>
          <p:nvPr/>
        </p:nvGrpSpPr>
        <p:grpSpPr>
          <a:xfrm>
            <a:off x="1292760" y="4299480"/>
            <a:ext cx="2083320" cy="2083320"/>
            <a:chOff x="1292760" y="4299480"/>
            <a:chExt cx="2083320" cy="2083320"/>
          </a:xfrm>
        </p:grpSpPr>
        <p:sp>
          <p:nvSpPr>
            <p:cNvPr id="8" name="Freeform: Shape 34"/>
            <p:cNvSpPr/>
            <p:nvPr/>
          </p:nvSpPr>
          <p:spPr>
            <a:xfrm rot="18900000" flipV="1">
              <a:off x="1455840" y="4933080"/>
              <a:ext cx="1853640" cy="926640"/>
            </a:xfrm>
            <a:custGeom>
              <a:avLst/>
              <a:gdLst>
                <a:gd name="textAreaLeft" fmla="*/ 0 w 1853640"/>
                <a:gd name="textAreaRight" fmla="*/ 1854000 w 1853640"/>
                <a:gd name="textAreaTop" fmla="*/ 360 h 926640"/>
                <a:gd name="textAreaBottom" fmla="*/ 927360 h 92664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9" name="Freeform: Shape 35"/>
            <p:cNvSpPr/>
            <p:nvPr/>
          </p:nvSpPr>
          <p:spPr>
            <a:xfrm rot="18900000" flipV="1">
              <a:off x="1407240" y="4794120"/>
              <a:ext cx="1853640" cy="1092600"/>
            </a:xfrm>
            <a:custGeom>
              <a:avLst/>
              <a:gdLst>
                <a:gd name="textAreaLeft" fmla="*/ 0 w 1853640"/>
                <a:gd name="textAreaRight" fmla="*/ 1854000 w 1853640"/>
                <a:gd name="textAreaTop" fmla="*/ -360 h 1092600"/>
                <a:gd name="textAreaBottom" fmla="*/ 1092600 h 109260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44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0" name="Oval 36"/>
            <p:cNvSpPr/>
            <p:nvPr/>
          </p:nvSpPr>
          <p:spPr>
            <a:xfrm rot="13500000" flipV="1">
              <a:off x="2491200" y="4344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1" name="Oval 37"/>
            <p:cNvSpPr/>
            <p:nvPr/>
          </p:nvSpPr>
          <p:spPr>
            <a:xfrm rot="13500000" flipV="1">
              <a:off x="1510200" y="5325120"/>
              <a:ext cx="106560" cy="4662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70000" y="3333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89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640" y="5384160"/>
            <a:ext cx="828000" cy="828000"/>
            <a:chOff x="233640" y="5384160"/>
            <a:chExt cx="828000" cy="828000"/>
          </a:xfrm>
        </p:grpSpPr>
        <p:sp>
          <p:nvSpPr>
            <p:cNvPr id="90" name="Freeform: Shape 19"/>
            <p:cNvSpPr/>
            <p:nvPr/>
          </p:nvSpPr>
          <p:spPr>
            <a:xfrm rot="2700000">
              <a:off x="377640" y="548244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330000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91" name="Oval 20"/>
            <p:cNvSpPr/>
            <p:nvPr/>
          </p:nvSpPr>
          <p:spPr>
            <a:xfrm rot="8100000">
              <a:off x="384840" y="5655960"/>
              <a:ext cx="269640" cy="539640"/>
            </a:xfrm>
            <a:prstGeom prst="ellipse">
              <a:avLst/>
            </a:prstGeom>
            <a:gradFill rotWithShape="0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135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0800" y="508680"/>
            <a:ext cx="1108980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50800" y="2097000"/>
            <a:ext cx="5435280" cy="39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28600" lvl="1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411480" lvl="2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594360" lvl="3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777240" lvl="4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05680" y="2097000"/>
            <a:ext cx="5435280" cy="39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28600" lvl="1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411480" lvl="2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594360" lvl="3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777240" lvl="4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25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6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27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750F1F-32A0-49C7-B9E9-FD876EC67C1A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0840" y="196920"/>
            <a:ext cx="4899240" cy="233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83200" y="2827080"/>
            <a:ext cx="4917240" cy="3441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algn="r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algn="r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algn="r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algn="r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5520" y="0"/>
            <a:ext cx="609552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Gill Sans MT"/>
              </a:rPr>
              <a:t>Click icon to add picture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grpSp>
        <p:nvGrpSpPr>
          <p:cNvPr id="101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9360" y="551880"/>
            <a:ext cx="897480" cy="933480"/>
            <a:chOff x="4689360" y="551880"/>
            <a:chExt cx="897480" cy="933480"/>
          </a:xfrm>
        </p:grpSpPr>
        <p:sp>
          <p:nvSpPr>
            <p:cNvPr id="102" name="Freeform 5"/>
            <p:cNvSpPr/>
            <p:nvPr/>
          </p:nvSpPr>
          <p:spPr>
            <a:xfrm rot="1800000">
              <a:off x="4916520" y="68256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03" name="Freeform 6"/>
            <p:cNvSpPr/>
            <p:nvPr/>
          </p:nvSpPr>
          <p:spPr>
            <a:xfrm rot="1800000">
              <a:off x="4803120" y="74952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04" name="Freeform 8"/>
            <p:cNvSpPr/>
            <p:nvPr/>
          </p:nvSpPr>
          <p:spPr>
            <a:xfrm rot="1800000">
              <a:off x="5067360" y="90468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05" name="Oval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9440" y="523260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1"/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107" name="Freeform: Shape 12"/>
            <p:cNvSpPr/>
            <p:nvPr/>
          </p:nvSpPr>
          <p:spPr>
            <a:xfrm rot="2700000" flipH="1" flipV="1">
              <a:off x="391320" y="5628600"/>
              <a:ext cx="926640" cy="4629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360 h 462960"/>
                <a:gd name="textAreaBottom" fmla="*/ 463680 h 4629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08" name="Oval 13"/>
            <p:cNvSpPr/>
            <p:nvPr/>
          </p:nvSpPr>
          <p:spPr>
            <a:xfrm rot="8100000" flipH="1" flipV="1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09" name="Oval 14"/>
            <p:cNvSpPr/>
            <p:nvPr/>
          </p:nvSpPr>
          <p:spPr>
            <a:xfrm rot="8100000" flipH="1" flipV="1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10" name="Freeform: Shape 15"/>
            <p:cNvSpPr/>
            <p:nvPr/>
          </p:nvSpPr>
          <p:spPr>
            <a:xfrm rot="2700000" flipH="1" flipV="1">
              <a:off x="415440" y="5572440"/>
              <a:ext cx="926640" cy="5295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-360 h 529560"/>
                <a:gd name="textAreaBottom" fmla="*/ 529560 h 5295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124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50800" y="2113200"/>
            <a:ext cx="1108980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dt" idx="28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29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sldNum" idx="30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A923FB-B48F-40BF-8F12-08A8066BD6F6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50800" y="550800"/>
            <a:ext cx="11089800" cy="123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53680" y="1917000"/>
            <a:ext cx="2920680" cy="429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048920" y="1917000"/>
            <a:ext cx="7591320" cy="429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Gill Sans MT"/>
              </a:rPr>
              <a:t>Click icon to insert table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31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 idx="32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 idx="33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C9BC05-547F-4419-9D3F-385EEB367405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70000" y="3333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50800" y="488160"/>
            <a:ext cx="1108980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126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6760" y="1833480"/>
            <a:ext cx="1656360" cy="1656360"/>
            <a:chOff x="10346760" y="1833480"/>
            <a:chExt cx="1656360" cy="1656360"/>
          </a:xfrm>
        </p:grpSpPr>
        <p:sp>
          <p:nvSpPr>
            <p:cNvPr id="127" name="Freeform: Shape 25"/>
            <p:cNvSpPr/>
            <p:nvPr/>
          </p:nvSpPr>
          <p:spPr>
            <a:xfrm rot="8100000">
              <a:off x="10635120" y="2030040"/>
              <a:ext cx="1079640" cy="1262520"/>
            </a:xfrm>
            <a:custGeom>
              <a:avLst/>
              <a:gdLst>
                <a:gd name="textAreaLeft" fmla="*/ 0 w 1079640"/>
                <a:gd name="textAreaRight" fmla="*/ 1080000 w 1079640"/>
                <a:gd name="textAreaTop" fmla="*/ 0 h 1262520"/>
                <a:gd name="textAreaBottom" fmla="*/ 1262880 h 126252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28" name="Oval 13"/>
            <p:cNvSpPr/>
            <p:nvPr/>
          </p:nvSpPr>
          <p:spPr>
            <a:xfrm rot="13500000">
              <a:off x="10649160" y="1866240"/>
              <a:ext cx="539640" cy="107964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29" name="Freeform: Shap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5880" y="0"/>
            <a:ext cx="359640" cy="274320"/>
          </a:xfrm>
          <a:custGeom>
            <a:avLst/>
            <a:gdLst>
              <a:gd name="textAreaLeft" fmla="*/ 0 w 359640"/>
              <a:gd name="textAreaRight" fmla="*/ 360000 w 359640"/>
              <a:gd name="textAreaTop" fmla="*/ 0 h 274320"/>
              <a:gd name="textAreaBottom" fmla="*/ 274680 h 274320"/>
            </a:gdLst>
            <a:ahLst/>
            <a:cxnLst/>
            <a:rect l="textAreaLeft" t="textAreaTop" r="textAreaRight" b="textAreaBottom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130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640" y="5384160"/>
            <a:ext cx="828000" cy="828000"/>
            <a:chOff x="233640" y="5384160"/>
            <a:chExt cx="828000" cy="828000"/>
          </a:xfrm>
        </p:grpSpPr>
        <p:sp>
          <p:nvSpPr>
            <p:cNvPr id="131" name="Freeform: Shape 19"/>
            <p:cNvSpPr/>
            <p:nvPr/>
          </p:nvSpPr>
          <p:spPr>
            <a:xfrm rot="2700000">
              <a:off x="377640" y="548244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330000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32" name="Oval 20"/>
            <p:cNvSpPr/>
            <p:nvPr/>
          </p:nvSpPr>
          <p:spPr>
            <a:xfrm rot="8100000">
              <a:off x="384840" y="5655960"/>
              <a:ext cx="269640" cy="539640"/>
            </a:xfrm>
            <a:prstGeom prst="ellipse">
              <a:avLst/>
            </a:prstGeom>
            <a:gradFill rotWithShape="0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135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50800" y="1965240"/>
            <a:ext cx="5435280" cy="39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301440" y="1965240"/>
            <a:ext cx="5339160" cy="39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34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35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7" name="PlaceHolder 6"/>
          <p:cNvSpPr>
            <a:spLocks noGrp="1"/>
          </p:cNvSpPr>
          <p:nvPr>
            <p:ph type="sldNum" idx="36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6B7A91-5DC7-49F2-9746-075BDD92D888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50800" y="560880"/>
            <a:ext cx="11089800" cy="11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37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38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sldNum" idx="39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D60991-122F-45FB-BFA7-27B91CE8E880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50800" y="1917000"/>
            <a:ext cx="11089800" cy="429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val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3880" y="542736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49360" y="3646800"/>
            <a:ext cx="5178960" cy="270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457200"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914400"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371600"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828800"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925960" y="549360"/>
            <a:ext cx="5654160" cy="5787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Gill Sans MT"/>
              </a:rPr>
              <a:t>Click icon to insert picture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grpSp>
        <p:nvGrpSpPr>
          <p:cNvPr id="147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800" y="5511960"/>
            <a:ext cx="828360" cy="828000"/>
            <a:chOff x="577800" y="5511960"/>
            <a:chExt cx="828360" cy="828000"/>
          </a:xfrm>
        </p:grpSpPr>
        <p:sp>
          <p:nvSpPr>
            <p:cNvPr id="148" name="Freeform: Shape 15"/>
            <p:cNvSpPr/>
            <p:nvPr/>
          </p:nvSpPr>
          <p:spPr>
            <a:xfrm rot="8100000">
              <a:off x="722160" y="561024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49" name="Oval 10"/>
            <p:cNvSpPr/>
            <p:nvPr/>
          </p:nvSpPr>
          <p:spPr>
            <a:xfrm rot="13500000">
              <a:off x="729000" y="5528520"/>
              <a:ext cx="269640" cy="53964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grpSp>
        <p:nvGrpSpPr>
          <p:cNvPr id="150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151" name="Freeform: Shape 12"/>
            <p:cNvSpPr/>
            <p:nvPr/>
          </p:nvSpPr>
          <p:spPr>
            <a:xfrm rot="2700000" flipH="1" flipV="1">
              <a:off x="391320" y="5628600"/>
              <a:ext cx="926640" cy="4629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360 h 462960"/>
                <a:gd name="textAreaBottom" fmla="*/ 463680 h 4629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52" name="Oval 13"/>
            <p:cNvSpPr/>
            <p:nvPr/>
          </p:nvSpPr>
          <p:spPr>
            <a:xfrm rot="8100000" flipH="1" flipV="1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53" name="Oval 14"/>
            <p:cNvSpPr/>
            <p:nvPr/>
          </p:nvSpPr>
          <p:spPr>
            <a:xfrm rot="8100000" flipH="1" flipV="1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54" name="Freeform: Shape 15"/>
            <p:cNvSpPr/>
            <p:nvPr/>
          </p:nvSpPr>
          <p:spPr>
            <a:xfrm rot="2700000" flipH="1" flipV="1">
              <a:off x="415440" y="5572440"/>
              <a:ext cx="926640" cy="5295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-360 h 529560"/>
                <a:gd name="textAreaBottom" fmla="*/ 529560 h 5295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55" name="PlaceHolder 4"/>
          <p:cNvSpPr>
            <a:spLocks noGrp="1"/>
          </p:cNvSpPr>
          <p:nvPr>
            <p:ph type="dt" idx="40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 idx="41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 idx="42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BF96F8-407F-4269-805D-8380899CC3AF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47"/>
          <p:cNvGrpSpPr/>
          <p:nvPr/>
        </p:nvGrpSpPr>
        <p:grpSpPr>
          <a:xfrm>
            <a:off x="242640" y="748080"/>
            <a:ext cx="897120" cy="933480"/>
            <a:chOff x="242640" y="748080"/>
            <a:chExt cx="897120" cy="933480"/>
          </a:xfrm>
        </p:grpSpPr>
        <p:sp>
          <p:nvSpPr>
            <p:cNvPr id="163" name="Freeform 5"/>
            <p:cNvSpPr/>
            <p:nvPr/>
          </p:nvSpPr>
          <p:spPr>
            <a:xfrm rot="1800000">
              <a:off x="469440" y="87876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64" name="Freeform 6"/>
            <p:cNvSpPr/>
            <p:nvPr/>
          </p:nvSpPr>
          <p:spPr>
            <a:xfrm rot="1800000">
              <a:off x="356400" y="94572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65" name="Freeform 8"/>
            <p:cNvSpPr/>
            <p:nvPr/>
          </p:nvSpPr>
          <p:spPr>
            <a:xfrm rot="1800000">
              <a:off x="620640" y="110088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63400" y="474480"/>
            <a:ext cx="11077200" cy="295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4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6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dt" idx="43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44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69" name="PlaceHolder 4"/>
          <p:cNvSpPr>
            <a:spLocks noGrp="1"/>
          </p:cNvSpPr>
          <p:nvPr>
            <p:ph type="sldNum" idx="45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EB2346-9FC0-4B3D-906C-E4609ECF7FE7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66280" y="3629880"/>
            <a:ext cx="11074680" cy="26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Click to edit Master text styles</a:t>
            </a:r>
            <a:endParaRPr lang="en-US" sz="2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71" name="Freeform: Shape 40"/>
          <p:cNvSpPr/>
          <p:nvPr/>
        </p:nvSpPr>
        <p:spPr>
          <a:xfrm rot="18900000">
            <a:off x="11208960" y="4448160"/>
            <a:ext cx="999000" cy="1262520"/>
          </a:xfrm>
          <a:custGeom>
            <a:avLst/>
            <a:gdLst>
              <a:gd name="textAreaLeft" fmla="*/ 0 w 999000"/>
              <a:gd name="textAreaRight" fmla="*/ 999360 w 999000"/>
              <a:gd name="textAreaTop" fmla="*/ 0 h 1262520"/>
              <a:gd name="textAreaBottom" fmla="*/ 1262880 h 1262520"/>
            </a:gdLst>
            <a:ahLst/>
            <a:cxnLst/>
            <a:rect l="textAreaLeft" t="textAreaTop" r="textAreaRight" b="textAreaBottom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 rotWithShape="0"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750000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72" name="Freeform: Shape 42"/>
          <p:cNvSpPr/>
          <p:nvPr/>
        </p:nvSpPr>
        <p:spPr>
          <a:xfrm rot="2700000">
            <a:off x="11687040" y="4853520"/>
            <a:ext cx="539640" cy="977760"/>
          </a:xfrm>
          <a:custGeom>
            <a:avLst/>
            <a:gdLst>
              <a:gd name="textAreaLeft" fmla="*/ 0 w 539640"/>
              <a:gd name="textAreaRight" fmla="*/ 540000 w 539640"/>
              <a:gd name="textAreaTop" fmla="*/ 0 h 977760"/>
              <a:gd name="textAreaBottom" fmla="*/ 978120 h 977760"/>
            </a:gdLst>
            <a:ahLst/>
            <a:cxnLst/>
            <a:rect l="textAreaLeft" t="textAreaTop" r="textAreaRight" b="textAreaBottom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val 21"/>
          <p:cNvSpPr/>
          <p:nvPr/>
        </p:nvSpPr>
        <p:spPr>
          <a:xfrm>
            <a:off x="11070000" y="3333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174" name="Group 12"/>
          <p:cNvGrpSpPr/>
          <p:nvPr/>
        </p:nvGrpSpPr>
        <p:grpSpPr>
          <a:xfrm>
            <a:off x="233640" y="5384160"/>
            <a:ext cx="828000" cy="828000"/>
            <a:chOff x="233640" y="5384160"/>
            <a:chExt cx="828000" cy="828000"/>
          </a:xfrm>
        </p:grpSpPr>
        <p:sp>
          <p:nvSpPr>
            <p:cNvPr id="175" name="Freeform: Shape 19"/>
            <p:cNvSpPr/>
            <p:nvPr/>
          </p:nvSpPr>
          <p:spPr>
            <a:xfrm rot="2700000">
              <a:off x="377640" y="5482440"/>
              <a:ext cx="539640" cy="631080"/>
            </a:xfrm>
            <a:custGeom>
              <a:avLst/>
              <a:gdLst>
                <a:gd name="textAreaLeft" fmla="*/ 0 w 539640"/>
                <a:gd name="textAreaRight" fmla="*/ 540000 w 539640"/>
                <a:gd name="textAreaTop" fmla="*/ 0 h 631080"/>
                <a:gd name="textAreaBottom" fmla="*/ 631440 h 63108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330000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176" name="Oval 20"/>
            <p:cNvSpPr/>
            <p:nvPr/>
          </p:nvSpPr>
          <p:spPr>
            <a:xfrm rot="8100000">
              <a:off x="384840" y="5655960"/>
              <a:ext cx="269640" cy="539640"/>
            </a:xfrm>
            <a:prstGeom prst="ellipse">
              <a:avLst/>
            </a:prstGeom>
            <a:gradFill rotWithShape="0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135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8980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50800" y="2097000"/>
            <a:ext cx="5435280" cy="39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05680" y="2097000"/>
            <a:ext cx="5435280" cy="399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dt" idx="46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47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2" name="PlaceHolder 6"/>
          <p:cNvSpPr>
            <a:spLocks noGrp="1"/>
          </p:cNvSpPr>
          <p:nvPr>
            <p:ph type="sldNum" idx="48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183751-FA5F-47DD-9593-B4778FB5B8C1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val 11"/>
          <p:cNvSpPr/>
          <p:nvPr/>
        </p:nvSpPr>
        <p:spPr>
          <a:xfrm>
            <a:off x="11091600" y="58935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87" name="Rectangle 10"/>
          <p:cNvSpPr/>
          <p:nvPr/>
        </p:nvSpPr>
        <p:spPr>
          <a:xfrm>
            <a:off x="11451600" y="5828040"/>
            <a:ext cx="378720" cy="35964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9736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32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50800" y="1881360"/>
            <a:ext cx="543672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400" b="0" u="none" strike="noStrike" cap="all" spc="201">
                <a:solidFill>
                  <a:schemeClr val="lt1"/>
                </a:solidFill>
                <a:uFillTx/>
                <a:latin typeface="Gill Sans MT"/>
              </a:rPr>
              <a:t>Click to edit Master text styles</a:t>
            </a:r>
            <a:endParaRPr lang="en-US" sz="1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50800" y="2577240"/>
            <a:ext cx="542880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2160" y="1881360"/>
            <a:ext cx="543600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400" b="0" u="none" strike="noStrike" cap="all" spc="201">
                <a:solidFill>
                  <a:schemeClr val="lt1"/>
                </a:solidFill>
                <a:uFillTx/>
                <a:latin typeface="Gill Sans MT"/>
              </a:rPr>
              <a:t>Click to edit Master text styles</a:t>
            </a:r>
            <a:endParaRPr lang="en-US" sz="14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12160" y="2577240"/>
            <a:ext cx="5436000" cy="35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193" name="PlaceHolder 6"/>
          <p:cNvSpPr>
            <a:spLocks noGrp="1"/>
          </p:cNvSpPr>
          <p:nvPr>
            <p:ph type="dt" idx="49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ftr" idx="50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5" name="PlaceHolder 8"/>
          <p:cNvSpPr>
            <a:spLocks noGrp="1"/>
          </p:cNvSpPr>
          <p:nvPr>
            <p:ph type="sldNum" idx="51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5070F8-D05E-49A3-883B-D4A220701D02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0800" y="504000"/>
            <a:ext cx="11089800" cy="133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50800" y="2113920"/>
            <a:ext cx="11091240" cy="3978720"/>
          </a:xfrm>
          <a:prstGeom prst="rect">
            <a:avLst/>
          </a:prstGeom>
          <a:noFill/>
          <a:ln w="0">
            <a:noFill/>
          </a:ln>
        </p:spPr>
        <p:txBody>
          <a:bodyPr vert="eaVert"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158637-848C-4560-A4F0-1E018D260163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359160" y="550800"/>
            <a:ext cx="8282880" cy="554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dt" idx="52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ftr" idx="53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sldNum" idx="54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A0BF9E-9AF8-4B11-9F87-1872E47FA7C3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0" name="Freeform: Shape 38"/>
          <p:cNvSpPr/>
          <p:nvPr/>
        </p:nvSpPr>
        <p:spPr>
          <a:xfrm rot="18900000" flipV="1">
            <a:off x="-410400" y="3958200"/>
            <a:ext cx="3535920" cy="1853640"/>
          </a:xfrm>
          <a:custGeom>
            <a:avLst/>
            <a:gdLst>
              <a:gd name="textAreaLeft" fmla="*/ 0 w 3535920"/>
              <a:gd name="textAreaRight" fmla="*/ 3536280 w 3535920"/>
              <a:gd name="textAreaTop" fmla="*/ -360 h 1853640"/>
              <a:gd name="textAreaBottom" fmla="*/ 1853640 h 1853640"/>
            </a:gdLst>
            <a:ahLst/>
            <a:cxnLst/>
            <a:rect l="textAreaLeft" t="textAreaTop" r="textAreaRight" b="textAreaBottom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rotWithShape="0">
            <a:gsLst>
              <a:gs pos="31000">
                <a:srgbClr val="2C284A"/>
              </a:gs>
              <a:gs pos="97000">
                <a:srgbClr val="1B192E"/>
              </a:gs>
            </a:gsLst>
            <a:lin ang="3900000"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01" name="Freeform: Shape 32"/>
          <p:cNvSpPr/>
          <p:nvPr/>
        </p:nvSpPr>
        <p:spPr>
          <a:xfrm rot="18900000" flipV="1">
            <a:off x="-480600" y="3648600"/>
            <a:ext cx="3478320" cy="2164320"/>
          </a:xfrm>
          <a:custGeom>
            <a:avLst/>
            <a:gdLst>
              <a:gd name="textAreaLeft" fmla="*/ 0 w 3478320"/>
              <a:gd name="textAreaRight" fmla="*/ 3478680 w 3478320"/>
              <a:gd name="textAreaTop" fmla="*/ 360 h 2164320"/>
              <a:gd name="textAreaBottom" fmla="*/ 2165040 h 2164320"/>
            </a:gdLst>
            <a:ahLst/>
            <a:cxnLst/>
            <a:rect l="textAreaLeft" t="textAreaTop" r="textAreaRight" b="textAreaBottom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088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02" name="Oval 23"/>
          <p:cNvSpPr/>
          <p:nvPr/>
        </p:nvSpPr>
        <p:spPr>
          <a:xfrm rot="13500000" flipV="1">
            <a:off x="1512360" y="2840040"/>
            <a:ext cx="213840" cy="932760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03" name="Oval 41"/>
          <p:cNvSpPr/>
          <p:nvPr/>
        </p:nvSpPr>
        <p:spPr>
          <a:xfrm>
            <a:off x="1780560" y="38520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204" name="Group 50"/>
          <p:cNvGrpSpPr/>
          <p:nvPr/>
        </p:nvGrpSpPr>
        <p:grpSpPr>
          <a:xfrm>
            <a:off x="509400" y="1383120"/>
            <a:ext cx="897120" cy="933480"/>
            <a:chOff x="509400" y="1383120"/>
            <a:chExt cx="897120" cy="933480"/>
          </a:xfrm>
        </p:grpSpPr>
        <p:sp>
          <p:nvSpPr>
            <p:cNvPr id="205" name="Freeform 5"/>
            <p:cNvSpPr/>
            <p:nvPr/>
          </p:nvSpPr>
          <p:spPr>
            <a:xfrm rot="1800000">
              <a:off x="736200" y="151380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06" name="Freeform 6"/>
            <p:cNvSpPr/>
            <p:nvPr/>
          </p:nvSpPr>
          <p:spPr>
            <a:xfrm rot="1800000">
              <a:off x="623160" y="158076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07" name="Freeform 8"/>
            <p:cNvSpPr/>
            <p:nvPr/>
          </p:nvSpPr>
          <p:spPr>
            <a:xfrm rot="1800000">
              <a:off x="887400" y="173592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dt" idx="55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ftr" idx="56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57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66EE4B-58F4-4BFA-BD1B-65FC9C651CAE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edit the title text format</a:t>
            </a: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the outline text format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Outline Level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Outline Level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Outline Level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Outline Level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Sixth Outline Level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Seventh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7"/>
          <p:cNvGrpSpPr/>
          <p:nvPr/>
        </p:nvGrpSpPr>
        <p:grpSpPr>
          <a:xfrm>
            <a:off x="4753080" y="4823640"/>
            <a:ext cx="1656360" cy="1656360"/>
            <a:chOff x="4753080" y="4823640"/>
            <a:chExt cx="1656360" cy="1656360"/>
          </a:xfrm>
        </p:grpSpPr>
        <p:sp>
          <p:nvSpPr>
            <p:cNvPr id="215" name="Freeform: Shape 10"/>
            <p:cNvSpPr/>
            <p:nvPr/>
          </p:nvSpPr>
          <p:spPr>
            <a:xfrm rot="2700000">
              <a:off x="5041080" y="5020200"/>
              <a:ext cx="1079640" cy="1262520"/>
            </a:xfrm>
            <a:custGeom>
              <a:avLst/>
              <a:gdLst>
                <a:gd name="textAreaLeft" fmla="*/ 0 w 1079640"/>
                <a:gd name="textAreaRight" fmla="*/ 1080000 w 1079640"/>
                <a:gd name="textAreaTop" fmla="*/ 0 h 1262520"/>
                <a:gd name="textAreaBottom" fmla="*/ 1262880 h 126252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330000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16" name="Oval 11"/>
            <p:cNvSpPr/>
            <p:nvPr/>
          </p:nvSpPr>
          <p:spPr>
            <a:xfrm rot="8100000">
              <a:off x="5055840" y="5367600"/>
              <a:ext cx="539640" cy="1079640"/>
            </a:xfrm>
            <a:prstGeom prst="ellipse">
              <a:avLst/>
            </a:prstGeom>
            <a:gradFill rotWithShape="0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135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50800" y="549360"/>
            <a:ext cx="11089800" cy="98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32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295880" y="1749960"/>
            <a:ext cx="7345080" cy="43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50800" y="1749960"/>
            <a:ext cx="3565080" cy="43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</p:txBody>
      </p:sp>
      <p:sp>
        <p:nvSpPr>
          <p:cNvPr id="220" name="PlaceHolder 4"/>
          <p:cNvSpPr>
            <a:spLocks noGrp="1"/>
          </p:cNvSpPr>
          <p:nvPr>
            <p:ph type="dt" idx="58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 idx="59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22" name="PlaceHolder 6"/>
          <p:cNvSpPr>
            <a:spLocks noGrp="1"/>
          </p:cNvSpPr>
          <p:nvPr>
            <p:ph type="sldNum" idx="60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5FC266-A0AA-475E-9897-5B2E7B3E3162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16"/>
          <p:cNvGrpSpPr/>
          <p:nvPr/>
        </p:nvGrpSpPr>
        <p:grpSpPr>
          <a:xfrm>
            <a:off x="221040" y="4984560"/>
            <a:ext cx="897480" cy="933480"/>
            <a:chOff x="221040" y="4984560"/>
            <a:chExt cx="897480" cy="933480"/>
          </a:xfrm>
        </p:grpSpPr>
        <p:sp>
          <p:nvSpPr>
            <p:cNvPr id="224" name="Freeform 5"/>
            <p:cNvSpPr/>
            <p:nvPr/>
          </p:nvSpPr>
          <p:spPr>
            <a:xfrm rot="1800000">
              <a:off x="448200" y="511524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25" name="Freeform 6"/>
            <p:cNvSpPr/>
            <p:nvPr/>
          </p:nvSpPr>
          <p:spPr>
            <a:xfrm rot="1800000">
              <a:off x="334800" y="518220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26" name="Freeform 8"/>
            <p:cNvSpPr/>
            <p:nvPr/>
          </p:nvSpPr>
          <p:spPr>
            <a:xfrm rot="1800000">
              <a:off x="599040" y="533736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50800" y="575280"/>
            <a:ext cx="4500360" cy="98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32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267160" y="575280"/>
            <a:ext cx="6373440" cy="573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/>
                </a:solidFill>
                <a:uFillTx/>
                <a:latin typeface="Gill Sans MT"/>
              </a:rPr>
              <a:t>Click icon to add picture</a:t>
            </a:r>
            <a:endParaRPr lang="en-US" sz="16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50800" y="1776240"/>
            <a:ext cx="4500360" cy="453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</p:txBody>
      </p:sp>
      <p:sp>
        <p:nvSpPr>
          <p:cNvPr id="230" name="PlaceHolder 4"/>
          <p:cNvSpPr>
            <a:spLocks noGrp="1"/>
          </p:cNvSpPr>
          <p:nvPr>
            <p:ph type="dt" idx="61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ftr" idx="62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32" name="PlaceHolder 6"/>
          <p:cNvSpPr>
            <a:spLocks noGrp="1"/>
          </p:cNvSpPr>
          <p:nvPr>
            <p:ph type="sldNum" idx="63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7DFB24-5A06-4DAA-80E2-0F71350875F2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800" b="0" u="none" strike="noStrike">
                <a:solidFill>
                  <a:schemeClr val="lt1"/>
                </a:solidFill>
                <a:uFillTx/>
                <a:latin typeface="Walbaum Display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0" tIns="0" rIns="0" bIns="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Click to edit Master text styles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Second level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Third level</a:t>
            </a: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Fourth level</a:t>
            </a: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lt1">
                    <a:alpha val="60000"/>
                  </a:schemeClr>
                </a:solidFill>
                <a:uFillTx/>
                <a:latin typeface="Gill Sans MT"/>
              </a:rPr>
              <a:t>Fifth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dt" idx="7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8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9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D59AB7-CB8A-4D96-BCF3-AA8B0E106AD7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018200" y="662760"/>
            <a:ext cx="4624200" cy="554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8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26724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Gill Sans MT"/>
              </a:rPr>
              <a:t>Click icon to insert picture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27" name="Freeform: Shape 23"/>
            <p:cNvSpPr/>
            <p:nvPr/>
          </p:nvSpPr>
          <p:spPr>
            <a:xfrm rot="2700000" flipH="1" flipV="1">
              <a:off x="391320" y="5628600"/>
              <a:ext cx="926640" cy="4629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360 h 462960"/>
                <a:gd name="textAreaBottom" fmla="*/ 463680 h 4629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8" name="Oval 24"/>
            <p:cNvSpPr/>
            <p:nvPr/>
          </p:nvSpPr>
          <p:spPr>
            <a:xfrm rot="8100000" flipH="1" flipV="1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9" name="Oval 25"/>
            <p:cNvSpPr/>
            <p:nvPr/>
          </p:nvSpPr>
          <p:spPr>
            <a:xfrm rot="8100000" flipH="1" flipV="1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30" name="Freeform: Shape 26"/>
            <p:cNvSpPr/>
            <p:nvPr/>
          </p:nvSpPr>
          <p:spPr>
            <a:xfrm rot="2700000" flipH="1" flipV="1">
              <a:off x="415440" y="5572440"/>
              <a:ext cx="926640" cy="5295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-360 h 529560"/>
                <a:gd name="textAreaBottom" fmla="*/ 529560 h 5295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50800" y="483840"/>
            <a:ext cx="11089800" cy="16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50800" y="2419200"/>
            <a:ext cx="11089800" cy="391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0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1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sldNum" idx="12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004D06-6C26-45B9-B46F-68768B16232F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grpSp>
        <p:nvGrpSpPr>
          <p:cNvPr id="36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7040" y="1383120"/>
            <a:ext cx="897120" cy="933480"/>
            <a:chOff x="8897040" y="1383120"/>
            <a:chExt cx="897120" cy="933480"/>
          </a:xfrm>
        </p:grpSpPr>
        <p:sp>
          <p:nvSpPr>
            <p:cNvPr id="37" name="Freeform 5"/>
            <p:cNvSpPr/>
            <p:nvPr/>
          </p:nvSpPr>
          <p:spPr>
            <a:xfrm rot="1800000">
              <a:off x="9123840" y="151380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38" name="Freeform 6"/>
            <p:cNvSpPr/>
            <p:nvPr/>
          </p:nvSpPr>
          <p:spPr>
            <a:xfrm rot="1800000">
              <a:off x="9010800" y="158076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39" name="Freeform 8"/>
            <p:cNvSpPr/>
            <p:nvPr/>
          </p:nvSpPr>
          <p:spPr>
            <a:xfrm rot="1800000">
              <a:off x="9275040" y="173592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40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68200" y="38520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41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5480" y="2736360"/>
            <a:ext cx="3989880" cy="4054320"/>
            <a:chOff x="8925480" y="2736360"/>
            <a:chExt cx="3989880" cy="4054320"/>
          </a:xfrm>
        </p:grpSpPr>
        <p:sp>
          <p:nvSpPr>
            <p:cNvPr id="42" name="Freeform: Shape 38"/>
            <p:cNvSpPr/>
            <p:nvPr/>
          </p:nvSpPr>
          <p:spPr>
            <a:xfrm rot="2700000" flipH="1" flipV="1">
              <a:off x="9063000" y="3958200"/>
              <a:ext cx="3535920" cy="1853640"/>
            </a:xfrm>
            <a:custGeom>
              <a:avLst/>
              <a:gdLst>
                <a:gd name="textAreaLeft" fmla="*/ 360 w 3535920"/>
                <a:gd name="textAreaRight" fmla="*/ 3536640 w 3535920"/>
                <a:gd name="textAreaTop" fmla="*/ -360 h 1853640"/>
                <a:gd name="textAreaBottom" fmla="*/ 1853640 h 1853640"/>
              </a:gdLst>
              <a:ahLst/>
              <a:cxnLst/>
              <a:rect l="textAreaLeft" t="textAreaTop" r="textAreaRight" b="textAreaBottom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rotWithShape="0">
              <a:gsLst>
                <a:gs pos="31000">
                  <a:srgbClr val="2C284A"/>
                </a:gs>
                <a:gs pos="97000">
                  <a:srgbClr val="1B192E"/>
                </a:gs>
              </a:gsLst>
              <a:lin ang="1500000"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8925480" y="2736360"/>
              <a:ext cx="3989880" cy="3989880"/>
              <a:chOff x="8925480" y="2736360"/>
              <a:chExt cx="3989880" cy="3989880"/>
            </a:xfrm>
          </p:grpSpPr>
          <p:sp>
            <p:nvSpPr>
              <p:cNvPr id="44" name="Freeform: Shape 32"/>
              <p:cNvSpPr/>
              <p:nvPr/>
            </p:nvSpPr>
            <p:spPr>
              <a:xfrm rot="2700000" flipH="1" flipV="1">
                <a:off x="9180720" y="3648600"/>
                <a:ext cx="3478320" cy="2164320"/>
              </a:xfrm>
              <a:custGeom>
                <a:avLst/>
                <a:gdLst>
                  <a:gd name="textAreaLeft" fmla="*/ 360 w 3478320"/>
                  <a:gd name="textAreaRight" fmla="*/ 3479040 w 3478320"/>
                  <a:gd name="textAreaTop" fmla="*/ 360 h 2164320"/>
                  <a:gd name="textAreaBottom" fmla="*/ 2165040 h 2164320"/>
                </a:gdLst>
                <a:ahLst/>
                <a:cxnLst/>
                <a:rect l="textAreaLeft" t="textAreaTop" r="textAreaRight" b="textAreaBottom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08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1800" b="0" u="none" strike="noStrike">
                  <a:solidFill>
                    <a:schemeClr val="lt1"/>
                  </a:solidFill>
                  <a:uFillTx/>
                  <a:latin typeface="Gill Sans MT"/>
                </a:endParaRPr>
              </a:p>
            </p:txBody>
          </p:sp>
          <p:sp>
            <p:nvSpPr>
              <p:cNvPr id="45" name="Oval 15"/>
              <p:cNvSpPr/>
              <p:nvPr/>
            </p:nvSpPr>
            <p:spPr>
              <a:xfrm rot="8100000" flipH="1" flipV="1">
                <a:off x="10452600" y="2840040"/>
                <a:ext cx="213840" cy="932760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1800" b="0" u="none" strike="noStrike">
                  <a:solidFill>
                    <a:schemeClr val="lt1"/>
                  </a:solidFill>
                  <a:uFillTx/>
                  <a:latin typeface="Gill Sans MT"/>
                </a:endParaRPr>
              </a:p>
            </p:txBody>
          </p:sp>
        </p:grpSp>
      </p:grpSp>
      <p:grpSp>
        <p:nvGrpSpPr>
          <p:cNvPr id="46" name="Group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58120" y="3903840"/>
            <a:ext cx="1656360" cy="1656360"/>
            <a:chOff x="5658120" y="3903840"/>
            <a:chExt cx="1656360" cy="1656360"/>
          </a:xfrm>
        </p:grpSpPr>
        <p:sp>
          <p:nvSpPr>
            <p:cNvPr id="47" name="Freeform: Shape 25"/>
            <p:cNvSpPr/>
            <p:nvPr/>
          </p:nvSpPr>
          <p:spPr>
            <a:xfrm rot="8100000">
              <a:off x="5946480" y="4100400"/>
              <a:ext cx="1079640" cy="1262520"/>
            </a:xfrm>
            <a:custGeom>
              <a:avLst/>
              <a:gdLst>
                <a:gd name="textAreaLeft" fmla="*/ 0 w 1079640"/>
                <a:gd name="textAreaRight" fmla="*/ 1080000 w 1079640"/>
                <a:gd name="textAreaTop" fmla="*/ 0 h 1262520"/>
                <a:gd name="textAreaBottom" fmla="*/ 1262880 h 126252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48" name="Oval 18"/>
            <p:cNvSpPr/>
            <p:nvPr/>
          </p:nvSpPr>
          <p:spPr>
            <a:xfrm rot="13500000">
              <a:off x="5960520" y="3936960"/>
              <a:ext cx="539640" cy="107964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0800" y="4045320"/>
            <a:ext cx="1111500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54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0" y="4680"/>
            <a:ext cx="12191760" cy="3771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Gill Sans MT"/>
              </a:rPr>
              <a:t>Click icon to insert picture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51" name="Oval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5800" y="3852360"/>
            <a:ext cx="359640" cy="35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13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14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 idx="15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71AF9E-9F16-4E72-97B9-C76C9F2AF4B5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0800" y="196920"/>
            <a:ext cx="4158720" cy="3155400"/>
          </a:xfrm>
          <a:prstGeom prst="rect">
            <a:avLst/>
          </a:prstGeom>
          <a:noFill/>
          <a:ln w="0">
            <a:noFill/>
          </a:ln>
        </p:spPr>
        <p:txBody>
          <a:bodyPr lIns="91440" tIns="0" rIns="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56" name="Oval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8920" y="505908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pSp>
        <p:nvGrpSpPr>
          <p:cNvPr id="57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08200" y="4012560"/>
            <a:ext cx="897480" cy="933480"/>
            <a:chOff x="10708200" y="4012560"/>
            <a:chExt cx="897480" cy="933480"/>
          </a:xfrm>
        </p:grpSpPr>
        <p:sp>
          <p:nvSpPr>
            <p:cNvPr id="58" name="Freeform 5"/>
            <p:cNvSpPr/>
            <p:nvPr/>
          </p:nvSpPr>
          <p:spPr>
            <a:xfrm rot="1800000">
              <a:off x="10935360" y="414324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59" name="Freeform 6"/>
            <p:cNvSpPr/>
            <p:nvPr/>
          </p:nvSpPr>
          <p:spPr>
            <a:xfrm rot="1800000">
              <a:off x="10821960" y="421020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60" name="Freeform 8"/>
            <p:cNvSpPr/>
            <p:nvPr/>
          </p:nvSpPr>
          <p:spPr>
            <a:xfrm rot="1800000">
              <a:off x="11086200" y="436536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677920" y="788760"/>
            <a:ext cx="5132160" cy="513216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txBody>
          <a:bodyPr lIns="90000" tIns="365760" rIns="90000" bIns="4500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icon to add picture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16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17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4" name="PlaceHolder 5"/>
          <p:cNvSpPr>
            <a:spLocks noGrp="1"/>
          </p:cNvSpPr>
          <p:nvPr>
            <p:ph type="sldNum" idx="18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8D6DF0-40E1-4019-AD30-47469154D961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25840" y="-229320"/>
            <a:ext cx="3989880" cy="4053240"/>
            <a:chOff x="8925840" y="-229320"/>
            <a:chExt cx="3989880" cy="4053240"/>
          </a:xfrm>
        </p:grpSpPr>
        <p:sp>
          <p:nvSpPr>
            <p:cNvPr id="66" name="Freeform: Shape 38"/>
            <p:cNvSpPr/>
            <p:nvPr/>
          </p:nvSpPr>
          <p:spPr>
            <a:xfrm rot="8100000" flipV="1">
              <a:off x="9063000" y="749160"/>
              <a:ext cx="3535920" cy="1853640"/>
            </a:xfrm>
            <a:custGeom>
              <a:avLst/>
              <a:gdLst>
                <a:gd name="textAreaLeft" fmla="*/ 0 w 3535920"/>
                <a:gd name="textAreaRight" fmla="*/ 3536280 w 3535920"/>
                <a:gd name="textAreaTop" fmla="*/ -360 h 1853640"/>
                <a:gd name="textAreaBottom" fmla="*/ 1853640 h 1853640"/>
              </a:gdLst>
              <a:ahLst/>
              <a:cxnLst/>
              <a:rect l="textAreaLeft" t="textAreaTop" r="textAreaRight" b="textAreaBottom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rotWithShape="0">
              <a:gsLst>
                <a:gs pos="31000">
                  <a:srgbClr val="2C284A"/>
                </a:gs>
                <a:gs pos="97000">
                  <a:srgbClr val="1B192E"/>
                </a:gs>
              </a:gsLst>
              <a:lin ang="3900000"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grpSp>
          <p:nvGrpSpPr>
            <p:cNvPr id="67" name="Group 8"/>
            <p:cNvGrpSpPr/>
            <p:nvPr/>
          </p:nvGrpSpPr>
          <p:grpSpPr>
            <a:xfrm>
              <a:off x="8925840" y="-165960"/>
              <a:ext cx="3989880" cy="3989880"/>
              <a:chOff x="8925840" y="-165960"/>
              <a:chExt cx="3989880" cy="3989880"/>
            </a:xfrm>
          </p:grpSpPr>
          <p:sp>
            <p:nvSpPr>
              <p:cNvPr id="68" name="Freeform: Shape 32"/>
              <p:cNvSpPr/>
              <p:nvPr/>
            </p:nvSpPr>
            <p:spPr>
              <a:xfrm rot="8100000" flipV="1">
                <a:off x="9181440" y="746280"/>
                <a:ext cx="3478320" cy="2164320"/>
              </a:xfrm>
              <a:custGeom>
                <a:avLst/>
                <a:gdLst>
                  <a:gd name="textAreaLeft" fmla="*/ 0 w 3478320"/>
                  <a:gd name="textAreaRight" fmla="*/ 3478680 w 3478320"/>
                  <a:gd name="textAreaTop" fmla="*/ 360 h 2164320"/>
                  <a:gd name="textAreaBottom" fmla="*/ 2165040 h 2164320"/>
                </a:gdLst>
                <a:ahLst/>
                <a:cxnLst/>
                <a:rect l="textAreaLeft" t="textAreaTop" r="textAreaRight" b="textAreaBottom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08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1800" b="0" u="none" strike="noStrike">
                  <a:solidFill>
                    <a:schemeClr val="lt1"/>
                  </a:solidFill>
                  <a:uFillTx/>
                  <a:latin typeface="Gill Sans MT"/>
                </a:endParaRPr>
              </a:p>
            </p:txBody>
          </p:sp>
          <p:sp>
            <p:nvSpPr>
              <p:cNvPr id="69" name="Oval 10"/>
              <p:cNvSpPr/>
              <p:nvPr/>
            </p:nvSpPr>
            <p:spPr>
              <a:xfrm rot="2700000" flipV="1">
                <a:off x="10452240" y="2788200"/>
                <a:ext cx="213840" cy="932760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horzOverflow="overflow" numCol="1" spcCol="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n-US" sz="1800" b="0" u="none" strike="noStrike">
                  <a:solidFill>
                    <a:schemeClr val="lt1"/>
                  </a:solidFill>
                  <a:uFillTx/>
                  <a:latin typeface="Gill Sans MT"/>
                </a:endParaRPr>
              </a:p>
            </p:txBody>
          </p:sp>
        </p:grpSp>
      </p:grpSp>
      <p:grpSp>
        <p:nvGrpSpPr>
          <p:cNvPr id="70" name="Group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90760" y="4892400"/>
            <a:ext cx="1656360" cy="1656360"/>
            <a:chOff x="8690760" y="4892400"/>
            <a:chExt cx="1656360" cy="1656360"/>
          </a:xfrm>
        </p:grpSpPr>
        <p:sp>
          <p:nvSpPr>
            <p:cNvPr id="71" name="Freeform: Shape 25"/>
            <p:cNvSpPr/>
            <p:nvPr/>
          </p:nvSpPr>
          <p:spPr>
            <a:xfrm rot="8100000">
              <a:off x="8979120" y="5088960"/>
              <a:ext cx="1079640" cy="1262520"/>
            </a:xfrm>
            <a:custGeom>
              <a:avLst/>
              <a:gdLst>
                <a:gd name="textAreaLeft" fmla="*/ 0 w 1079640"/>
                <a:gd name="textAreaRight" fmla="*/ 1080000 w 1079640"/>
                <a:gd name="textAreaTop" fmla="*/ 0 h 1262520"/>
                <a:gd name="textAreaBottom" fmla="*/ 1262880 h 1262520"/>
              </a:gdLst>
              <a:ahLst/>
              <a:cxnLst/>
              <a:rect l="textAreaLeft" t="textAreaTop" r="textAreaRight" b="textAreaBottom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 rotWithShape="0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870000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72" name="Oval 20"/>
            <p:cNvSpPr/>
            <p:nvPr/>
          </p:nvSpPr>
          <p:spPr>
            <a:xfrm rot="13500000">
              <a:off x="8993160" y="4925160"/>
              <a:ext cx="539640" cy="1079640"/>
            </a:xfrm>
            <a:prstGeom prst="ellipse">
              <a:avLst/>
            </a:prstGeom>
            <a:gradFill rotWithShape="0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1890000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grpSp>
        <p:nvGrpSpPr>
          <p:cNvPr id="73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3960" y="5322600"/>
            <a:ext cx="1029960" cy="1029600"/>
            <a:chOff x="363960" y="5322600"/>
            <a:chExt cx="1029960" cy="1029600"/>
          </a:xfrm>
        </p:grpSpPr>
        <p:sp>
          <p:nvSpPr>
            <p:cNvPr id="74" name="Freeform: Shape 12"/>
            <p:cNvSpPr/>
            <p:nvPr/>
          </p:nvSpPr>
          <p:spPr>
            <a:xfrm rot="2700000" flipH="1" flipV="1">
              <a:off x="391320" y="5628600"/>
              <a:ext cx="926640" cy="4629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360 h 462960"/>
                <a:gd name="textAreaBottom" fmla="*/ 463680 h 4629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75" name="Oval 13"/>
            <p:cNvSpPr/>
            <p:nvPr/>
          </p:nvSpPr>
          <p:spPr>
            <a:xfrm rot="8100000" flipH="1" flipV="1">
              <a:off x="1238760" y="582552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76" name="Oval 14"/>
            <p:cNvSpPr/>
            <p:nvPr/>
          </p:nvSpPr>
          <p:spPr>
            <a:xfrm rot="8100000" flipH="1" flipV="1">
              <a:off x="748080" y="5334840"/>
              <a:ext cx="53280" cy="23292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77" name="Freeform: Shape 15"/>
            <p:cNvSpPr/>
            <p:nvPr/>
          </p:nvSpPr>
          <p:spPr>
            <a:xfrm rot="2700000" flipH="1" flipV="1">
              <a:off x="415440" y="5572440"/>
              <a:ext cx="926640" cy="529560"/>
            </a:xfrm>
            <a:custGeom>
              <a:avLst/>
              <a:gdLst>
                <a:gd name="textAreaLeft" fmla="*/ 360 w 926640"/>
                <a:gd name="textAreaRight" fmla="*/ 927360 w 926640"/>
                <a:gd name="textAreaTop" fmla="*/ -360 h 529560"/>
                <a:gd name="textAreaBottom" fmla="*/ 529560 h 529560"/>
              </a:gdLst>
              <a:ahLst/>
              <a:cxnLst/>
              <a:rect l="textAreaLeft" t="textAreaTop" r="textAreaRight" b="textAreaBottom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5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50800" y="498600"/>
            <a:ext cx="7959960" cy="144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400" y="2103120"/>
            <a:ext cx="792972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Click to add content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Second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Third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Fourth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Gill Sans MT"/>
              </a:rPr>
              <a:t>Fifth level</a:t>
            </a:r>
            <a:endParaRPr lang="en-US" sz="12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9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&lt;date/time&gt;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20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 idx="21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D3B01D-BEE2-4752-A42D-E3C19E9C62A9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Gill Sans MT"/>
              </a:rPr>
              <a:t>Click icon to insert picture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1523880" y="1376640"/>
            <a:ext cx="914364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5400" b="0" u="none" strike="noStrike">
                <a:solidFill>
                  <a:schemeClr val="lt1"/>
                </a:solidFill>
                <a:uFillTx/>
                <a:latin typeface="Walbaum Display"/>
              </a:rPr>
              <a:t>Click to add title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22"/>
          </p:nvPr>
        </p:nvSpPr>
        <p:spPr>
          <a:xfrm>
            <a:off x="550800" y="6507360"/>
            <a:ext cx="262872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 </a:t>
            </a:r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23"/>
          </p:nvPr>
        </p:nvSpPr>
        <p:spPr>
          <a:xfrm>
            <a:off x="3359160" y="6507360"/>
            <a:ext cx="637884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sldNum" idx="24"/>
          </p:nvPr>
        </p:nvSpPr>
        <p:spPr>
          <a:xfrm>
            <a:off x="9948960" y="6507360"/>
            <a:ext cx="1692000" cy="15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765BDE-38AC-4135-90CB-75EB2CBDEB13}" type="slidenum">
              <a:rPr lang="en-US" sz="1000" b="0" u="none" strike="noStrike">
                <a:solidFill>
                  <a:schemeClr val="lt1">
                    <a:alpha val="80000"/>
                  </a:schemeClr>
                </a:solidFill>
                <a:uFillTx/>
                <a:latin typeface="Gill Sans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Placeholder 7" descr="Data Points Digital background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29480" y="2917800"/>
            <a:ext cx="5392440" cy="277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br>
              <a:rPr sz="2000"/>
            </a:br>
            <a:br>
              <a:rPr sz="2000"/>
            </a:b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CSET211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: Statistical Machine Learning Project</a:t>
            </a:r>
            <a:br>
              <a:rPr sz="2000"/>
            </a:br>
            <a:br>
              <a:rPr sz="2000"/>
            </a:b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Submitted by: </a:t>
            </a:r>
            <a:br>
              <a:rPr sz="2000"/>
            </a:b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1) Abhinay Sumant Singh (E23CSEU2273)</a:t>
            </a:r>
            <a:br>
              <a:rPr sz="2000"/>
            </a:b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2) Paramdeep Singh</a:t>
            </a: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 (E23CSEU2252)</a:t>
            </a:r>
            <a:br>
              <a:rPr sz="2000"/>
            </a:b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3) Abhisekh Nallapati (E23CSEU2262)</a:t>
            </a:r>
            <a:br>
              <a:rPr sz="2000"/>
            </a:br>
            <a:br>
              <a:rPr sz="2000"/>
            </a:br>
            <a:r>
              <a:rPr lang="en-US" sz="2000" b="1" u="none" strike="noStrike">
                <a:solidFill>
                  <a:schemeClr val="lt1"/>
                </a:solidFill>
                <a:uFillTx/>
                <a:latin typeface="Arial"/>
              </a:rPr>
              <a:t>Submitted to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rial"/>
              </a:rPr>
              <a:t>: Dr. Shakshi Sharma</a:t>
            </a:r>
            <a:br>
              <a:rPr sz="2000"/>
            </a:br>
            <a:br>
              <a:rPr sz="2000"/>
            </a:br>
            <a:endParaRPr lang="en-US" sz="2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41" name="TextBox 2"/>
          <p:cNvSpPr/>
          <p:nvPr/>
        </p:nvSpPr>
        <p:spPr>
          <a:xfrm>
            <a:off x="6981120" y="997560"/>
            <a:ext cx="418500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7200" b="1" u="none" strike="noStrike" dirty="0">
                <a:solidFill>
                  <a:schemeClr val="tx1">
                    <a:lumMod val="75000"/>
                  </a:schemeClr>
                </a:solidFill>
                <a:uFillTx/>
                <a:latin typeface="Agency FB"/>
              </a:rPr>
              <a:t>Project Title</a:t>
            </a:r>
            <a:endParaRPr lang="en-US" sz="72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242" name="TextBox 5"/>
          <p:cNvSpPr/>
          <p:nvPr/>
        </p:nvSpPr>
        <p:spPr>
          <a:xfrm>
            <a:off x="6251760" y="2331360"/>
            <a:ext cx="56433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600" b="1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uFillTx/>
                <a:latin typeface="ADLaM Display"/>
                <a:ea typeface="ADLaM Display"/>
              </a:rPr>
              <a:t>GEOPRED</a:t>
            </a:r>
            <a:br>
              <a:rPr sz="1800" dirty="0"/>
            </a:br>
            <a:endParaRPr lang="en-US" sz="36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50800" y="201960"/>
            <a:ext cx="11089800" cy="76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Web Deployment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71" name="Rectangle 8"/>
          <p:cNvSpPr/>
          <p:nvPr/>
        </p:nvSpPr>
        <p:spPr>
          <a:xfrm>
            <a:off x="443160" y="1369080"/>
            <a:ext cx="11089800" cy="49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Tools Used: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Front-End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 HTML, CSS, JavaScript for creating a responsive user interface.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Back-End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 Flask for processing requests and serving predictions.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sng" strike="noStrike">
                <a:solidFill>
                  <a:schemeClr val="lt1"/>
                </a:solidFill>
                <a:uFillTx/>
                <a:latin typeface="Abadi Extra Light"/>
              </a:rPr>
              <a:t>Deployment Architecture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Input Handling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Users input country names on the front-end.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Back-end validates and standardizes input (e.g., "USA" → "United States").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Data Processing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lvl="1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Retrieves and preprocesses data for selected countries.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lvl="1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Handles missing values dynamically.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Model Execution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Trains ARIMA models and generates predictions.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API Integration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/predict endpoint processes requests and returns predictions in JSON format.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550800" y="1559880"/>
            <a:ext cx="10987200" cy="41904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91440" bIns="45720" anchor="t">
            <a:no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Abadi Extra Light"/>
              </a:rPr>
              <a:t>Current Deployment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028880" lvl="1" indent="-343080" defTabSz="914400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Abadi Extra Light"/>
              </a:rPr>
              <a:t>Local Server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: Flask app tested locally with debug mode enabled.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Abadi Extra Light"/>
              </a:rPr>
              <a:t>Future Deployment Plans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028880" lvl="1" indent="-343080" defTabSz="914400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Deploy on </a:t>
            </a:r>
            <a:r>
              <a:rPr lang="en-US" sz="1800" b="1" u="none" strike="noStrike">
                <a:solidFill>
                  <a:schemeClr val="lt1"/>
                </a:solidFill>
                <a:uFillTx/>
                <a:latin typeface="Abadi Extra Light"/>
              </a:rPr>
              <a:t>cloud platforms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 like Heroku, AWS, or Google Cloud.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028880" lvl="1" indent="-343080" defTabSz="914400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Use </a:t>
            </a:r>
            <a:r>
              <a:rPr lang="en-US" sz="1800" b="1" u="none" strike="noStrike">
                <a:solidFill>
                  <a:schemeClr val="lt1"/>
                </a:solidFill>
                <a:uFillTx/>
                <a:latin typeface="Abadi Extra Light"/>
              </a:rPr>
              <a:t>Docker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 for containerized deployment.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u="none" strike="noStrike">
                <a:solidFill>
                  <a:schemeClr val="lt1"/>
                </a:solidFill>
                <a:uFillTx/>
                <a:latin typeface="Abadi Extra Light"/>
              </a:rPr>
              <a:t>Features of the Web Application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028880" lvl="1" indent="-343080" defTabSz="914400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Validates user inputs and displays predictions interactively.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028880" lvl="1" indent="-343080" defTabSz="914400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Logs server-side requests for debugging.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1028880" lvl="1" indent="-343080" defTabSz="914400">
              <a:lnSpc>
                <a:spcPct val="10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badi Extra Light"/>
              </a:rPr>
              <a:t>Outputs are rounded and formatted for user readability.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550800" y="201960"/>
            <a:ext cx="11089800" cy="76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Web Deployment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"/>
          <p:cNvPicPr/>
          <p:nvPr/>
        </p:nvPicPr>
        <p:blipFill>
          <a:blip r:embed="rId2"/>
          <a:stretch/>
        </p:blipFill>
        <p:spPr>
          <a:xfrm>
            <a:off x="0" y="4680"/>
            <a:ext cx="12191760" cy="684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50800" y="560880"/>
            <a:ext cx="1108980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Challenges Faced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76" name="TextBox 5"/>
          <p:cNvSpPr/>
          <p:nvPr/>
        </p:nvSpPr>
        <p:spPr>
          <a:xfrm>
            <a:off x="550800" y="1924920"/>
            <a:ext cx="7642440" cy="37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1" u="none" strike="noStrike">
                <a:solidFill>
                  <a:schemeClr val="lt1"/>
                </a:solidFill>
                <a:uFillTx/>
                <a:latin typeface="Abadi Extra Light"/>
              </a:rPr>
              <a:t>Data Challenges</a:t>
            </a: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Missing values and non-standardized formats.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1" u="none" strike="noStrike">
                <a:solidFill>
                  <a:schemeClr val="lt1"/>
                </a:solidFill>
                <a:uFillTx/>
                <a:latin typeface="Abadi Extra Light"/>
              </a:rPr>
              <a:t>Modeling Challenges</a:t>
            </a: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Short time series limits model effectiveness.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Identifying optimal ARIMA parameters.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1" u="none" strike="noStrike">
                <a:solidFill>
                  <a:schemeClr val="lt1"/>
                </a:solidFill>
                <a:uFillTx/>
                <a:latin typeface="Abadi Extra Light"/>
              </a:rPr>
              <a:t>Deployment Challenges</a:t>
            </a: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Ensuring seamless communication between front-end and back-end.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Handling variations in user input.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50800" y="560880"/>
            <a:ext cx="11089800" cy="9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Future Scope</a:t>
            </a:r>
            <a:br>
              <a:rPr sz="5400"/>
            </a:b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78" name="TextBox 4"/>
          <p:cNvSpPr/>
          <p:nvPr/>
        </p:nvSpPr>
        <p:spPr>
          <a:xfrm>
            <a:off x="550800" y="1861560"/>
            <a:ext cx="9497880" cy="37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1" u="none" strike="noStrike">
                <a:solidFill>
                  <a:schemeClr val="lt1"/>
                </a:solidFill>
                <a:uFillTx/>
                <a:latin typeface="Abadi Extra Light"/>
              </a:rPr>
              <a:t>Data Improvements</a:t>
            </a: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Add external predictors (e.g., inflation rates, trade data).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Expand the dataset to include more historical years.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1" u="none" strike="noStrike">
                <a:solidFill>
                  <a:schemeClr val="lt1"/>
                </a:solidFill>
                <a:uFillTx/>
                <a:latin typeface="Abadi Extra Light"/>
              </a:rPr>
              <a:t>Model Enhancements</a:t>
            </a: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Implement hybrid models combining ARIMA with machine learning techniques.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1" u="none" strike="noStrike">
                <a:solidFill>
                  <a:schemeClr val="lt1"/>
                </a:solidFill>
                <a:uFillTx/>
                <a:latin typeface="Abadi Extra Light"/>
              </a:rPr>
              <a:t>Web Application</a:t>
            </a: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Deploy globally with real-time data updates.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914400" lvl="1" indent="-457200" defTabSz="914400">
              <a:lnSpc>
                <a:spcPct val="100000"/>
              </a:lnSpc>
              <a:buClr>
                <a:srgbClr val="FFFFFF"/>
              </a:buClr>
              <a:buFont typeface="Walbaum Display"/>
              <a:buAutoNum type="arabicPeriod"/>
            </a:pPr>
            <a:r>
              <a:rPr lang="en-IN" sz="2000" b="0" u="none" strike="noStrike">
                <a:solidFill>
                  <a:schemeClr val="lt1"/>
                </a:solidFill>
                <a:uFillTx/>
                <a:latin typeface="Abadi Extra Light"/>
              </a:rPr>
              <a:t>Add user accounts for customized predictions.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50800" y="488160"/>
            <a:ext cx="11089800" cy="13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60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Conclusion</a:t>
            </a:r>
            <a:br>
              <a:rPr sz="4000"/>
            </a:br>
            <a:endParaRPr lang="en-US" sz="6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80" name="TextBox 5"/>
          <p:cNvSpPr/>
          <p:nvPr/>
        </p:nvSpPr>
        <p:spPr>
          <a:xfrm>
            <a:off x="517320" y="1867680"/>
            <a:ext cx="11156760" cy="22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Key Achievements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Developed ARIMA-based models for population and GDP forecasting.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Deployed an interactive web application to visualize predictions.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Significance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Provides actionable insights for decision-making in economic and demographic planning.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49360" y="549360"/>
            <a:ext cx="5178960" cy="284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5400" b="0" u="none" strike="noStrike">
                <a:solidFill>
                  <a:schemeClr val="lt1"/>
                </a:solidFill>
                <a:uFillTx/>
                <a:latin typeface="Walbaum Display"/>
              </a:rPr>
              <a:t>Thank you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pic>
        <p:nvPicPr>
          <p:cNvPr id="282" name="Picture Placeholder 24" descr="A close-up of a network"/>
          <p:cNvPicPr/>
          <p:nvPr/>
        </p:nvPicPr>
        <p:blipFill>
          <a:blip r:embed="rId2"/>
          <a:stretch/>
        </p:blipFill>
        <p:spPr>
          <a:xfrm>
            <a:off x="5925960" y="549360"/>
            <a:ext cx="5654160" cy="578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50800" y="0"/>
            <a:ext cx="11089800" cy="92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Contents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graphicFrame>
        <p:nvGraphicFramePr>
          <p:cNvPr id="244" name="Table 5"/>
          <p:cNvGraphicFramePr/>
          <p:nvPr/>
        </p:nvGraphicFramePr>
        <p:xfrm>
          <a:off x="550800" y="921600"/>
          <a:ext cx="11089800" cy="5382720"/>
        </p:xfrm>
        <a:graphic>
          <a:graphicData uri="http://schemas.openxmlformats.org/drawingml/2006/table">
            <a:tbl>
              <a:tblPr/>
              <a:tblGrid>
                <a:gridCol w="148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Gill Sans MT"/>
                        </a:rPr>
                        <a:t>S.no.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12B1B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12B1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Gill Sans MT"/>
                        </a:rPr>
                        <a:t>Contents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12B1B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12B1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Gill Sans MT"/>
                        </a:rPr>
                        <a:t>Slide no.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solidFill>
                        <a:srgbClr val="12B1B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12B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Introduction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2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Problem Statement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2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3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Dataset Overview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3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4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Methodology Overview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4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5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ARIMA Model Explanation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5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6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Preprocessing Details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6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7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Results and Evaluation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7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8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Web Deployment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8 – 9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9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Challenges</a:t>
                      </a:r>
                      <a:r>
                        <a:rPr lang="en-IN" sz="1800" b="1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 </a:t>
                      </a:r>
                      <a:r>
                        <a:rPr lang="en-IN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Faced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10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10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Future Scopes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11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 cap="flat" cmpd="sng" algn="ctr">
                      <a:solidFill>
                        <a:srgbClr val="12B1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85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11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12B1BF"/>
                      </a:solidFill>
                      <a:prstDash val="solid"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Abadi Extra Light"/>
                        </a:rPr>
                        <a:t>Conclusion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lt1"/>
                          </a:solidFill>
                          <a:uFillTx/>
                          <a:latin typeface="Gill Sans MT"/>
                        </a:rPr>
                        <a:t>12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6480">
                      <a:solidFill>
                        <a:srgbClr val="12B1BF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12B1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50800" y="1204920"/>
            <a:ext cx="11115000" cy="51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br>
              <a:rPr sz="2800"/>
            </a:br>
            <a:r>
              <a:rPr lang="en-US" sz="2800" b="1" u="none" strike="noStrike">
                <a:solidFill>
                  <a:schemeClr val="lt1"/>
                </a:solidFill>
                <a:uFillTx/>
                <a:latin typeface="Abadi Extra Light"/>
              </a:rPr>
              <a:t>What is the project about?</a:t>
            </a:r>
            <a:br>
              <a:rPr sz="2800"/>
            </a:br>
            <a:r>
              <a:rPr lang="en-US" sz="2800" b="0" u="none" strike="noStrike">
                <a:solidFill>
                  <a:schemeClr val="lt1"/>
                </a:solidFill>
                <a:uFillTx/>
                <a:latin typeface="Abadi Extra Light"/>
              </a:rPr>
              <a:t>This project focuses on predicting population and GDP trends using ARIMA models. Time series forecasting enables us to analyze historical data and generate short-term future predictions for strategic planning.</a:t>
            </a:r>
            <a:br>
              <a:rPr sz="2800"/>
            </a:br>
            <a:br>
              <a:rPr sz="2800"/>
            </a:br>
            <a:r>
              <a:rPr lang="en-US" sz="2800" b="1" u="none" strike="noStrike">
                <a:solidFill>
                  <a:schemeClr val="lt1"/>
                </a:solidFill>
                <a:uFillTx/>
                <a:latin typeface="Abadi Extra Light"/>
              </a:rPr>
              <a:t>Why is it important?</a:t>
            </a:r>
            <a:br>
              <a:rPr sz="2800"/>
            </a:br>
            <a:r>
              <a:rPr lang="en-US" sz="2800" b="0" u="none" strike="noStrike">
                <a:solidFill>
                  <a:schemeClr val="lt1"/>
                </a:solidFill>
                <a:uFillTx/>
                <a:latin typeface="Abadi Extra Light"/>
              </a:rPr>
              <a:t>Accurate population and GDP forecasts are crucial for economic planning, policy-making, and resource allocation.</a:t>
            </a:r>
            <a:br>
              <a:rPr sz="2800"/>
            </a:br>
            <a:br>
              <a:rPr sz="2800"/>
            </a:br>
            <a:r>
              <a:rPr lang="en-US" sz="2800" b="1" u="none" strike="noStrike">
                <a:solidFill>
                  <a:schemeClr val="lt1"/>
                </a:solidFill>
                <a:uFillTx/>
                <a:latin typeface="Abadi Extra Light"/>
              </a:rPr>
              <a:t>Goals</a:t>
            </a:r>
            <a:r>
              <a:rPr lang="en-US" sz="28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br>
              <a:rPr sz="2800"/>
            </a:br>
            <a:r>
              <a:rPr lang="en-US" sz="2800" b="0" u="none" strike="noStrike">
                <a:solidFill>
                  <a:schemeClr val="lt1"/>
                </a:solidFill>
                <a:uFillTx/>
                <a:latin typeface="Abadi Extra Light"/>
              </a:rPr>
              <a:t>1. Build models for predicting key trends in population and GDP.</a:t>
            </a:r>
            <a:br>
              <a:rPr sz="2800"/>
            </a:br>
            <a:r>
              <a:rPr lang="en-US" sz="2800" b="0" u="none" strike="noStrike">
                <a:solidFill>
                  <a:schemeClr val="lt1"/>
                </a:solidFill>
                <a:uFillTx/>
                <a:latin typeface="Abadi Extra Light"/>
              </a:rPr>
              <a:t>2. Deploy the results on a web application for accessibility and interactivity.</a:t>
            </a:r>
            <a:br>
              <a:rPr sz="5400"/>
            </a:br>
            <a:endParaRPr lang="en-US" sz="2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46" name="TextBox 7"/>
          <p:cNvSpPr/>
          <p:nvPr/>
        </p:nvSpPr>
        <p:spPr>
          <a:xfrm>
            <a:off x="3048840" y="281520"/>
            <a:ext cx="6094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Introduction</a:t>
            </a:r>
            <a:endParaRPr lang="en-US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023280" y="272160"/>
            <a:ext cx="6434640" cy="7736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Problem Statement</a:t>
            </a: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7200" y="1319760"/>
            <a:ext cx="11386800" cy="484848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badi Extra Light"/>
              </a:rPr>
              <a:t>Challenges in Forecasting: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Handling Incomplete and Inconsistent Datasets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Capturing Complex Trends and Seasonal Patterns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Short Historical Data Availability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Balancing Simplicity and Accuracy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badi Extra Light"/>
              </a:rPr>
              <a:t>Objective: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Develop Predictive Models for Population and GDP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Analyze Trends Using ARIMA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Deploy Interactive Web Application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  Provide Actionable Insights for Decision-Making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942360" y="487080"/>
            <a:ext cx="4306680" cy="57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0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Dataset Overview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81400" y="1593000"/>
            <a:ext cx="8260560" cy="448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600" b="1" u="none" strike="noStrike">
                <a:solidFill>
                  <a:schemeClr val="lt1"/>
                </a:solidFill>
                <a:uFillTx/>
                <a:latin typeface="Gill Sans MT"/>
              </a:rPr>
              <a:t>Sources</a:t>
            </a:r>
            <a:r>
              <a:rPr lang="en-US" sz="2600" b="0" u="none" strike="noStrike">
                <a:solidFill>
                  <a:schemeClr val="lt1"/>
                </a:solidFill>
                <a:uFillTx/>
                <a:latin typeface="Gill Sans MT"/>
              </a:rPr>
              <a:t>:</a:t>
            </a:r>
            <a:endParaRPr lang="en-US" sz="26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Population and GDP datasets covering multiple countries from 2000 to 2023 and 1990 to 2023 respectively.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600" b="1" u="none" strike="noStrike">
                <a:solidFill>
                  <a:schemeClr val="lt1"/>
                </a:solidFill>
                <a:uFillTx/>
                <a:latin typeface="Gill Sans MT"/>
              </a:rPr>
              <a:t>Attributes</a:t>
            </a:r>
            <a:r>
              <a:rPr lang="en-US" sz="2600" b="0" u="none" strike="noStrike">
                <a:solidFill>
                  <a:schemeClr val="lt1"/>
                </a:solidFill>
                <a:uFillTx/>
                <a:latin typeface="Gill Sans MT"/>
              </a:rPr>
              <a:t>:</a:t>
            </a:r>
            <a:endParaRPr lang="en-US" sz="26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Population: Annual population numbers for each country.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GDP: Annual GDP values (current US$) for each country.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600" b="1" u="none" strike="noStrike">
                <a:solidFill>
                  <a:schemeClr val="lt1"/>
                </a:solidFill>
                <a:uFillTx/>
                <a:latin typeface="Gill Sans MT"/>
              </a:rPr>
              <a:t>Data Cleaning</a:t>
            </a:r>
            <a:r>
              <a:rPr lang="en-US" sz="2600" b="0" u="none" strike="noStrike">
                <a:solidFill>
                  <a:schemeClr val="lt1"/>
                </a:solidFill>
                <a:uFillTx/>
                <a:latin typeface="Gill Sans MT"/>
              </a:rPr>
              <a:t>:</a:t>
            </a:r>
            <a:endParaRPr lang="en-US" sz="26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343080" indent="-34308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Removed years with incomplete data (e.g., 1990, 2000).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343080" indent="-34308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Replaced missing values using linear interpolation and forward/backward filling.</a:t>
            </a:r>
            <a:br>
              <a:rPr sz="1800"/>
            </a:br>
            <a:r>
              <a:rPr lang="en-US" sz="1800" b="1" u="none" strike="noStrike">
                <a:solidFill>
                  <a:schemeClr val="lt1"/>
                </a:solidFill>
                <a:uFillTx/>
                <a:latin typeface="Gill Sans MT"/>
              </a:rPr>
              <a:t>Visual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: Include a sample table or graph showing raw data.</a:t>
            </a:r>
            <a:endParaRPr lang="en-US" sz="18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Placeholder 7" descr="Data Points Digital background"/>
          <p:cNvPicPr/>
          <p:nvPr/>
        </p:nvPicPr>
        <p:blipFill>
          <a:blip r:embed="rId3">
            <a:alphaModFix amt="45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793600" y="189000"/>
            <a:ext cx="6604560" cy="68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0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Methodology Overview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3360" y="1122120"/>
            <a:ext cx="10736640" cy="55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Preprocessing: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Address missing values and ensure data consistency.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743040" lvl="1" indent="-28584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Transform data into time series format with years as indices.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 Model Training: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Fit ARIMA models to population and GDP data.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Split datasets into training and testing based on predefined years (2018 and 2020).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Evaluation: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Use RMSE to validate predictions against actual test data.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Deployment: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Walbaum Display"/>
              <a:buAutoNum type="arabicPeriod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Design a web application using HTML, CSS, and JavaScript.</a:t>
            </a:r>
            <a:br>
              <a:rPr sz="1800"/>
            </a:br>
            <a:r>
              <a:rPr lang="en-US" sz="1800" b="1" u="none" strike="noStrike">
                <a:solidFill>
                  <a:schemeClr val="lt1"/>
                </a:solidFill>
                <a:uFillTx/>
                <a:latin typeface="Gill Sans MT"/>
              </a:rPr>
              <a:t>Visual</a:t>
            </a:r>
            <a:r>
              <a:rPr lang="en-US" sz="1800" b="0" u="none" strike="noStrike">
                <a:solidFill>
                  <a:schemeClr val="lt1"/>
                </a:solidFill>
                <a:uFillTx/>
                <a:latin typeface="Gill Sans MT"/>
              </a:rPr>
              <a:t>: Flowchart summarizing the process.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834640" y="499320"/>
            <a:ext cx="6522120" cy="99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ARIMA Model Explanation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55" name="Rectangle 6"/>
          <p:cNvSpPr/>
          <p:nvPr/>
        </p:nvSpPr>
        <p:spPr>
          <a:xfrm>
            <a:off x="302400" y="1450800"/>
            <a:ext cx="11348640" cy="475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badi Extra Light"/>
              </a:rPr>
              <a:t>What is ARIMA?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Auto-Regressive Integrated Moving Average, a statistical                                    model for analyzing time series data.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pos="0" algn="l"/>
              </a:tabLst>
            </a:pP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badi Extra Light"/>
              </a:rPr>
              <a:t>Key Parameters</a:t>
            </a: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(p, d, q): Non-seasonal components.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(P, D, Q, m): Seasonal components for SARIMA.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pos="0" algn="l"/>
              </a:tabLst>
            </a:pP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badi Extra Light"/>
              </a:rPr>
              <a:t>Why ARIMA?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Ideal for small datasets.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/>
                </a:solidFill>
                <a:uFillTx/>
                <a:latin typeface="Abadi Extra Light"/>
              </a:rPr>
              <a:t>Interpretable and robust for short-term forecasting.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6" name="Picture 13"/>
          <p:cNvPicPr/>
          <p:nvPr/>
        </p:nvPicPr>
        <p:blipFill>
          <a:blip r:embed="rId3"/>
          <a:stretch/>
        </p:blipFill>
        <p:spPr>
          <a:xfrm>
            <a:off x="8100360" y="2427120"/>
            <a:ext cx="3408120" cy="340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50800" y="508680"/>
            <a:ext cx="11089800" cy="90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54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Preprocessing Details</a:t>
            </a:r>
            <a:br>
              <a:rPr sz="5400"/>
            </a:br>
            <a:endParaRPr lang="en-US" sz="54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50800" y="2011680"/>
            <a:ext cx="10868760" cy="408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1" u="sng" strike="noStrike">
                <a:solidFill>
                  <a:schemeClr val="lt1"/>
                </a:solidFill>
                <a:uFillTx/>
                <a:latin typeface="Abadi Extra Light"/>
              </a:rPr>
              <a:t>Steps Taken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Removed incomplete years (e.g., 1990, 2000).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Handled missing values: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Linear interpolation for filling gaps.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Forward/backward filling for edge cases.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0" u="sng" strike="noStrike">
                <a:solidFill>
                  <a:schemeClr val="lt1"/>
                </a:solidFill>
                <a:uFillTx/>
                <a:latin typeface="Abadi Extra Light"/>
              </a:rPr>
              <a:t>Ensured stationarity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Differenced the series as required for ARIMA models.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9360" y="551880"/>
            <a:ext cx="897480" cy="933480"/>
            <a:chOff x="4689360" y="551880"/>
            <a:chExt cx="897480" cy="933480"/>
          </a:xfrm>
        </p:grpSpPr>
        <p:sp>
          <p:nvSpPr>
            <p:cNvPr id="260" name="Freeform 5"/>
            <p:cNvSpPr/>
            <p:nvPr/>
          </p:nvSpPr>
          <p:spPr>
            <a:xfrm rot="1800000">
              <a:off x="4916520" y="682560"/>
              <a:ext cx="620640" cy="364320"/>
            </a:xfrm>
            <a:custGeom>
              <a:avLst/>
              <a:gdLst>
                <a:gd name="textAreaLeft" fmla="*/ 0 w 620640"/>
                <a:gd name="textAreaRight" fmla="*/ 621000 w 620640"/>
                <a:gd name="textAreaTop" fmla="*/ 0 h 364320"/>
                <a:gd name="textAreaBottom" fmla="*/ 364680 h 364320"/>
              </a:gdLst>
              <a:ahLst/>
              <a:cxnLst/>
              <a:rect l="textAreaLeft" t="textAreaTop" r="textAreaRight" b="textAreaBottom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61" name="Freeform 6"/>
            <p:cNvSpPr/>
            <p:nvPr/>
          </p:nvSpPr>
          <p:spPr>
            <a:xfrm rot="1800000">
              <a:off x="4803120" y="749520"/>
              <a:ext cx="305640" cy="537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 rot="1800000">
              <a:off x="5067360" y="904680"/>
              <a:ext cx="314640" cy="5378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537840"/>
                <a:gd name="textAreaBottom" fmla="*/ 538200 h 537840"/>
              </a:gdLst>
              <a:ahLst/>
              <a:cxnLst/>
              <a:rect l="textAreaLeft" t="textAreaTop" r="textAreaRight" b="textAreaBottom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rotWithShape="0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horzOverflow="overflow" numCol="1" spcCol="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uFillTx/>
                <a:latin typeface="Gill Sans MT"/>
              </a:endParaRPr>
            </a:p>
          </p:txBody>
        </p:sp>
      </p:grp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-6120" y="627480"/>
            <a:ext cx="6095520" cy="7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000" b="1" u="none" strike="noStrike">
                <a:solidFill>
                  <a:schemeClr val="accent3">
                    <a:lumMod val="40000"/>
                    <a:lumOff val="60000"/>
                  </a:schemeClr>
                </a:solidFill>
                <a:uFillTx/>
                <a:latin typeface="Arial"/>
              </a:rPr>
              <a:t>Results and Evaluation</a:t>
            </a:r>
            <a:endParaRPr lang="en-US" sz="40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81680" y="1720800"/>
            <a:ext cx="4917240" cy="187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/>
                </a:solidFill>
                <a:uFillTx/>
                <a:latin typeface="Abadi Extra Light"/>
              </a:rPr>
              <a:t>Predictions</a:t>
            </a:r>
            <a:r>
              <a:rPr lang="en-US" sz="2000" b="0" u="none" strike="noStrike">
                <a:solidFill>
                  <a:schemeClr val="lt1"/>
                </a:solidFill>
                <a:uFillTx/>
                <a:latin typeface="Abadi Extra Light"/>
              </a:rPr>
              <a:t>:</a:t>
            </a:r>
            <a:endParaRPr lang="en-US" sz="20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743040" lvl="1" indent="-28584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/>
                </a:solidFill>
                <a:uFillTx/>
                <a:latin typeface="Abadi Extra Light"/>
              </a:rPr>
              <a:t>Population: Forecasted for the next 5 years (2025–2029).</a:t>
            </a:r>
            <a:endParaRPr lang="en-US" sz="16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  <a:p>
            <a:pPr marL="743040" lvl="1" indent="-285840" defTabSz="914400">
              <a:lnSpc>
                <a:spcPct val="110000"/>
              </a:lnSpc>
              <a:spcBef>
                <a:spcPts val="499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u="none" strike="noStrike">
                <a:solidFill>
                  <a:schemeClr val="lt1"/>
                </a:solidFill>
                <a:uFillTx/>
                <a:latin typeface="Abadi Extra Light"/>
              </a:rPr>
              <a:t>GDP: Forecasted for the next 3 years (2025–2027).</a:t>
            </a:r>
            <a:endParaRPr lang="en-US" sz="1600" b="0" u="none" strike="noStrike">
              <a:solidFill>
                <a:schemeClr val="lt1">
                  <a:alpha val="60000"/>
                </a:schemeClr>
              </a:solidFill>
              <a:uFillTx/>
              <a:latin typeface="Gill Sans MT"/>
            </a:endParaRPr>
          </a:p>
        </p:txBody>
      </p:sp>
      <p:pic>
        <p:nvPicPr>
          <p:cNvPr id="265" name="Picture Placeholder 19" descr="A close-up of a graph"/>
          <p:cNvPicPr/>
          <p:nvPr/>
        </p:nvPicPr>
        <p:blipFill>
          <a:blip r:embed="rId2"/>
          <a:srcRect l="10" r="10"/>
          <a:stretch/>
        </p:blipFill>
        <p:spPr>
          <a:xfrm>
            <a:off x="6095520" y="0"/>
            <a:ext cx="6095520" cy="6857640"/>
          </a:xfrm>
          <a:prstGeom prst="rect">
            <a:avLst/>
          </a:prstGeom>
          <a:ln w="0">
            <a:noFill/>
          </a:ln>
        </p:spPr>
      </p:pic>
      <p:sp>
        <p:nvSpPr>
          <p:cNvPr id="266" name="Oval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9440" y="5232600"/>
            <a:ext cx="1079640" cy="1079640"/>
          </a:xfrm>
          <a:prstGeom prst="ellipse">
            <a:avLst/>
          </a:prstGeom>
          <a:gradFill rotWithShape="0">
            <a:gsLst>
              <a:gs pos="0">
                <a:srgbClr val="7771B2"/>
              </a:gs>
              <a:gs pos="40000">
                <a:srgbClr val="1B192E"/>
              </a:gs>
            </a:gsLst>
            <a:lin ang="189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Gill Sans MT"/>
            </a:endParaRPr>
          </a:p>
        </p:txBody>
      </p:sp>
      <p:pic>
        <p:nvPicPr>
          <p:cNvPr id="267" name="Picture 4"/>
          <p:cNvPicPr/>
          <p:nvPr/>
        </p:nvPicPr>
        <p:blipFill>
          <a:blip r:embed="rId3"/>
          <a:stretch/>
        </p:blipFill>
        <p:spPr>
          <a:xfrm>
            <a:off x="1413000" y="3591720"/>
            <a:ext cx="3257280" cy="246672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9"/>
          <p:cNvPicPr/>
          <p:nvPr/>
        </p:nvPicPr>
        <p:blipFill>
          <a:blip r:embed="rId4"/>
          <a:stretch/>
        </p:blipFill>
        <p:spPr>
          <a:xfrm>
            <a:off x="497520" y="6312600"/>
            <a:ext cx="5486040" cy="19152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11"/>
          <p:cNvPicPr/>
          <p:nvPr/>
        </p:nvPicPr>
        <p:blipFill>
          <a:blip r:embed="rId5"/>
          <a:stretch/>
        </p:blipFill>
        <p:spPr>
          <a:xfrm>
            <a:off x="6423840" y="873360"/>
            <a:ext cx="5438880" cy="543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3871</TotalTime>
  <Words>890</Words>
  <Application>Microsoft Office PowerPoint</Application>
  <PresentationFormat>Widescreen</PresentationFormat>
  <Paragraphs>161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16</vt:i4>
      </vt:variant>
    </vt:vector>
  </HeadingPairs>
  <TitlesOfParts>
    <vt:vector size="48" baseType="lpstr">
      <vt:lpstr>Abadi Extra Light</vt:lpstr>
      <vt:lpstr>ADLaM Display</vt:lpstr>
      <vt:lpstr>Agency FB</vt:lpstr>
      <vt:lpstr>Arial</vt:lpstr>
      <vt:lpstr>Gill Sans MT</vt:lpstr>
      <vt:lpstr>Symbol</vt:lpstr>
      <vt:lpstr>Times New Roman</vt:lpstr>
      <vt:lpstr>Walbaum Display</vt:lpstr>
      <vt:lpstr>Wingdings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3DFloatVTI</vt:lpstr>
      <vt:lpstr>  CSET211: Statistical Machine Learning Project  Submitted by:  1) Abhinay Sumant Singh (E23CSEU2273) 2) Paramdeep Singh (E23CSEU2252) 3) Abhisekh Nallapati (E23CSEU2262)  Submitted to: Dr. Shakshi Sharma  </vt:lpstr>
      <vt:lpstr>Contents</vt:lpstr>
      <vt:lpstr> What is the project about? This project focuses on predicting population and GDP trends using ARIMA models. Time series forecasting enables us to analyze historical data and generate short-term future predictions for strategic planning.  Why is it important? Accurate population and GDP forecasts are crucial for economic planning, policy-making, and resource allocation.  Goals: 1. Build models for predicting key trends in population and GDP. 2. Deploy the results on a web application for accessibility and interactivity. </vt:lpstr>
      <vt:lpstr>Problem Statement</vt:lpstr>
      <vt:lpstr>Dataset Overview</vt:lpstr>
      <vt:lpstr>Methodology Overview</vt:lpstr>
      <vt:lpstr>ARIMA Model Explanation</vt:lpstr>
      <vt:lpstr>Preprocessing Details </vt:lpstr>
      <vt:lpstr>Results and Evaluation</vt:lpstr>
      <vt:lpstr>Web Deployment</vt:lpstr>
      <vt:lpstr>Web Deployment</vt:lpstr>
      <vt:lpstr>PowerPoint Presentation</vt:lpstr>
      <vt:lpstr>Challenges Faced</vt:lpstr>
      <vt:lpstr>Future Scope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subject/>
  <dc:creator>Priyanshu Yadav</dc:creator>
  <dc:description/>
  <cp:lastModifiedBy>Priyanshu Yadav</cp:lastModifiedBy>
  <cp:revision>6</cp:revision>
  <dcterms:created xsi:type="dcterms:W3CDTF">2023-12-19T21:03:45Z</dcterms:created>
  <dcterms:modified xsi:type="dcterms:W3CDTF">2024-11-18T17:59:12Z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7</vt:i4>
  </property>
  <property fmtid="{D5CDD505-2E9C-101B-9397-08002B2CF9AE}" pid="5" name="PresentationFormat">
    <vt:lpwstr>Widescreen</vt:lpwstr>
  </property>
  <property fmtid="{D5CDD505-2E9C-101B-9397-08002B2CF9AE}" pid="6" name="Slides">
    <vt:i4>16</vt:i4>
  </property>
</Properties>
</file>