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3" r:id="rId7"/>
    <p:sldId id="264" r:id="rId8"/>
    <p:sldId id="265" r:id="rId9"/>
    <p:sldId id="267" r:id="rId10"/>
    <p:sldId id="268" r:id="rId11"/>
    <p:sldId id="269" r:id="rId12"/>
    <p:sldId id="270" r:id="rId13"/>
    <p:sldId id="271" r:id="rId14"/>
    <p:sldId id="273" r:id="rId15"/>
    <p:sldId id="274" r:id="rId16"/>
    <p:sldId id="275" r:id="rId17"/>
    <p:sldId id="276" r:id="rId18"/>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5262B-0A4D-4A61-BB0B-A3D2ADF9B1B5}" v="11" dt="2023-10-30T12:29:48.6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27556" y="1261948"/>
            <a:ext cx="6888886" cy="32956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6F2F9F"/>
                </a:solidFill>
                <a:latin typeface="Constantia"/>
                <a:cs typeface="Constantia"/>
              </a:defRPr>
            </a:lvl1pPr>
          </a:lstStyle>
          <a:p>
            <a:endParaRPr/>
          </a:p>
        </p:txBody>
      </p:sp>
      <p:sp>
        <p:nvSpPr>
          <p:cNvPr id="3" name="Holder 3"/>
          <p:cNvSpPr>
            <a:spLocks noGrp="1"/>
          </p:cNvSpPr>
          <p:nvPr>
            <p:ph type="body" idx="1"/>
          </p:nvPr>
        </p:nvSpPr>
        <p:spPr/>
        <p:txBody>
          <a:bodyPr lIns="0" tIns="0" rIns="0" bIns="0"/>
          <a:lstStyle>
            <a:lvl1pPr>
              <a:defRPr sz="4000" b="0" i="0">
                <a:solidFill>
                  <a:srgbClr val="6F2F9F"/>
                </a:solidFill>
                <a:latin typeface="Constantia"/>
                <a:cs typeface="Constant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6F2F9F"/>
                </a:solidFill>
                <a:latin typeface="Constantia"/>
                <a:cs typeface="Constantia"/>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6F2F9F"/>
                </a:solidFill>
                <a:latin typeface="Constantia"/>
                <a:cs typeface="Constant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769620"/>
          </a:xfrm>
          <a:custGeom>
            <a:avLst/>
            <a:gdLst/>
            <a:ahLst/>
            <a:cxnLst/>
            <a:rect l="l" t="t" r="r" b="b"/>
            <a:pathLst>
              <a:path w="9144000" h="769620">
                <a:moveTo>
                  <a:pt x="4043679" y="0"/>
                </a:moveTo>
                <a:lnTo>
                  <a:pt x="335" y="0"/>
                </a:lnTo>
                <a:lnTo>
                  <a:pt x="0" y="27304"/>
                </a:lnTo>
                <a:lnTo>
                  <a:pt x="0" y="769365"/>
                </a:lnTo>
                <a:lnTo>
                  <a:pt x="75140" y="733678"/>
                </a:lnTo>
                <a:lnTo>
                  <a:pt x="103702" y="720417"/>
                </a:lnTo>
                <a:lnTo>
                  <a:pt x="163262" y="693326"/>
                </a:lnTo>
                <a:lnTo>
                  <a:pt x="226095" y="665617"/>
                </a:lnTo>
                <a:lnTo>
                  <a:pt x="292228" y="637453"/>
                </a:lnTo>
                <a:lnTo>
                  <a:pt x="361692" y="609001"/>
                </a:lnTo>
                <a:lnTo>
                  <a:pt x="397682" y="594718"/>
                </a:lnTo>
                <a:lnTo>
                  <a:pt x="434515" y="580424"/>
                </a:lnTo>
                <a:lnTo>
                  <a:pt x="472195" y="566141"/>
                </a:lnTo>
                <a:lnTo>
                  <a:pt x="510726" y="551888"/>
                </a:lnTo>
                <a:lnTo>
                  <a:pt x="550111" y="537687"/>
                </a:lnTo>
                <a:lnTo>
                  <a:pt x="590354" y="523559"/>
                </a:lnTo>
                <a:lnTo>
                  <a:pt x="631459" y="509522"/>
                </a:lnTo>
                <a:lnTo>
                  <a:pt x="673428" y="495600"/>
                </a:lnTo>
                <a:lnTo>
                  <a:pt x="716267" y="481811"/>
                </a:lnTo>
                <a:lnTo>
                  <a:pt x="759978" y="468177"/>
                </a:lnTo>
                <a:lnTo>
                  <a:pt x="804565" y="454718"/>
                </a:lnTo>
                <a:lnTo>
                  <a:pt x="850032" y="441454"/>
                </a:lnTo>
                <a:lnTo>
                  <a:pt x="896382" y="428408"/>
                </a:lnTo>
                <a:lnTo>
                  <a:pt x="943618" y="415598"/>
                </a:lnTo>
                <a:lnTo>
                  <a:pt x="991746" y="403046"/>
                </a:lnTo>
                <a:lnTo>
                  <a:pt x="1040767" y="390773"/>
                </a:lnTo>
                <a:lnTo>
                  <a:pt x="1090687" y="378798"/>
                </a:lnTo>
                <a:lnTo>
                  <a:pt x="1141508" y="367143"/>
                </a:lnTo>
                <a:lnTo>
                  <a:pt x="1193233" y="355828"/>
                </a:lnTo>
                <a:lnTo>
                  <a:pt x="1245868" y="344875"/>
                </a:lnTo>
                <a:lnTo>
                  <a:pt x="1299415" y="334302"/>
                </a:lnTo>
                <a:lnTo>
                  <a:pt x="1353877" y="324132"/>
                </a:lnTo>
                <a:lnTo>
                  <a:pt x="1409260" y="314384"/>
                </a:lnTo>
                <a:lnTo>
                  <a:pt x="1465565" y="305080"/>
                </a:lnTo>
                <a:lnTo>
                  <a:pt x="1522797" y="296239"/>
                </a:lnTo>
                <a:lnTo>
                  <a:pt x="1580960" y="287883"/>
                </a:lnTo>
                <a:lnTo>
                  <a:pt x="1640056" y="280033"/>
                </a:lnTo>
                <a:lnTo>
                  <a:pt x="1700090" y="272708"/>
                </a:lnTo>
                <a:lnTo>
                  <a:pt x="1761066" y="265930"/>
                </a:lnTo>
                <a:lnTo>
                  <a:pt x="1822986" y="259718"/>
                </a:lnTo>
                <a:lnTo>
                  <a:pt x="1885855" y="254095"/>
                </a:lnTo>
                <a:lnTo>
                  <a:pt x="1949677" y="249079"/>
                </a:lnTo>
                <a:lnTo>
                  <a:pt x="2014453" y="244693"/>
                </a:lnTo>
                <a:lnTo>
                  <a:pt x="2080190" y="240956"/>
                </a:lnTo>
                <a:lnTo>
                  <a:pt x="2146889" y="237890"/>
                </a:lnTo>
                <a:lnTo>
                  <a:pt x="2214555" y="235514"/>
                </a:lnTo>
                <a:lnTo>
                  <a:pt x="2283191" y="233850"/>
                </a:lnTo>
                <a:lnTo>
                  <a:pt x="2352802" y="232918"/>
                </a:lnTo>
                <a:lnTo>
                  <a:pt x="2392009" y="231595"/>
                </a:lnTo>
                <a:lnTo>
                  <a:pt x="2432018" y="230550"/>
                </a:lnTo>
                <a:lnTo>
                  <a:pt x="2472808" y="229778"/>
                </a:lnTo>
                <a:lnTo>
                  <a:pt x="2514361" y="229270"/>
                </a:lnTo>
                <a:lnTo>
                  <a:pt x="2556658" y="229023"/>
                </a:lnTo>
                <a:lnTo>
                  <a:pt x="2643412" y="229283"/>
                </a:lnTo>
                <a:lnTo>
                  <a:pt x="2732920" y="230509"/>
                </a:lnTo>
                <a:lnTo>
                  <a:pt x="2825032" y="232652"/>
                </a:lnTo>
                <a:lnTo>
                  <a:pt x="2919600" y="235665"/>
                </a:lnTo>
                <a:lnTo>
                  <a:pt x="3016473" y="239499"/>
                </a:lnTo>
                <a:lnTo>
                  <a:pt x="3115504" y="244105"/>
                </a:lnTo>
                <a:lnTo>
                  <a:pt x="3216543" y="249434"/>
                </a:lnTo>
                <a:lnTo>
                  <a:pt x="3319439" y="255440"/>
                </a:lnTo>
                <a:lnTo>
                  <a:pt x="3424045" y="262072"/>
                </a:lnTo>
                <a:lnTo>
                  <a:pt x="3583832" y="273091"/>
                </a:lnTo>
                <a:lnTo>
                  <a:pt x="3746625" y="285248"/>
                </a:lnTo>
                <a:lnTo>
                  <a:pt x="3967488" y="302946"/>
                </a:lnTo>
                <a:lnTo>
                  <a:pt x="4248003" y="326917"/>
                </a:lnTo>
                <a:lnTo>
                  <a:pt x="5429064" y="433491"/>
                </a:lnTo>
                <a:lnTo>
                  <a:pt x="5698428" y="456204"/>
                </a:lnTo>
                <a:lnTo>
                  <a:pt x="5907282" y="472548"/>
                </a:lnTo>
                <a:lnTo>
                  <a:pt x="6059267" y="483486"/>
                </a:lnTo>
                <a:lnTo>
                  <a:pt x="6206702" y="493112"/>
                </a:lnTo>
                <a:lnTo>
                  <a:pt x="6302216" y="498719"/>
                </a:lnTo>
                <a:lnTo>
                  <a:pt x="6395334" y="503622"/>
                </a:lnTo>
                <a:lnTo>
                  <a:pt x="6485908" y="507772"/>
                </a:lnTo>
                <a:lnTo>
                  <a:pt x="6573788" y="511120"/>
                </a:lnTo>
                <a:lnTo>
                  <a:pt x="6658825" y="513619"/>
                </a:lnTo>
                <a:lnTo>
                  <a:pt x="6740870" y="515220"/>
                </a:lnTo>
                <a:lnTo>
                  <a:pt x="6819773" y="515874"/>
                </a:lnTo>
                <a:lnTo>
                  <a:pt x="6891242" y="515724"/>
                </a:lnTo>
                <a:lnTo>
                  <a:pt x="6962413" y="515009"/>
                </a:lnTo>
                <a:lnTo>
                  <a:pt x="7033244" y="513749"/>
                </a:lnTo>
                <a:lnTo>
                  <a:pt x="7103690" y="511966"/>
                </a:lnTo>
                <a:lnTo>
                  <a:pt x="7173708" y="509683"/>
                </a:lnTo>
                <a:lnTo>
                  <a:pt x="7243253" y="506921"/>
                </a:lnTo>
                <a:lnTo>
                  <a:pt x="7312282" y="503700"/>
                </a:lnTo>
                <a:lnTo>
                  <a:pt x="7380751" y="500045"/>
                </a:lnTo>
                <a:lnTo>
                  <a:pt x="7448616" y="495974"/>
                </a:lnTo>
                <a:lnTo>
                  <a:pt x="7515834" y="491512"/>
                </a:lnTo>
                <a:lnTo>
                  <a:pt x="7582361" y="486678"/>
                </a:lnTo>
                <a:lnTo>
                  <a:pt x="7648154" y="481496"/>
                </a:lnTo>
                <a:lnTo>
                  <a:pt x="7713167" y="475986"/>
                </a:lnTo>
                <a:lnTo>
                  <a:pt x="7777358" y="470171"/>
                </a:lnTo>
                <a:lnTo>
                  <a:pt x="7840683" y="464071"/>
                </a:lnTo>
                <a:lnTo>
                  <a:pt x="7903098" y="457709"/>
                </a:lnTo>
                <a:lnTo>
                  <a:pt x="7964559" y="451107"/>
                </a:lnTo>
                <a:lnTo>
                  <a:pt x="8025023" y="444285"/>
                </a:lnTo>
                <a:lnTo>
                  <a:pt x="8084445" y="437267"/>
                </a:lnTo>
                <a:lnTo>
                  <a:pt x="8142783" y="430072"/>
                </a:lnTo>
                <a:lnTo>
                  <a:pt x="8199992" y="422724"/>
                </a:lnTo>
                <a:lnTo>
                  <a:pt x="8256028" y="415244"/>
                </a:lnTo>
                <a:lnTo>
                  <a:pt x="8310848" y="407654"/>
                </a:lnTo>
                <a:lnTo>
                  <a:pt x="8364408" y="399974"/>
                </a:lnTo>
                <a:lnTo>
                  <a:pt x="8416664" y="392228"/>
                </a:lnTo>
                <a:lnTo>
                  <a:pt x="8517090" y="376620"/>
                </a:lnTo>
                <a:lnTo>
                  <a:pt x="8611775" y="361005"/>
                </a:lnTo>
                <a:lnTo>
                  <a:pt x="8700370" y="345555"/>
                </a:lnTo>
                <a:lnTo>
                  <a:pt x="8782525" y="330444"/>
                </a:lnTo>
                <a:lnTo>
                  <a:pt x="8857889" y="315846"/>
                </a:lnTo>
                <a:lnTo>
                  <a:pt x="8926112" y="301934"/>
                </a:lnTo>
                <a:lnTo>
                  <a:pt x="8986844" y="288882"/>
                </a:lnTo>
                <a:lnTo>
                  <a:pt x="9039736" y="276863"/>
                </a:lnTo>
                <a:lnTo>
                  <a:pt x="9084437" y="266051"/>
                </a:lnTo>
                <a:lnTo>
                  <a:pt x="9144000" y="249936"/>
                </a:lnTo>
                <a:lnTo>
                  <a:pt x="9144000" y="66801"/>
                </a:lnTo>
                <a:lnTo>
                  <a:pt x="9143619" y="59309"/>
                </a:lnTo>
                <a:lnTo>
                  <a:pt x="9088127" y="75865"/>
                </a:lnTo>
                <a:lnTo>
                  <a:pt x="8992220" y="103472"/>
                </a:lnTo>
                <a:lnTo>
                  <a:pt x="8920392" y="123398"/>
                </a:lnTo>
                <a:lnTo>
                  <a:pt x="8842696" y="144282"/>
                </a:lnTo>
                <a:lnTo>
                  <a:pt x="8759513" y="165901"/>
                </a:lnTo>
                <a:lnTo>
                  <a:pt x="8671224" y="188032"/>
                </a:lnTo>
                <a:lnTo>
                  <a:pt x="8578209" y="210451"/>
                </a:lnTo>
                <a:lnTo>
                  <a:pt x="8480851" y="232936"/>
                </a:lnTo>
                <a:lnTo>
                  <a:pt x="8430661" y="244133"/>
                </a:lnTo>
                <a:lnTo>
                  <a:pt x="8379529" y="255263"/>
                </a:lnTo>
                <a:lnTo>
                  <a:pt x="8327500" y="266298"/>
                </a:lnTo>
                <a:lnTo>
                  <a:pt x="8274624" y="277211"/>
                </a:lnTo>
                <a:lnTo>
                  <a:pt x="8220948" y="287972"/>
                </a:lnTo>
                <a:lnTo>
                  <a:pt x="8166518" y="298555"/>
                </a:lnTo>
                <a:lnTo>
                  <a:pt x="8111384" y="308931"/>
                </a:lnTo>
                <a:lnTo>
                  <a:pt x="8055592" y="319072"/>
                </a:lnTo>
                <a:lnTo>
                  <a:pt x="7999190" y="328952"/>
                </a:lnTo>
                <a:lnTo>
                  <a:pt x="7942226" y="338541"/>
                </a:lnTo>
                <a:lnTo>
                  <a:pt x="7884747" y="347812"/>
                </a:lnTo>
                <a:lnTo>
                  <a:pt x="7826801" y="356737"/>
                </a:lnTo>
                <a:lnTo>
                  <a:pt x="7768436" y="365289"/>
                </a:lnTo>
                <a:lnTo>
                  <a:pt x="7709699" y="373438"/>
                </a:lnTo>
                <a:lnTo>
                  <a:pt x="7650637" y="381158"/>
                </a:lnTo>
                <a:lnTo>
                  <a:pt x="7591299" y="388421"/>
                </a:lnTo>
                <a:lnTo>
                  <a:pt x="7531733" y="395198"/>
                </a:lnTo>
                <a:lnTo>
                  <a:pt x="7471984" y="401463"/>
                </a:lnTo>
                <a:lnTo>
                  <a:pt x="7412102" y="407186"/>
                </a:lnTo>
                <a:lnTo>
                  <a:pt x="7352134" y="412340"/>
                </a:lnTo>
                <a:lnTo>
                  <a:pt x="7292128" y="416898"/>
                </a:lnTo>
                <a:lnTo>
                  <a:pt x="7232130" y="420830"/>
                </a:lnTo>
                <a:lnTo>
                  <a:pt x="7172189" y="424111"/>
                </a:lnTo>
                <a:lnTo>
                  <a:pt x="7112353" y="426710"/>
                </a:lnTo>
                <a:lnTo>
                  <a:pt x="7052668" y="428602"/>
                </a:lnTo>
                <a:lnTo>
                  <a:pt x="6993183" y="429757"/>
                </a:lnTo>
                <a:lnTo>
                  <a:pt x="6933946" y="430149"/>
                </a:lnTo>
                <a:lnTo>
                  <a:pt x="6889030" y="429877"/>
                </a:lnTo>
                <a:lnTo>
                  <a:pt x="6842706" y="429073"/>
                </a:lnTo>
                <a:lnTo>
                  <a:pt x="6795040" y="427751"/>
                </a:lnTo>
                <a:lnTo>
                  <a:pt x="6746097" y="425926"/>
                </a:lnTo>
                <a:lnTo>
                  <a:pt x="6695945" y="423614"/>
                </a:lnTo>
                <a:lnTo>
                  <a:pt x="6644648" y="420830"/>
                </a:lnTo>
                <a:lnTo>
                  <a:pt x="6592274" y="417588"/>
                </a:lnTo>
                <a:lnTo>
                  <a:pt x="6538888" y="413904"/>
                </a:lnTo>
                <a:lnTo>
                  <a:pt x="6484556" y="409792"/>
                </a:lnTo>
                <a:lnTo>
                  <a:pt x="6429345" y="405269"/>
                </a:lnTo>
                <a:lnTo>
                  <a:pt x="6373320" y="400349"/>
                </a:lnTo>
                <a:lnTo>
                  <a:pt x="6316548" y="395046"/>
                </a:lnTo>
                <a:lnTo>
                  <a:pt x="6259095" y="389377"/>
                </a:lnTo>
                <a:lnTo>
                  <a:pt x="6201027" y="383356"/>
                </a:lnTo>
                <a:lnTo>
                  <a:pt x="6142410" y="376998"/>
                </a:lnTo>
                <a:lnTo>
                  <a:pt x="6083310" y="370319"/>
                </a:lnTo>
                <a:lnTo>
                  <a:pt x="5963925" y="356055"/>
                </a:lnTo>
                <a:lnTo>
                  <a:pt x="5843403" y="340687"/>
                </a:lnTo>
                <a:lnTo>
                  <a:pt x="5722271" y="324333"/>
                </a:lnTo>
                <a:lnTo>
                  <a:pt x="5601059" y="307116"/>
                </a:lnTo>
                <a:lnTo>
                  <a:pt x="5480295" y="289155"/>
                </a:lnTo>
                <a:lnTo>
                  <a:pt x="5360509" y="270571"/>
                </a:lnTo>
                <a:lnTo>
                  <a:pt x="5242229" y="251486"/>
                </a:lnTo>
                <a:lnTo>
                  <a:pt x="5125984" y="232019"/>
                </a:lnTo>
                <a:lnTo>
                  <a:pt x="5012303" y="212291"/>
                </a:lnTo>
                <a:lnTo>
                  <a:pt x="4901714" y="192423"/>
                </a:lnTo>
                <a:lnTo>
                  <a:pt x="4794748" y="172536"/>
                </a:lnTo>
                <a:lnTo>
                  <a:pt x="4691932" y="152750"/>
                </a:lnTo>
                <a:lnTo>
                  <a:pt x="4593796" y="133186"/>
                </a:lnTo>
                <a:lnTo>
                  <a:pt x="4500868" y="113965"/>
                </a:lnTo>
                <a:lnTo>
                  <a:pt x="4413677" y="95208"/>
                </a:lnTo>
                <a:lnTo>
                  <a:pt x="4332753" y="77034"/>
                </a:lnTo>
                <a:lnTo>
                  <a:pt x="4258623" y="59565"/>
                </a:lnTo>
                <a:lnTo>
                  <a:pt x="4191818" y="42921"/>
                </a:lnTo>
                <a:lnTo>
                  <a:pt x="4132865" y="27223"/>
                </a:lnTo>
                <a:lnTo>
                  <a:pt x="4082294" y="12592"/>
                </a:lnTo>
                <a:lnTo>
                  <a:pt x="4060316" y="5714"/>
                </a:lnTo>
                <a:lnTo>
                  <a:pt x="4043679" y="0"/>
                </a:lnTo>
                <a:close/>
              </a:path>
            </a:pathLst>
          </a:custGeom>
          <a:solidFill>
            <a:srgbClr val="FF6600"/>
          </a:solidFill>
        </p:spPr>
        <p:txBody>
          <a:bodyPr wrap="square" lIns="0" tIns="0" rIns="0" bIns="0" rtlCol="0"/>
          <a:lstStyle/>
          <a:p>
            <a:endParaRPr/>
          </a:p>
        </p:txBody>
      </p:sp>
      <p:sp>
        <p:nvSpPr>
          <p:cNvPr id="17" name="bg object 17"/>
          <p:cNvSpPr/>
          <p:nvPr/>
        </p:nvSpPr>
        <p:spPr>
          <a:xfrm>
            <a:off x="4404359" y="0"/>
            <a:ext cx="4739640" cy="449580"/>
          </a:xfrm>
          <a:custGeom>
            <a:avLst/>
            <a:gdLst/>
            <a:ahLst/>
            <a:cxnLst/>
            <a:rect l="l" t="t" r="r" b="b"/>
            <a:pathLst>
              <a:path w="4739640" h="449580">
                <a:moveTo>
                  <a:pt x="4739640" y="0"/>
                </a:moveTo>
                <a:lnTo>
                  <a:pt x="0" y="0"/>
                </a:lnTo>
                <a:lnTo>
                  <a:pt x="8254" y="2412"/>
                </a:lnTo>
                <a:lnTo>
                  <a:pt x="53022" y="14353"/>
                </a:lnTo>
                <a:lnTo>
                  <a:pt x="107439" y="28162"/>
                </a:lnTo>
                <a:lnTo>
                  <a:pt x="205743" y="51978"/>
                </a:lnTo>
                <a:lnTo>
                  <a:pt x="322118" y="78974"/>
                </a:lnTo>
                <a:lnTo>
                  <a:pt x="454382" y="108537"/>
                </a:lnTo>
                <a:lnTo>
                  <a:pt x="600348" y="140052"/>
                </a:lnTo>
                <a:lnTo>
                  <a:pt x="757834" y="172907"/>
                </a:lnTo>
                <a:lnTo>
                  <a:pt x="868145" y="195252"/>
                </a:lnTo>
                <a:lnTo>
                  <a:pt x="981958" y="217737"/>
                </a:lnTo>
                <a:lnTo>
                  <a:pt x="1098625" y="240182"/>
                </a:lnTo>
                <a:lnTo>
                  <a:pt x="1217499" y="262404"/>
                </a:lnTo>
                <a:lnTo>
                  <a:pt x="1337934" y="284223"/>
                </a:lnTo>
                <a:lnTo>
                  <a:pt x="1459281" y="305455"/>
                </a:lnTo>
                <a:lnTo>
                  <a:pt x="1580894" y="325919"/>
                </a:lnTo>
                <a:lnTo>
                  <a:pt x="1702125" y="345434"/>
                </a:lnTo>
                <a:lnTo>
                  <a:pt x="1822327" y="363818"/>
                </a:lnTo>
                <a:lnTo>
                  <a:pt x="1881840" y="372528"/>
                </a:lnTo>
                <a:lnTo>
                  <a:pt x="1940853" y="380888"/>
                </a:lnTo>
                <a:lnTo>
                  <a:pt x="1999286" y="388875"/>
                </a:lnTo>
                <a:lnTo>
                  <a:pt x="2057056" y="396464"/>
                </a:lnTo>
                <a:lnTo>
                  <a:pt x="2114084" y="403635"/>
                </a:lnTo>
                <a:lnTo>
                  <a:pt x="2170289" y="410364"/>
                </a:lnTo>
                <a:lnTo>
                  <a:pt x="2225589" y="416628"/>
                </a:lnTo>
                <a:lnTo>
                  <a:pt x="2279904" y="422405"/>
                </a:lnTo>
                <a:lnTo>
                  <a:pt x="2333153" y="427673"/>
                </a:lnTo>
                <a:lnTo>
                  <a:pt x="2385254" y="432407"/>
                </a:lnTo>
                <a:lnTo>
                  <a:pt x="2436128" y="436586"/>
                </a:lnTo>
                <a:lnTo>
                  <a:pt x="2485693" y="440187"/>
                </a:lnTo>
                <a:lnTo>
                  <a:pt x="2533868" y="443187"/>
                </a:lnTo>
                <a:lnTo>
                  <a:pt x="2580572" y="445563"/>
                </a:lnTo>
                <a:lnTo>
                  <a:pt x="2625724" y="447294"/>
                </a:lnTo>
                <a:lnTo>
                  <a:pt x="2680425" y="448571"/>
                </a:lnTo>
                <a:lnTo>
                  <a:pt x="2735616" y="449006"/>
                </a:lnTo>
                <a:lnTo>
                  <a:pt x="2791241" y="448632"/>
                </a:lnTo>
                <a:lnTo>
                  <a:pt x="2847243" y="447481"/>
                </a:lnTo>
                <a:lnTo>
                  <a:pt x="2903566" y="445586"/>
                </a:lnTo>
                <a:lnTo>
                  <a:pt x="2960152" y="442980"/>
                </a:lnTo>
                <a:lnTo>
                  <a:pt x="3016946" y="439697"/>
                </a:lnTo>
                <a:lnTo>
                  <a:pt x="3073890" y="435768"/>
                </a:lnTo>
                <a:lnTo>
                  <a:pt x="3130928" y="431227"/>
                </a:lnTo>
                <a:lnTo>
                  <a:pt x="3188003" y="426106"/>
                </a:lnTo>
                <a:lnTo>
                  <a:pt x="3245058" y="420439"/>
                </a:lnTo>
                <a:lnTo>
                  <a:pt x="3302038" y="414258"/>
                </a:lnTo>
                <a:lnTo>
                  <a:pt x="3358884" y="407597"/>
                </a:lnTo>
                <a:lnTo>
                  <a:pt x="3415542" y="400487"/>
                </a:lnTo>
                <a:lnTo>
                  <a:pt x="3471952" y="392963"/>
                </a:lnTo>
                <a:lnTo>
                  <a:pt x="3528061" y="385056"/>
                </a:lnTo>
                <a:lnTo>
                  <a:pt x="3583809" y="376801"/>
                </a:lnTo>
                <a:lnTo>
                  <a:pt x="3639142" y="368228"/>
                </a:lnTo>
                <a:lnTo>
                  <a:pt x="3694002" y="359373"/>
                </a:lnTo>
                <a:lnTo>
                  <a:pt x="3748332" y="350267"/>
                </a:lnTo>
                <a:lnTo>
                  <a:pt x="3802076" y="340943"/>
                </a:lnTo>
                <a:lnTo>
                  <a:pt x="3855178" y="331434"/>
                </a:lnTo>
                <a:lnTo>
                  <a:pt x="3907580" y="321774"/>
                </a:lnTo>
                <a:lnTo>
                  <a:pt x="3959225" y="311994"/>
                </a:lnTo>
                <a:lnTo>
                  <a:pt x="4060022" y="292209"/>
                </a:lnTo>
                <a:lnTo>
                  <a:pt x="4157115" y="272342"/>
                </a:lnTo>
                <a:lnTo>
                  <a:pt x="4250049" y="252657"/>
                </a:lnTo>
                <a:lnTo>
                  <a:pt x="4380664" y="224044"/>
                </a:lnTo>
                <a:lnTo>
                  <a:pt x="4636492" y="166157"/>
                </a:lnTo>
                <a:lnTo>
                  <a:pt x="4739640" y="143383"/>
                </a:lnTo>
                <a:lnTo>
                  <a:pt x="4739640" y="0"/>
                </a:lnTo>
                <a:close/>
              </a:path>
            </a:pathLst>
          </a:custGeom>
          <a:solidFill>
            <a:srgbClr val="000099"/>
          </a:solidFill>
        </p:spPr>
        <p:txBody>
          <a:bodyPr wrap="square" lIns="0" tIns="0" rIns="0" bIns="0" rtlCol="0"/>
          <a:lstStyle/>
          <a:p>
            <a:endParaRPr/>
          </a:p>
        </p:txBody>
      </p:sp>
      <p:sp>
        <p:nvSpPr>
          <p:cNvPr id="18" name="bg object 18"/>
          <p:cNvSpPr/>
          <p:nvPr/>
        </p:nvSpPr>
        <p:spPr>
          <a:xfrm>
            <a:off x="0" y="0"/>
            <a:ext cx="8872220" cy="814705"/>
          </a:xfrm>
          <a:custGeom>
            <a:avLst/>
            <a:gdLst/>
            <a:ahLst/>
            <a:cxnLst/>
            <a:rect l="l" t="t" r="r" b="b"/>
            <a:pathLst>
              <a:path w="8872220" h="814705">
                <a:moveTo>
                  <a:pt x="0" y="814704"/>
                </a:moveTo>
                <a:lnTo>
                  <a:pt x="85276" y="790701"/>
                </a:lnTo>
                <a:lnTo>
                  <a:pt x="146227" y="773909"/>
                </a:lnTo>
                <a:lnTo>
                  <a:pt x="211705" y="756236"/>
                </a:lnTo>
                <a:lnTo>
                  <a:pt x="281549" y="737800"/>
                </a:lnTo>
                <a:lnTo>
                  <a:pt x="355594" y="718717"/>
                </a:lnTo>
                <a:lnTo>
                  <a:pt x="394142" y="708969"/>
                </a:lnTo>
                <a:lnTo>
                  <a:pt x="433679" y="699105"/>
                </a:lnTo>
                <a:lnTo>
                  <a:pt x="474186" y="689137"/>
                </a:lnTo>
                <a:lnTo>
                  <a:pt x="515641" y="679080"/>
                </a:lnTo>
                <a:lnTo>
                  <a:pt x="558025" y="668950"/>
                </a:lnTo>
                <a:lnTo>
                  <a:pt x="601317" y="658761"/>
                </a:lnTo>
                <a:lnTo>
                  <a:pt x="645497" y="648528"/>
                </a:lnTo>
                <a:lnTo>
                  <a:pt x="690545" y="638265"/>
                </a:lnTo>
                <a:lnTo>
                  <a:pt x="736439" y="627986"/>
                </a:lnTo>
                <a:lnTo>
                  <a:pt x="783160" y="617707"/>
                </a:lnTo>
                <a:lnTo>
                  <a:pt x="830688" y="607443"/>
                </a:lnTo>
                <a:lnTo>
                  <a:pt x="879002" y="597207"/>
                </a:lnTo>
                <a:lnTo>
                  <a:pt x="928081" y="587014"/>
                </a:lnTo>
                <a:lnTo>
                  <a:pt x="977906" y="576880"/>
                </a:lnTo>
                <a:lnTo>
                  <a:pt x="1028456" y="566818"/>
                </a:lnTo>
                <a:lnTo>
                  <a:pt x="1079711" y="556844"/>
                </a:lnTo>
                <a:lnTo>
                  <a:pt x="1131650" y="546971"/>
                </a:lnTo>
                <a:lnTo>
                  <a:pt x="1184253" y="537216"/>
                </a:lnTo>
                <a:lnTo>
                  <a:pt x="1237500" y="527591"/>
                </a:lnTo>
                <a:lnTo>
                  <a:pt x="1291370" y="518113"/>
                </a:lnTo>
                <a:lnTo>
                  <a:pt x="1345843" y="508795"/>
                </a:lnTo>
                <a:lnTo>
                  <a:pt x="1400898" y="499652"/>
                </a:lnTo>
                <a:lnTo>
                  <a:pt x="1456516" y="490700"/>
                </a:lnTo>
                <a:lnTo>
                  <a:pt x="1512676" y="481951"/>
                </a:lnTo>
                <a:lnTo>
                  <a:pt x="1569358" y="473422"/>
                </a:lnTo>
                <a:lnTo>
                  <a:pt x="1626541" y="465127"/>
                </a:lnTo>
                <a:lnTo>
                  <a:pt x="1684205" y="457080"/>
                </a:lnTo>
                <a:lnTo>
                  <a:pt x="1742329" y="449297"/>
                </a:lnTo>
                <a:lnTo>
                  <a:pt x="1800893" y="441791"/>
                </a:lnTo>
                <a:lnTo>
                  <a:pt x="1859878" y="434577"/>
                </a:lnTo>
                <a:lnTo>
                  <a:pt x="1919262" y="427671"/>
                </a:lnTo>
                <a:lnTo>
                  <a:pt x="1979025" y="421086"/>
                </a:lnTo>
                <a:lnTo>
                  <a:pt x="2039147" y="414837"/>
                </a:lnTo>
                <a:lnTo>
                  <a:pt x="2099608" y="408939"/>
                </a:lnTo>
                <a:lnTo>
                  <a:pt x="2160387" y="403408"/>
                </a:lnTo>
                <a:lnTo>
                  <a:pt x="2221463" y="398256"/>
                </a:lnTo>
                <a:lnTo>
                  <a:pt x="2282817" y="393499"/>
                </a:lnTo>
                <a:lnTo>
                  <a:pt x="2344429" y="389152"/>
                </a:lnTo>
                <a:lnTo>
                  <a:pt x="2406277" y="385229"/>
                </a:lnTo>
                <a:lnTo>
                  <a:pt x="2468341" y="381744"/>
                </a:lnTo>
                <a:lnTo>
                  <a:pt x="2530602" y="378713"/>
                </a:lnTo>
                <a:lnTo>
                  <a:pt x="2572195" y="377017"/>
                </a:lnTo>
                <a:lnTo>
                  <a:pt x="2614454" y="375617"/>
                </a:lnTo>
                <a:lnTo>
                  <a:pt x="2657363" y="374505"/>
                </a:lnTo>
                <a:lnTo>
                  <a:pt x="2700905" y="373674"/>
                </a:lnTo>
                <a:lnTo>
                  <a:pt x="2745061" y="373114"/>
                </a:lnTo>
                <a:lnTo>
                  <a:pt x="2789816" y="372819"/>
                </a:lnTo>
                <a:lnTo>
                  <a:pt x="2835151" y="372780"/>
                </a:lnTo>
                <a:lnTo>
                  <a:pt x="2881050" y="372989"/>
                </a:lnTo>
                <a:lnTo>
                  <a:pt x="2927496" y="373438"/>
                </a:lnTo>
                <a:lnTo>
                  <a:pt x="2974471" y="374120"/>
                </a:lnTo>
                <a:lnTo>
                  <a:pt x="3021958" y="375025"/>
                </a:lnTo>
                <a:lnTo>
                  <a:pt x="3069940" y="376147"/>
                </a:lnTo>
                <a:lnTo>
                  <a:pt x="3118401" y="377477"/>
                </a:lnTo>
                <a:lnTo>
                  <a:pt x="3167322" y="379007"/>
                </a:lnTo>
                <a:lnTo>
                  <a:pt x="3216686" y="380729"/>
                </a:lnTo>
                <a:lnTo>
                  <a:pt x="3266477" y="382635"/>
                </a:lnTo>
                <a:lnTo>
                  <a:pt x="3316678" y="384717"/>
                </a:lnTo>
                <a:lnTo>
                  <a:pt x="3367270" y="386967"/>
                </a:lnTo>
                <a:lnTo>
                  <a:pt x="3418238" y="389377"/>
                </a:lnTo>
                <a:lnTo>
                  <a:pt x="3469563" y="391939"/>
                </a:lnTo>
                <a:lnTo>
                  <a:pt x="3521230" y="394645"/>
                </a:lnTo>
                <a:lnTo>
                  <a:pt x="3573219" y="397487"/>
                </a:lnTo>
                <a:lnTo>
                  <a:pt x="3625516" y="400457"/>
                </a:lnTo>
                <a:lnTo>
                  <a:pt x="3678101" y="403547"/>
                </a:lnTo>
                <a:lnTo>
                  <a:pt x="3730959" y="406749"/>
                </a:lnTo>
                <a:lnTo>
                  <a:pt x="3784071" y="410055"/>
                </a:lnTo>
                <a:lnTo>
                  <a:pt x="3837422" y="413457"/>
                </a:lnTo>
                <a:lnTo>
                  <a:pt x="3890993" y="416946"/>
                </a:lnTo>
                <a:lnTo>
                  <a:pt x="3944767" y="420516"/>
                </a:lnTo>
                <a:lnTo>
                  <a:pt x="3998728" y="424157"/>
                </a:lnTo>
                <a:lnTo>
                  <a:pt x="4052858" y="427862"/>
                </a:lnTo>
                <a:lnTo>
                  <a:pt x="4107141" y="431624"/>
                </a:lnTo>
                <a:lnTo>
                  <a:pt x="4161558" y="435433"/>
                </a:lnTo>
                <a:lnTo>
                  <a:pt x="4216093" y="439281"/>
                </a:lnTo>
                <a:lnTo>
                  <a:pt x="4270728" y="443162"/>
                </a:lnTo>
                <a:lnTo>
                  <a:pt x="4325447" y="447066"/>
                </a:lnTo>
                <a:lnTo>
                  <a:pt x="4380233" y="450986"/>
                </a:lnTo>
                <a:lnTo>
                  <a:pt x="4435067" y="454914"/>
                </a:lnTo>
                <a:lnTo>
                  <a:pt x="4489934" y="458842"/>
                </a:lnTo>
                <a:lnTo>
                  <a:pt x="4544815" y="462761"/>
                </a:lnTo>
                <a:lnTo>
                  <a:pt x="4599694" y="466664"/>
                </a:lnTo>
                <a:lnTo>
                  <a:pt x="4654554" y="470543"/>
                </a:lnTo>
                <a:lnTo>
                  <a:pt x="4709377" y="474390"/>
                </a:lnTo>
                <a:lnTo>
                  <a:pt x="4764146" y="478196"/>
                </a:lnTo>
                <a:lnTo>
                  <a:pt x="4818845" y="481954"/>
                </a:lnTo>
                <a:lnTo>
                  <a:pt x="4873455" y="485655"/>
                </a:lnTo>
                <a:lnTo>
                  <a:pt x="4927960" y="489292"/>
                </a:lnTo>
                <a:lnTo>
                  <a:pt x="4982343" y="492857"/>
                </a:lnTo>
                <a:lnTo>
                  <a:pt x="5036586" y="496342"/>
                </a:lnTo>
                <a:lnTo>
                  <a:pt x="5090673" y="499738"/>
                </a:lnTo>
                <a:lnTo>
                  <a:pt x="5144586" y="503037"/>
                </a:lnTo>
                <a:lnTo>
                  <a:pt x="5198308" y="506232"/>
                </a:lnTo>
                <a:lnTo>
                  <a:pt x="5251822" y="509315"/>
                </a:lnTo>
                <a:lnTo>
                  <a:pt x="5305111" y="512277"/>
                </a:lnTo>
                <a:lnTo>
                  <a:pt x="5358157" y="515111"/>
                </a:lnTo>
                <a:lnTo>
                  <a:pt x="5410944" y="517809"/>
                </a:lnTo>
                <a:lnTo>
                  <a:pt x="5463454" y="520361"/>
                </a:lnTo>
                <a:lnTo>
                  <a:pt x="5515670" y="522762"/>
                </a:lnTo>
                <a:lnTo>
                  <a:pt x="5567575" y="525001"/>
                </a:lnTo>
                <a:lnTo>
                  <a:pt x="5619152" y="527073"/>
                </a:lnTo>
                <a:lnTo>
                  <a:pt x="5670384" y="528967"/>
                </a:lnTo>
                <a:lnTo>
                  <a:pt x="5721253" y="530678"/>
                </a:lnTo>
                <a:lnTo>
                  <a:pt x="5771743" y="532195"/>
                </a:lnTo>
                <a:lnTo>
                  <a:pt x="5821835" y="533512"/>
                </a:lnTo>
                <a:lnTo>
                  <a:pt x="5871514" y="534621"/>
                </a:lnTo>
                <a:lnTo>
                  <a:pt x="5920762" y="535512"/>
                </a:lnTo>
                <a:lnTo>
                  <a:pt x="5969562" y="536180"/>
                </a:lnTo>
                <a:lnTo>
                  <a:pt x="6017897" y="536614"/>
                </a:lnTo>
                <a:lnTo>
                  <a:pt x="6065748" y="536808"/>
                </a:lnTo>
                <a:lnTo>
                  <a:pt x="6113101" y="536753"/>
                </a:lnTo>
                <a:lnTo>
                  <a:pt x="6159936" y="536442"/>
                </a:lnTo>
                <a:lnTo>
                  <a:pt x="6206238" y="535865"/>
                </a:lnTo>
                <a:lnTo>
                  <a:pt x="6251988" y="535017"/>
                </a:lnTo>
                <a:lnTo>
                  <a:pt x="6297170" y="533887"/>
                </a:lnTo>
                <a:lnTo>
                  <a:pt x="6341767" y="532469"/>
                </a:lnTo>
                <a:lnTo>
                  <a:pt x="6385761" y="530753"/>
                </a:lnTo>
                <a:lnTo>
                  <a:pt x="6429135" y="528734"/>
                </a:lnTo>
                <a:lnTo>
                  <a:pt x="6471873" y="526401"/>
                </a:lnTo>
                <a:lnTo>
                  <a:pt x="6513957" y="523748"/>
                </a:lnTo>
                <a:lnTo>
                  <a:pt x="6572093" y="519510"/>
                </a:lnTo>
                <a:lnTo>
                  <a:pt x="6629978" y="514695"/>
                </a:lnTo>
                <a:lnTo>
                  <a:pt x="6687600" y="509322"/>
                </a:lnTo>
                <a:lnTo>
                  <a:pt x="6744950" y="503412"/>
                </a:lnTo>
                <a:lnTo>
                  <a:pt x="6802018" y="496982"/>
                </a:lnTo>
                <a:lnTo>
                  <a:pt x="6858794" y="490053"/>
                </a:lnTo>
                <a:lnTo>
                  <a:pt x="6915269" y="482644"/>
                </a:lnTo>
                <a:lnTo>
                  <a:pt x="6971433" y="474775"/>
                </a:lnTo>
                <a:lnTo>
                  <a:pt x="7027275" y="466465"/>
                </a:lnTo>
                <a:lnTo>
                  <a:pt x="7082787" y="457733"/>
                </a:lnTo>
                <a:lnTo>
                  <a:pt x="7137958" y="448600"/>
                </a:lnTo>
                <a:lnTo>
                  <a:pt x="7192779" y="439084"/>
                </a:lnTo>
                <a:lnTo>
                  <a:pt x="7247239" y="429205"/>
                </a:lnTo>
                <a:lnTo>
                  <a:pt x="7301330" y="418982"/>
                </a:lnTo>
                <a:lnTo>
                  <a:pt x="7355040" y="408436"/>
                </a:lnTo>
                <a:lnTo>
                  <a:pt x="7408361" y="397585"/>
                </a:lnTo>
                <a:lnTo>
                  <a:pt x="7461282" y="386449"/>
                </a:lnTo>
                <a:lnTo>
                  <a:pt x="7513795" y="375047"/>
                </a:lnTo>
                <a:lnTo>
                  <a:pt x="7565888" y="363400"/>
                </a:lnTo>
                <a:lnTo>
                  <a:pt x="7617553" y="351525"/>
                </a:lnTo>
                <a:lnTo>
                  <a:pt x="7668778" y="339444"/>
                </a:lnTo>
                <a:lnTo>
                  <a:pt x="7719556" y="327175"/>
                </a:lnTo>
                <a:lnTo>
                  <a:pt x="7769875" y="314737"/>
                </a:lnTo>
                <a:lnTo>
                  <a:pt x="7819727" y="302151"/>
                </a:lnTo>
                <a:lnTo>
                  <a:pt x="7869100" y="289436"/>
                </a:lnTo>
                <a:lnTo>
                  <a:pt x="7917986" y="276611"/>
                </a:lnTo>
                <a:lnTo>
                  <a:pt x="7966375" y="263695"/>
                </a:lnTo>
                <a:lnTo>
                  <a:pt x="8014257" y="250709"/>
                </a:lnTo>
                <a:lnTo>
                  <a:pt x="8061621" y="237671"/>
                </a:lnTo>
                <a:lnTo>
                  <a:pt x="8108459" y="224602"/>
                </a:lnTo>
                <a:lnTo>
                  <a:pt x="8154761" y="211520"/>
                </a:lnTo>
                <a:lnTo>
                  <a:pt x="8200516" y="198445"/>
                </a:lnTo>
                <a:lnTo>
                  <a:pt x="8245715" y="185397"/>
                </a:lnTo>
                <a:lnTo>
                  <a:pt x="8290348" y="172395"/>
                </a:lnTo>
                <a:lnTo>
                  <a:pt x="8334405" y="159458"/>
                </a:lnTo>
                <a:lnTo>
                  <a:pt x="8377877" y="146607"/>
                </a:lnTo>
                <a:lnTo>
                  <a:pt x="8420754" y="133859"/>
                </a:lnTo>
                <a:lnTo>
                  <a:pt x="8463025" y="121236"/>
                </a:lnTo>
                <a:lnTo>
                  <a:pt x="8504682" y="108756"/>
                </a:lnTo>
                <a:lnTo>
                  <a:pt x="8545714" y="96440"/>
                </a:lnTo>
                <a:lnTo>
                  <a:pt x="8586111" y="84305"/>
                </a:lnTo>
                <a:lnTo>
                  <a:pt x="8625865" y="72373"/>
                </a:lnTo>
                <a:lnTo>
                  <a:pt x="8664964" y="60661"/>
                </a:lnTo>
                <a:lnTo>
                  <a:pt x="8703399" y="49191"/>
                </a:lnTo>
                <a:lnTo>
                  <a:pt x="8741161" y="37981"/>
                </a:lnTo>
                <a:lnTo>
                  <a:pt x="8778240" y="27050"/>
                </a:lnTo>
                <a:lnTo>
                  <a:pt x="8872093" y="0"/>
                </a:lnTo>
              </a:path>
            </a:pathLst>
          </a:custGeom>
          <a:ln w="10775">
            <a:solidFill>
              <a:srgbClr val="DF6400"/>
            </a:solidFill>
          </a:ln>
        </p:spPr>
        <p:txBody>
          <a:bodyPr wrap="square" lIns="0" tIns="0" rIns="0" bIns="0" rtlCol="0"/>
          <a:lstStyle/>
          <a:p>
            <a:endParaRPr/>
          </a:p>
        </p:txBody>
      </p:sp>
      <p:sp>
        <p:nvSpPr>
          <p:cNvPr id="19" name="bg object 19"/>
          <p:cNvSpPr/>
          <p:nvPr/>
        </p:nvSpPr>
        <p:spPr>
          <a:xfrm>
            <a:off x="0" y="0"/>
            <a:ext cx="9089390" cy="766445"/>
          </a:xfrm>
          <a:custGeom>
            <a:avLst/>
            <a:gdLst/>
            <a:ahLst/>
            <a:cxnLst/>
            <a:rect l="l" t="t" r="r" b="b"/>
            <a:pathLst>
              <a:path w="9089390" h="766445">
                <a:moveTo>
                  <a:pt x="0" y="766063"/>
                </a:moveTo>
                <a:lnTo>
                  <a:pt x="86060" y="752983"/>
                </a:lnTo>
                <a:lnTo>
                  <a:pt x="145831" y="742984"/>
                </a:lnTo>
                <a:lnTo>
                  <a:pt x="210453" y="731697"/>
                </a:lnTo>
                <a:lnTo>
                  <a:pt x="279732" y="719248"/>
                </a:lnTo>
                <a:lnTo>
                  <a:pt x="353474" y="705762"/>
                </a:lnTo>
                <a:lnTo>
                  <a:pt x="391958" y="698671"/>
                </a:lnTo>
                <a:lnTo>
                  <a:pt x="431485" y="691368"/>
                </a:lnTo>
                <a:lnTo>
                  <a:pt x="472031" y="683870"/>
                </a:lnTo>
                <a:lnTo>
                  <a:pt x="513572" y="676191"/>
                </a:lnTo>
                <a:lnTo>
                  <a:pt x="556084" y="668349"/>
                </a:lnTo>
                <a:lnTo>
                  <a:pt x="599541" y="660359"/>
                </a:lnTo>
                <a:lnTo>
                  <a:pt x="643921" y="652236"/>
                </a:lnTo>
                <a:lnTo>
                  <a:pt x="689200" y="643997"/>
                </a:lnTo>
                <a:lnTo>
                  <a:pt x="735351" y="635657"/>
                </a:lnTo>
                <a:lnTo>
                  <a:pt x="782353" y="627232"/>
                </a:lnTo>
                <a:lnTo>
                  <a:pt x="830180" y="618739"/>
                </a:lnTo>
                <a:lnTo>
                  <a:pt x="878807" y="610192"/>
                </a:lnTo>
                <a:lnTo>
                  <a:pt x="928212" y="601608"/>
                </a:lnTo>
                <a:lnTo>
                  <a:pt x="978370" y="593002"/>
                </a:lnTo>
                <a:lnTo>
                  <a:pt x="1029256" y="584390"/>
                </a:lnTo>
                <a:lnTo>
                  <a:pt x="1080847" y="575789"/>
                </a:lnTo>
                <a:lnTo>
                  <a:pt x="1133118" y="567213"/>
                </a:lnTo>
                <a:lnTo>
                  <a:pt x="1186045" y="558680"/>
                </a:lnTo>
                <a:lnTo>
                  <a:pt x="1239603" y="550203"/>
                </a:lnTo>
                <a:lnTo>
                  <a:pt x="1293770" y="541801"/>
                </a:lnTo>
                <a:lnTo>
                  <a:pt x="1348519" y="533487"/>
                </a:lnTo>
                <a:lnTo>
                  <a:pt x="1403828" y="525279"/>
                </a:lnTo>
                <a:lnTo>
                  <a:pt x="1459672" y="517191"/>
                </a:lnTo>
                <a:lnTo>
                  <a:pt x="1516026" y="509240"/>
                </a:lnTo>
                <a:lnTo>
                  <a:pt x="1572867" y="501442"/>
                </a:lnTo>
                <a:lnTo>
                  <a:pt x="1630171" y="493812"/>
                </a:lnTo>
                <a:lnTo>
                  <a:pt x="1687913" y="486366"/>
                </a:lnTo>
                <a:lnTo>
                  <a:pt x="1746068" y="479120"/>
                </a:lnTo>
                <a:lnTo>
                  <a:pt x="1804614" y="472090"/>
                </a:lnTo>
                <a:lnTo>
                  <a:pt x="1863525" y="465292"/>
                </a:lnTo>
                <a:lnTo>
                  <a:pt x="1922777" y="458741"/>
                </a:lnTo>
                <a:lnTo>
                  <a:pt x="1982347" y="452454"/>
                </a:lnTo>
                <a:lnTo>
                  <a:pt x="2042209" y="446445"/>
                </a:lnTo>
                <a:lnTo>
                  <a:pt x="2102341" y="440732"/>
                </a:lnTo>
                <a:lnTo>
                  <a:pt x="2162717" y="435329"/>
                </a:lnTo>
                <a:lnTo>
                  <a:pt x="2223313" y="430253"/>
                </a:lnTo>
                <a:lnTo>
                  <a:pt x="2284106" y="425520"/>
                </a:lnTo>
                <a:lnTo>
                  <a:pt x="2345070" y="421145"/>
                </a:lnTo>
                <a:lnTo>
                  <a:pt x="2406183" y="417143"/>
                </a:lnTo>
                <a:lnTo>
                  <a:pt x="2467419" y="413532"/>
                </a:lnTo>
                <a:lnTo>
                  <a:pt x="2528754" y="410326"/>
                </a:lnTo>
                <a:lnTo>
                  <a:pt x="2590165" y="407543"/>
                </a:lnTo>
                <a:lnTo>
                  <a:pt x="2632512" y="405904"/>
                </a:lnTo>
                <a:lnTo>
                  <a:pt x="2675516" y="404502"/>
                </a:lnTo>
                <a:lnTo>
                  <a:pt x="2719161" y="403329"/>
                </a:lnTo>
                <a:lnTo>
                  <a:pt x="2763428" y="402380"/>
                </a:lnTo>
                <a:lnTo>
                  <a:pt x="2808301" y="401647"/>
                </a:lnTo>
                <a:lnTo>
                  <a:pt x="2853762" y="401124"/>
                </a:lnTo>
                <a:lnTo>
                  <a:pt x="2899794" y="400804"/>
                </a:lnTo>
                <a:lnTo>
                  <a:pt x="2946380" y="400681"/>
                </a:lnTo>
                <a:lnTo>
                  <a:pt x="2993502" y="400749"/>
                </a:lnTo>
                <a:lnTo>
                  <a:pt x="3041143" y="401000"/>
                </a:lnTo>
                <a:lnTo>
                  <a:pt x="3089286" y="401429"/>
                </a:lnTo>
                <a:lnTo>
                  <a:pt x="3137913" y="402029"/>
                </a:lnTo>
                <a:lnTo>
                  <a:pt x="3187007" y="402793"/>
                </a:lnTo>
                <a:lnTo>
                  <a:pt x="3236552" y="403715"/>
                </a:lnTo>
                <a:lnTo>
                  <a:pt x="3286529" y="404788"/>
                </a:lnTo>
                <a:lnTo>
                  <a:pt x="3336921" y="406005"/>
                </a:lnTo>
                <a:lnTo>
                  <a:pt x="3387711" y="407361"/>
                </a:lnTo>
                <a:lnTo>
                  <a:pt x="3438882" y="408849"/>
                </a:lnTo>
                <a:lnTo>
                  <a:pt x="3490416" y="410462"/>
                </a:lnTo>
                <a:lnTo>
                  <a:pt x="3542296" y="412193"/>
                </a:lnTo>
                <a:lnTo>
                  <a:pt x="3594505" y="414036"/>
                </a:lnTo>
                <a:lnTo>
                  <a:pt x="3647026" y="415985"/>
                </a:lnTo>
                <a:lnTo>
                  <a:pt x="3699841" y="418033"/>
                </a:lnTo>
                <a:lnTo>
                  <a:pt x="3752933" y="420174"/>
                </a:lnTo>
                <a:lnTo>
                  <a:pt x="3806284" y="422400"/>
                </a:lnTo>
                <a:lnTo>
                  <a:pt x="3859878" y="424706"/>
                </a:lnTo>
                <a:lnTo>
                  <a:pt x="3913696" y="427085"/>
                </a:lnTo>
                <a:lnTo>
                  <a:pt x="3967723" y="429531"/>
                </a:lnTo>
                <a:lnTo>
                  <a:pt x="4021940" y="432036"/>
                </a:lnTo>
                <a:lnTo>
                  <a:pt x="4076330" y="434594"/>
                </a:lnTo>
                <a:lnTo>
                  <a:pt x="4130875" y="437200"/>
                </a:lnTo>
                <a:lnTo>
                  <a:pt x="4185560" y="439845"/>
                </a:lnTo>
                <a:lnTo>
                  <a:pt x="4240365" y="442525"/>
                </a:lnTo>
                <a:lnTo>
                  <a:pt x="4295275" y="445232"/>
                </a:lnTo>
                <a:lnTo>
                  <a:pt x="4350271" y="447959"/>
                </a:lnTo>
                <a:lnTo>
                  <a:pt x="4405337" y="450701"/>
                </a:lnTo>
                <a:lnTo>
                  <a:pt x="4460455" y="453450"/>
                </a:lnTo>
                <a:lnTo>
                  <a:pt x="4515607" y="456201"/>
                </a:lnTo>
                <a:lnTo>
                  <a:pt x="4570777" y="458946"/>
                </a:lnTo>
                <a:lnTo>
                  <a:pt x="4625947" y="461679"/>
                </a:lnTo>
                <a:lnTo>
                  <a:pt x="4681100" y="464394"/>
                </a:lnTo>
                <a:lnTo>
                  <a:pt x="4736219" y="467084"/>
                </a:lnTo>
                <a:lnTo>
                  <a:pt x="4791286" y="469742"/>
                </a:lnTo>
                <a:lnTo>
                  <a:pt x="4846284" y="472362"/>
                </a:lnTo>
                <a:lnTo>
                  <a:pt x="4901196" y="474938"/>
                </a:lnTo>
                <a:lnTo>
                  <a:pt x="4956004" y="477463"/>
                </a:lnTo>
                <a:lnTo>
                  <a:pt x="5010691" y="479930"/>
                </a:lnTo>
                <a:lnTo>
                  <a:pt x="5065240" y="482333"/>
                </a:lnTo>
                <a:lnTo>
                  <a:pt x="5119633" y="484666"/>
                </a:lnTo>
                <a:lnTo>
                  <a:pt x="5173854" y="486921"/>
                </a:lnTo>
                <a:lnTo>
                  <a:pt x="5227885" y="489093"/>
                </a:lnTo>
                <a:lnTo>
                  <a:pt x="5281708" y="491174"/>
                </a:lnTo>
                <a:lnTo>
                  <a:pt x="5335307" y="493159"/>
                </a:lnTo>
                <a:lnTo>
                  <a:pt x="5388664" y="495041"/>
                </a:lnTo>
                <a:lnTo>
                  <a:pt x="5441762" y="496812"/>
                </a:lnTo>
                <a:lnTo>
                  <a:pt x="5494583" y="498468"/>
                </a:lnTo>
                <a:lnTo>
                  <a:pt x="5547110" y="500000"/>
                </a:lnTo>
                <a:lnTo>
                  <a:pt x="5599326" y="501403"/>
                </a:lnTo>
                <a:lnTo>
                  <a:pt x="5651213" y="502671"/>
                </a:lnTo>
                <a:lnTo>
                  <a:pt x="5702755" y="503795"/>
                </a:lnTo>
                <a:lnTo>
                  <a:pt x="5753934" y="504771"/>
                </a:lnTo>
                <a:lnTo>
                  <a:pt x="5804733" y="505592"/>
                </a:lnTo>
                <a:lnTo>
                  <a:pt x="5855134" y="506250"/>
                </a:lnTo>
                <a:lnTo>
                  <a:pt x="5905120" y="506740"/>
                </a:lnTo>
                <a:lnTo>
                  <a:pt x="5954674" y="507055"/>
                </a:lnTo>
                <a:lnTo>
                  <a:pt x="6003778" y="507189"/>
                </a:lnTo>
                <a:lnTo>
                  <a:pt x="6052416" y="507134"/>
                </a:lnTo>
                <a:lnTo>
                  <a:pt x="6100569" y="506885"/>
                </a:lnTo>
                <a:lnTo>
                  <a:pt x="6148222" y="506434"/>
                </a:lnTo>
                <a:lnTo>
                  <a:pt x="6195355" y="505776"/>
                </a:lnTo>
                <a:lnTo>
                  <a:pt x="6241953" y="504904"/>
                </a:lnTo>
                <a:lnTo>
                  <a:pt x="6287997" y="503810"/>
                </a:lnTo>
                <a:lnTo>
                  <a:pt x="6333471" y="502490"/>
                </a:lnTo>
                <a:lnTo>
                  <a:pt x="6378356" y="500936"/>
                </a:lnTo>
                <a:lnTo>
                  <a:pt x="6422637" y="499142"/>
                </a:lnTo>
                <a:lnTo>
                  <a:pt x="6466295" y="497100"/>
                </a:lnTo>
                <a:lnTo>
                  <a:pt x="6509314" y="494806"/>
                </a:lnTo>
                <a:lnTo>
                  <a:pt x="6551676" y="492251"/>
                </a:lnTo>
                <a:lnTo>
                  <a:pt x="6613007" y="488042"/>
                </a:lnTo>
                <a:lnTo>
                  <a:pt x="6674051" y="483304"/>
                </a:lnTo>
                <a:lnTo>
                  <a:pt x="6734798" y="478058"/>
                </a:lnTo>
                <a:lnTo>
                  <a:pt x="6795235" y="472323"/>
                </a:lnTo>
                <a:lnTo>
                  <a:pt x="6855351" y="466117"/>
                </a:lnTo>
                <a:lnTo>
                  <a:pt x="6915134" y="459460"/>
                </a:lnTo>
                <a:lnTo>
                  <a:pt x="6974573" y="452371"/>
                </a:lnTo>
                <a:lnTo>
                  <a:pt x="7033656" y="444869"/>
                </a:lnTo>
                <a:lnTo>
                  <a:pt x="7092371" y="436973"/>
                </a:lnTo>
                <a:lnTo>
                  <a:pt x="7150708" y="428703"/>
                </a:lnTo>
                <a:lnTo>
                  <a:pt x="7208654" y="420077"/>
                </a:lnTo>
                <a:lnTo>
                  <a:pt x="7266198" y="411114"/>
                </a:lnTo>
                <a:lnTo>
                  <a:pt x="7323329" y="401834"/>
                </a:lnTo>
                <a:lnTo>
                  <a:pt x="7380034" y="392256"/>
                </a:lnTo>
                <a:lnTo>
                  <a:pt x="7436303" y="382399"/>
                </a:lnTo>
                <a:lnTo>
                  <a:pt x="7492123" y="372282"/>
                </a:lnTo>
                <a:lnTo>
                  <a:pt x="7547483" y="361924"/>
                </a:lnTo>
                <a:lnTo>
                  <a:pt x="7602372" y="351344"/>
                </a:lnTo>
                <a:lnTo>
                  <a:pt x="7656778" y="340562"/>
                </a:lnTo>
                <a:lnTo>
                  <a:pt x="7710690" y="329596"/>
                </a:lnTo>
                <a:lnTo>
                  <a:pt x="7764095" y="318466"/>
                </a:lnTo>
                <a:lnTo>
                  <a:pt x="7816983" y="307191"/>
                </a:lnTo>
                <a:lnTo>
                  <a:pt x="7869341" y="295789"/>
                </a:lnTo>
                <a:lnTo>
                  <a:pt x="7921159" y="284281"/>
                </a:lnTo>
                <a:lnTo>
                  <a:pt x="7972425" y="272684"/>
                </a:lnTo>
                <a:lnTo>
                  <a:pt x="8023126" y="261019"/>
                </a:lnTo>
                <a:lnTo>
                  <a:pt x="8073252" y="249305"/>
                </a:lnTo>
                <a:lnTo>
                  <a:pt x="8122791" y="237560"/>
                </a:lnTo>
                <a:lnTo>
                  <a:pt x="8171732" y="225803"/>
                </a:lnTo>
                <a:lnTo>
                  <a:pt x="8220062" y="214054"/>
                </a:lnTo>
                <a:lnTo>
                  <a:pt x="8267771" y="202333"/>
                </a:lnTo>
                <a:lnTo>
                  <a:pt x="8314847" y="190657"/>
                </a:lnTo>
                <a:lnTo>
                  <a:pt x="8361277" y="179046"/>
                </a:lnTo>
                <a:lnTo>
                  <a:pt x="8407052" y="167520"/>
                </a:lnTo>
                <a:lnTo>
                  <a:pt x="8452158" y="156097"/>
                </a:lnTo>
                <a:lnTo>
                  <a:pt x="8496585" y="144796"/>
                </a:lnTo>
                <a:lnTo>
                  <a:pt x="8540321" y="133637"/>
                </a:lnTo>
                <a:lnTo>
                  <a:pt x="8583355" y="122639"/>
                </a:lnTo>
                <a:lnTo>
                  <a:pt x="8625674" y="111821"/>
                </a:lnTo>
                <a:lnTo>
                  <a:pt x="8667268" y="101201"/>
                </a:lnTo>
                <a:lnTo>
                  <a:pt x="8708124" y="90800"/>
                </a:lnTo>
                <a:lnTo>
                  <a:pt x="8748232" y="80636"/>
                </a:lnTo>
                <a:lnTo>
                  <a:pt x="8787579" y="70728"/>
                </a:lnTo>
                <a:lnTo>
                  <a:pt x="8826154" y="61096"/>
                </a:lnTo>
                <a:lnTo>
                  <a:pt x="8863946" y="51759"/>
                </a:lnTo>
                <a:lnTo>
                  <a:pt x="8937133" y="34044"/>
                </a:lnTo>
                <a:lnTo>
                  <a:pt x="9007047" y="17737"/>
                </a:lnTo>
                <a:lnTo>
                  <a:pt x="9040749" y="10160"/>
                </a:lnTo>
                <a:lnTo>
                  <a:pt x="9089136" y="0"/>
                </a:lnTo>
              </a:path>
            </a:pathLst>
          </a:custGeom>
          <a:ln w="9525">
            <a:solidFill>
              <a:srgbClr val="AB73D4"/>
            </a:solidFill>
          </a:ln>
        </p:spPr>
        <p:txBody>
          <a:bodyPr wrap="square" lIns="0" tIns="0" rIns="0" bIns="0" rtlCol="0"/>
          <a:lstStyle/>
          <a:p>
            <a:endParaRPr/>
          </a:p>
        </p:txBody>
      </p:sp>
      <p:sp>
        <p:nvSpPr>
          <p:cNvPr id="20" name="bg object 20"/>
          <p:cNvSpPr/>
          <p:nvPr/>
        </p:nvSpPr>
        <p:spPr>
          <a:xfrm>
            <a:off x="0" y="4495660"/>
            <a:ext cx="9144000" cy="649605"/>
          </a:xfrm>
          <a:custGeom>
            <a:avLst/>
            <a:gdLst/>
            <a:ahLst/>
            <a:cxnLst/>
            <a:rect l="l" t="t" r="r" b="b"/>
            <a:pathLst>
              <a:path w="9144000" h="649604">
                <a:moveTo>
                  <a:pt x="9144000" y="0"/>
                </a:moveTo>
                <a:lnTo>
                  <a:pt x="0" y="0"/>
                </a:lnTo>
                <a:lnTo>
                  <a:pt x="0" y="649110"/>
                </a:lnTo>
                <a:lnTo>
                  <a:pt x="9144000" y="649110"/>
                </a:lnTo>
                <a:lnTo>
                  <a:pt x="9144000" y="0"/>
                </a:lnTo>
                <a:close/>
              </a:path>
            </a:pathLst>
          </a:custGeom>
          <a:solidFill>
            <a:srgbClr val="000099"/>
          </a:solidFill>
        </p:spPr>
        <p:txBody>
          <a:bodyPr wrap="square" lIns="0" tIns="0" rIns="0" bIns="0" rtlCol="0"/>
          <a:lstStyle/>
          <a:p>
            <a:endParaRPr/>
          </a:p>
        </p:txBody>
      </p:sp>
      <p:sp>
        <p:nvSpPr>
          <p:cNvPr id="21" name="bg object 21"/>
          <p:cNvSpPr/>
          <p:nvPr/>
        </p:nvSpPr>
        <p:spPr>
          <a:xfrm>
            <a:off x="6177279" y="4477372"/>
            <a:ext cx="2966720" cy="668020"/>
          </a:xfrm>
          <a:custGeom>
            <a:avLst/>
            <a:gdLst/>
            <a:ahLst/>
            <a:cxnLst/>
            <a:rect l="l" t="t" r="r" b="b"/>
            <a:pathLst>
              <a:path w="2966720" h="668020">
                <a:moveTo>
                  <a:pt x="2966720" y="0"/>
                </a:moveTo>
                <a:lnTo>
                  <a:pt x="0" y="667398"/>
                </a:lnTo>
                <a:lnTo>
                  <a:pt x="2966720" y="667398"/>
                </a:lnTo>
                <a:lnTo>
                  <a:pt x="2966720" y="0"/>
                </a:lnTo>
                <a:close/>
              </a:path>
            </a:pathLst>
          </a:custGeom>
          <a:solidFill>
            <a:srgbClr val="FF6600"/>
          </a:solidFill>
        </p:spPr>
        <p:txBody>
          <a:bodyPr wrap="square" lIns="0" tIns="0" rIns="0" bIns="0" rtlCol="0"/>
          <a:lstStyle/>
          <a:p>
            <a:endParaRPr/>
          </a:p>
        </p:txBody>
      </p:sp>
      <p:pic>
        <p:nvPicPr>
          <p:cNvPr id="22" name="bg object 22"/>
          <p:cNvPicPr/>
          <p:nvPr/>
        </p:nvPicPr>
        <p:blipFill>
          <a:blip r:embed="rId7" cstate="print"/>
          <a:stretch>
            <a:fillRect/>
          </a:stretch>
        </p:blipFill>
        <p:spPr>
          <a:xfrm>
            <a:off x="8213343" y="4399156"/>
            <a:ext cx="929640" cy="731393"/>
          </a:xfrm>
          <a:prstGeom prst="rect">
            <a:avLst/>
          </a:prstGeom>
        </p:spPr>
      </p:pic>
      <p:sp>
        <p:nvSpPr>
          <p:cNvPr id="2" name="Holder 2"/>
          <p:cNvSpPr>
            <a:spLocks noGrp="1"/>
          </p:cNvSpPr>
          <p:nvPr>
            <p:ph type="title"/>
          </p:nvPr>
        </p:nvSpPr>
        <p:spPr>
          <a:xfrm>
            <a:off x="496620" y="1197924"/>
            <a:ext cx="8098155" cy="1837689"/>
          </a:xfrm>
          <a:prstGeom prst="rect">
            <a:avLst/>
          </a:prstGeom>
        </p:spPr>
        <p:txBody>
          <a:bodyPr wrap="square" lIns="0" tIns="0" rIns="0" bIns="0">
            <a:spAutoFit/>
          </a:bodyPr>
          <a:lstStyle>
            <a:lvl1pPr>
              <a:defRPr sz="4000" b="0" i="0">
                <a:solidFill>
                  <a:srgbClr val="6F2F9F"/>
                </a:solidFill>
                <a:latin typeface="Constantia"/>
                <a:cs typeface="Constantia"/>
              </a:defRPr>
            </a:lvl1pPr>
          </a:lstStyle>
          <a:p>
            <a:endParaRPr/>
          </a:p>
        </p:txBody>
      </p:sp>
      <p:sp>
        <p:nvSpPr>
          <p:cNvPr id="3" name="Holder 3"/>
          <p:cNvSpPr>
            <a:spLocks noGrp="1"/>
          </p:cNvSpPr>
          <p:nvPr>
            <p:ph type="body" idx="1"/>
          </p:nvPr>
        </p:nvSpPr>
        <p:spPr>
          <a:xfrm>
            <a:off x="496620" y="1197924"/>
            <a:ext cx="8098155" cy="1837689"/>
          </a:xfrm>
          <a:prstGeom prst="rect">
            <a:avLst/>
          </a:prstGeom>
        </p:spPr>
        <p:txBody>
          <a:bodyPr wrap="square" lIns="0" tIns="0" rIns="0" bIns="0">
            <a:spAutoFit/>
          </a:bodyPr>
          <a:lstStyle>
            <a:lvl1pPr>
              <a:defRPr sz="4000" b="0" i="0">
                <a:solidFill>
                  <a:srgbClr val="6F2F9F"/>
                </a:solidFill>
                <a:latin typeface="Constantia"/>
                <a:cs typeface="Constantia"/>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11/3/2023</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playlist?list=PLwGdqUZWnOp3t3qT7pvAznwUDzKbhEcCc" TargetMode="External"/><Relationship Id="rId2" Type="http://schemas.openxmlformats.org/officeDocument/2006/relationships/hyperlink" Target="https://www.youtube.com/watch?v=XZiFBlfluZk&amp;list=PLZccNvBo19r11DwBazcAx6qv9rbelSNLN&amp;index=9&amp;t=904s&amp;ab_channel=ThapaTechnica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365548" y="598416"/>
            <a:ext cx="8098155" cy="1837689"/>
          </a:xfrm>
          <a:prstGeom prst="rect">
            <a:avLst/>
          </a:prstGeom>
        </p:spPr>
        <p:txBody>
          <a:bodyPr vert="horz" wrap="square" lIns="0" tIns="12065" rIns="0" bIns="0" rtlCol="0">
            <a:spAutoFit/>
          </a:bodyPr>
          <a:lstStyle/>
          <a:p>
            <a:pPr marL="923925" marR="5080" indent="-911860">
              <a:lnSpc>
                <a:spcPct val="110100"/>
              </a:lnSpc>
              <a:spcBef>
                <a:spcPts val="95"/>
              </a:spcBef>
            </a:pPr>
            <a:r>
              <a:rPr sz="3600" spc="-5" dirty="0"/>
              <a:t>K. C. </a:t>
            </a:r>
            <a:r>
              <a:rPr sz="3600" spc="-30" dirty="0"/>
              <a:t>COLLEGE </a:t>
            </a:r>
            <a:r>
              <a:rPr sz="3600" spc="-5" dirty="0"/>
              <a:t>OF ENGINEERING </a:t>
            </a:r>
            <a:r>
              <a:rPr sz="3600" spc="-10" dirty="0"/>
              <a:t>AND </a:t>
            </a:r>
            <a:r>
              <a:rPr sz="3600" spc="-890" dirty="0"/>
              <a:t> </a:t>
            </a:r>
            <a:r>
              <a:rPr sz="3600" spc="-15" dirty="0"/>
              <a:t>MANAGEMENT</a:t>
            </a:r>
            <a:r>
              <a:rPr sz="3600" spc="-95" dirty="0"/>
              <a:t> </a:t>
            </a:r>
            <a:r>
              <a:rPr sz="3600" spc="-5" dirty="0"/>
              <a:t>STUDIES</a:t>
            </a:r>
            <a:r>
              <a:rPr sz="3600" spc="-65" dirty="0"/>
              <a:t> </a:t>
            </a:r>
            <a:r>
              <a:rPr sz="3600" spc="-15" dirty="0"/>
              <a:t>AND</a:t>
            </a:r>
            <a:endParaRPr sz="3600" dirty="0"/>
          </a:p>
          <a:p>
            <a:pPr marL="2927350">
              <a:lnSpc>
                <a:spcPct val="100000"/>
              </a:lnSpc>
              <a:spcBef>
                <a:spcPts val="439"/>
              </a:spcBef>
            </a:pPr>
            <a:r>
              <a:rPr sz="3600" spc="-20" dirty="0"/>
              <a:t>RESEARCH</a:t>
            </a:r>
            <a:endParaRPr sz="3600" dirty="0"/>
          </a:p>
        </p:txBody>
      </p:sp>
      <p:sp>
        <p:nvSpPr>
          <p:cNvPr id="4" name="object 4"/>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590233" y="2189482"/>
            <a:ext cx="7963534" cy="2171107"/>
          </a:xfrm>
          <a:prstGeom prst="rect">
            <a:avLst/>
          </a:prstGeom>
        </p:spPr>
        <p:txBody>
          <a:bodyPr vert="horz" wrap="square" lIns="0" tIns="128270" rIns="0" bIns="0" rtlCol="0">
            <a:spAutoFit/>
          </a:bodyPr>
          <a:lstStyle/>
          <a:p>
            <a:pPr algn="ctr">
              <a:lnSpc>
                <a:spcPct val="100000"/>
              </a:lnSpc>
              <a:spcBef>
                <a:spcPts val="1010"/>
              </a:spcBef>
            </a:pPr>
            <a:r>
              <a:rPr sz="3600" dirty="0">
                <a:solidFill>
                  <a:srgbClr val="6F2F9F"/>
                </a:solidFill>
                <a:latin typeface="Constantia"/>
                <a:cs typeface="Constantia"/>
              </a:rPr>
              <a:t>Department</a:t>
            </a:r>
            <a:r>
              <a:rPr sz="3600" spc="-125" dirty="0">
                <a:solidFill>
                  <a:srgbClr val="6F2F9F"/>
                </a:solidFill>
                <a:latin typeface="Constantia"/>
                <a:cs typeface="Constantia"/>
              </a:rPr>
              <a:t> </a:t>
            </a:r>
            <a:r>
              <a:rPr sz="3600" spc="-5" dirty="0">
                <a:solidFill>
                  <a:srgbClr val="6F2F9F"/>
                </a:solidFill>
                <a:latin typeface="Constantia"/>
                <a:cs typeface="Constantia"/>
              </a:rPr>
              <a:t>Of</a:t>
            </a:r>
            <a:r>
              <a:rPr sz="3600" spc="45" dirty="0">
                <a:solidFill>
                  <a:srgbClr val="6F2F9F"/>
                </a:solidFill>
                <a:latin typeface="Constantia"/>
                <a:cs typeface="Constantia"/>
              </a:rPr>
              <a:t> </a:t>
            </a:r>
            <a:r>
              <a:rPr sz="3600" spc="-5" dirty="0">
                <a:solidFill>
                  <a:srgbClr val="6F2F9F"/>
                </a:solidFill>
                <a:latin typeface="Constantia"/>
                <a:cs typeface="Constantia"/>
              </a:rPr>
              <a:t>Information</a:t>
            </a:r>
            <a:r>
              <a:rPr sz="3600" spc="-140" dirty="0">
                <a:solidFill>
                  <a:srgbClr val="6F2F9F"/>
                </a:solidFill>
                <a:latin typeface="Constantia"/>
                <a:cs typeface="Constantia"/>
              </a:rPr>
              <a:t> </a:t>
            </a:r>
            <a:r>
              <a:rPr sz="3600" spc="-30" dirty="0">
                <a:solidFill>
                  <a:srgbClr val="6F2F9F"/>
                </a:solidFill>
                <a:latin typeface="Constantia"/>
                <a:cs typeface="Constantia"/>
              </a:rPr>
              <a:t>Technology</a:t>
            </a:r>
            <a:endParaRPr sz="3600" dirty="0">
              <a:latin typeface="Constantia"/>
              <a:cs typeface="Constantia"/>
            </a:endParaRPr>
          </a:p>
          <a:p>
            <a:pPr marL="42545" algn="ctr">
              <a:lnSpc>
                <a:spcPct val="100000"/>
              </a:lnSpc>
              <a:spcBef>
                <a:spcPts val="500"/>
              </a:spcBef>
            </a:pPr>
            <a:r>
              <a:rPr sz="2000" spc="-15" dirty="0">
                <a:solidFill>
                  <a:srgbClr val="6F2F9F"/>
                </a:solidFill>
                <a:latin typeface="Constantia"/>
                <a:cs typeface="Constantia"/>
              </a:rPr>
              <a:t>(Affiliated</a:t>
            </a:r>
            <a:r>
              <a:rPr sz="2000" spc="-20" dirty="0">
                <a:solidFill>
                  <a:srgbClr val="6F2F9F"/>
                </a:solidFill>
                <a:latin typeface="Constantia"/>
                <a:cs typeface="Constantia"/>
              </a:rPr>
              <a:t> to</a:t>
            </a:r>
            <a:r>
              <a:rPr sz="2000" spc="-50" dirty="0">
                <a:solidFill>
                  <a:srgbClr val="6F2F9F"/>
                </a:solidFill>
                <a:latin typeface="Constantia"/>
                <a:cs typeface="Constantia"/>
              </a:rPr>
              <a:t> </a:t>
            </a:r>
            <a:r>
              <a:rPr sz="2000" spc="-10" dirty="0">
                <a:solidFill>
                  <a:srgbClr val="6F2F9F"/>
                </a:solidFill>
                <a:latin typeface="Constantia"/>
                <a:cs typeface="Constantia"/>
              </a:rPr>
              <a:t>the</a:t>
            </a:r>
            <a:r>
              <a:rPr sz="2000" spc="-50" dirty="0">
                <a:solidFill>
                  <a:srgbClr val="6F2F9F"/>
                </a:solidFill>
                <a:latin typeface="Constantia"/>
                <a:cs typeface="Constantia"/>
              </a:rPr>
              <a:t> </a:t>
            </a:r>
            <a:r>
              <a:rPr sz="2000" spc="-15" dirty="0">
                <a:solidFill>
                  <a:srgbClr val="6F2F9F"/>
                </a:solidFill>
                <a:latin typeface="Constantia"/>
                <a:cs typeface="Constantia"/>
              </a:rPr>
              <a:t>University</a:t>
            </a:r>
            <a:r>
              <a:rPr sz="2000" spc="-95" dirty="0">
                <a:solidFill>
                  <a:srgbClr val="6F2F9F"/>
                </a:solidFill>
                <a:latin typeface="Constantia"/>
                <a:cs typeface="Constantia"/>
              </a:rPr>
              <a:t> </a:t>
            </a:r>
            <a:r>
              <a:rPr sz="2000" spc="-5" dirty="0">
                <a:solidFill>
                  <a:srgbClr val="6F2F9F"/>
                </a:solidFill>
                <a:latin typeface="Constantia"/>
                <a:cs typeface="Constantia"/>
              </a:rPr>
              <a:t>of</a:t>
            </a:r>
            <a:r>
              <a:rPr sz="2000" spc="50" dirty="0">
                <a:solidFill>
                  <a:srgbClr val="6F2F9F"/>
                </a:solidFill>
                <a:latin typeface="Constantia"/>
                <a:cs typeface="Constantia"/>
              </a:rPr>
              <a:t> </a:t>
            </a:r>
            <a:r>
              <a:rPr sz="2000" spc="-15" dirty="0">
                <a:solidFill>
                  <a:srgbClr val="6F2F9F"/>
                </a:solidFill>
                <a:latin typeface="Constantia"/>
                <a:cs typeface="Constantia"/>
              </a:rPr>
              <a:t>Mumbai)</a:t>
            </a:r>
            <a:endParaRPr lang="en-US" sz="2000" spc="-15" dirty="0">
              <a:solidFill>
                <a:srgbClr val="6F2F9F"/>
              </a:solidFill>
              <a:latin typeface="Constantia"/>
              <a:cs typeface="Constantia"/>
            </a:endParaRPr>
          </a:p>
          <a:p>
            <a:pPr marL="42545" algn="ctr">
              <a:spcBef>
                <a:spcPts val="500"/>
              </a:spcBef>
            </a:pPr>
            <a:r>
              <a:rPr lang="en-US" sz="2000" spc="-10" dirty="0" err="1">
                <a:solidFill>
                  <a:srgbClr val="6F2F9F"/>
                </a:solidFill>
                <a:latin typeface="Constantia"/>
                <a:cs typeface="Constantia"/>
              </a:rPr>
              <a:t>Mith</a:t>
            </a:r>
            <a:r>
              <a:rPr lang="en-US" sz="2000" spc="-25" dirty="0">
                <a:solidFill>
                  <a:srgbClr val="6F2F9F"/>
                </a:solidFill>
                <a:latin typeface="Constantia"/>
                <a:cs typeface="Constantia"/>
              </a:rPr>
              <a:t> </a:t>
            </a:r>
            <a:r>
              <a:rPr lang="en-US" sz="2000" spc="-10" dirty="0">
                <a:solidFill>
                  <a:srgbClr val="6F2F9F"/>
                </a:solidFill>
                <a:latin typeface="Constantia"/>
                <a:cs typeface="Constantia"/>
              </a:rPr>
              <a:t>Bunder</a:t>
            </a:r>
            <a:r>
              <a:rPr lang="en-US" sz="2000" spc="-35" dirty="0">
                <a:solidFill>
                  <a:srgbClr val="6F2F9F"/>
                </a:solidFill>
                <a:latin typeface="Constantia"/>
                <a:cs typeface="Constantia"/>
              </a:rPr>
              <a:t> </a:t>
            </a:r>
            <a:r>
              <a:rPr lang="en-US" sz="2000" spc="-10" dirty="0">
                <a:solidFill>
                  <a:srgbClr val="6F2F9F"/>
                </a:solidFill>
                <a:latin typeface="Constantia"/>
                <a:cs typeface="Constantia"/>
              </a:rPr>
              <a:t>Road,</a:t>
            </a:r>
            <a:r>
              <a:rPr lang="en-US" sz="2000" spc="5" dirty="0">
                <a:solidFill>
                  <a:srgbClr val="6F2F9F"/>
                </a:solidFill>
                <a:latin typeface="Constantia"/>
                <a:cs typeface="Constantia"/>
              </a:rPr>
              <a:t> </a:t>
            </a:r>
            <a:r>
              <a:rPr lang="en-US" sz="2000" spc="-15" dirty="0">
                <a:solidFill>
                  <a:srgbClr val="6F2F9F"/>
                </a:solidFill>
                <a:latin typeface="Constantia"/>
                <a:cs typeface="Constantia"/>
              </a:rPr>
              <a:t>Near</a:t>
            </a:r>
            <a:r>
              <a:rPr lang="en-US" sz="2000" spc="-60" dirty="0">
                <a:solidFill>
                  <a:srgbClr val="6F2F9F"/>
                </a:solidFill>
                <a:latin typeface="Constantia"/>
                <a:cs typeface="Constantia"/>
              </a:rPr>
              <a:t> </a:t>
            </a:r>
            <a:r>
              <a:rPr lang="en-US" sz="2000" spc="-5" dirty="0">
                <a:solidFill>
                  <a:srgbClr val="6F2F9F"/>
                </a:solidFill>
                <a:latin typeface="Constantia"/>
                <a:cs typeface="Constantia"/>
              </a:rPr>
              <a:t>Hume</a:t>
            </a:r>
            <a:r>
              <a:rPr lang="en-US" sz="2000" spc="-40" dirty="0">
                <a:solidFill>
                  <a:srgbClr val="6F2F9F"/>
                </a:solidFill>
                <a:latin typeface="Constantia"/>
                <a:cs typeface="Constantia"/>
              </a:rPr>
              <a:t> </a:t>
            </a:r>
            <a:r>
              <a:rPr lang="en-US" sz="2000" spc="-10" dirty="0">
                <a:solidFill>
                  <a:srgbClr val="6F2F9F"/>
                </a:solidFill>
                <a:latin typeface="Constantia"/>
                <a:cs typeface="Constantia"/>
              </a:rPr>
              <a:t>Pipe,</a:t>
            </a:r>
            <a:r>
              <a:rPr lang="en-US" sz="2000" spc="5" dirty="0">
                <a:solidFill>
                  <a:srgbClr val="6F2F9F"/>
                </a:solidFill>
                <a:latin typeface="Constantia"/>
                <a:cs typeface="Constantia"/>
              </a:rPr>
              <a:t> </a:t>
            </a:r>
            <a:r>
              <a:rPr lang="en-US" sz="2000" spc="-10" dirty="0" err="1">
                <a:solidFill>
                  <a:srgbClr val="6F2F9F"/>
                </a:solidFill>
                <a:latin typeface="Constantia"/>
                <a:cs typeface="Constantia"/>
              </a:rPr>
              <a:t>Kopari</a:t>
            </a:r>
            <a:r>
              <a:rPr lang="en-US" sz="2000" spc="-10" dirty="0">
                <a:solidFill>
                  <a:srgbClr val="6F2F9F"/>
                </a:solidFill>
                <a:latin typeface="Constantia"/>
                <a:cs typeface="Constantia"/>
              </a:rPr>
              <a:t>,</a:t>
            </a:r>
            <a:r>
              <a:rPr lang="en-US" sz="2000" spc="-50" dirty="0">
                <a:solidFill>
                  <a:srgbClr val="6F2F9F"/>
                </a:solidFill>
                <a:latin typeface="Constantia"/>
                <a:cs typeface="Constantia"/>
              </a:rPr>
              <a:t> </a:t>
            </a:r>
            <a:r>
              <a:rPr lang="en-US" sz="2000" spc="-5" dirty="0">
                <a:solidFill>
                  <a:srgbClr val="6F2F9F"/>
                </a:solidFill>
                <a:latin typeface="Constantia"/>
                <a:cs typeface="Constantia"/>
              </a:rPr>
              <a:t>Thane(E)-400603</a:t>
            </a:r>
          </a:p>
          <a:p>
            <a:pPr marL="42545" algn="ctr">
              <a:spcBef>
                <a:spcPts val="500"/>
              </a:spcBef>
            </a:pPr>
            <a:endParaRPr lang="en-US" sz="2000" dirty="0">
              <a:latin typeface="Constantia"/>
              <a:cs typeface="Constantia"/>
            </a:endParaRPr>
          </a:p>
          <a:p>
            <a:pPr marL="42545" algn="ctr">
              <a:lnSpc>
                <a:spcPct val="100000"/>
              </a:lnSpc>
              <a:spcBef>
                <a:spcPts val="500"/>
              </a:spcBef>
            </a:pPr>
            <a:endParaRPr sz="2000" dirty="0">
              <a:latin typeface="Constantia"/>
              <a:cs typeface="Constantia"/>
            </a:endParaRPr>
          </a:p>
        </p:txBody>
      </p:sp>
      <p:pic>
        <p:nvPicPr>
          <p:cNvPr id="5" name="object 4">
            <a:extLst>
              <a:ext uri="{FF2B5EF4-FFF2-40B4-BE49-F238E27FC236}">
                <a16:creationId xmlns:a16="http://schemas.microsoft.com/office/drawing/2014/main" id="{0CE18A25-7986-1DCE-561D-ACC21E0DC2EA}"/>
              </a:ext>
            </a:extLst>
          </p:cNvPr>
          <p:cNvPicPr/>
          <p:nvPr/>
        </p:nvPicPr>
        <p:blipFill>
          <a:blip r:embed="rId2" cstate="print"/>
          <a:stretch>
            <a:fillRect/>
          </a:stretch>
        </p:blipFill>
        <p:spPr>
          <a:xfrm>
            <a:off x="590233" y="3720955"/>
            <a:ext cx="1158240" cy="612432"/>
          </a:xfrm>
          <a:prstGeom prst="rect">
            <a:avLst/>
          </a:prstGeom>
        </p:spPr>
      </p:pic>
      <p:pic>
        <p:nvPicPr>
          <p:cNvPr id="6" name="object 5">
            <a:extLst>
              <a:ext uri="{FF2B5EF4-FFF2-40B4-BE49-F238E27FC236}">
                <a16:creationId xmlns:a16="http://schemas.microsoft.com/office/drawing/2014/main" id="{A3A63F06-2E8C-B9B2-D5F9-9A6E399E9E73}"/>
              </a:ext>
            </a:extLst>
          </p:cNvPr>
          <p:cNvPicPr/>
          <p:nvPr/>
        </p:nvPicPr>
        <p:blipFill>
          <a:blip r:embed="rId3" cstate="print"/>
          <a:stretch>
            <a:fillRect/>
          </a:stretch>
        </p:blipFill>
        <p:spPr>
          <a:xfrm>
            <a:off x="3733800" y="3632589"/>
            <a:ext cx="990600" cy="700798"/>
          </a:xfrm>
          <a:prstGeom prst="rect">
            <a:avLst/>
          </a:prstGeom>
        </p:spPr>
      </p:pic>
      <p:pic>
        <p:nvPicPr>
          <p:cNvPr id="7" name="object 6">
            <a:extLst>
              <a:ext uri="{FF2B5EF4-FFF2-40B4-BE49-F238E27FC236}">
                <a16:creationId xmlns:a16="http://schemas.microsoft.com/office/drawing/2014/main" id="{0718EA6E-0891-1B56-F8D8-7BC7274829B6}"/>
              </a:ext>
            </a:extLst>
          </p:cNvPr>
          <p:cNvPicPr/>
          <p:nvPr/>
        </p:nvPicPr>
        <p:blipFill>
          <a:blip r:embed="rId4" cstate="print"/>
          <a:stretch>
            <a:fillRect/>
          </a:stretch>
        </p:blipFill>
        <p:spPr>
          <a:xfrm>
            <a:off x="6720878" y="3670676"/>
            <a:ext cx="954024" cy="712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99940" y="365125"/>
            <a:ext cx="8098155" cy="1837689"/>
          </a:xfrm>
          <a:prstGeom prst="rect">
            <a:avLst/>
          </a:prstGeom>
        </p:spPr>
        <p:txBody>
          <a:bodyPr vert="horz" wrap="square" lIns="0" tIns="12065" rIns="0" bIns="0" rtlCol="0">
            <a:spAutoFit/>
          </a:bodyPr>
          <a:lstStyle/>
          <a:p>
            <a:pPr marL="2072639" marR="5080" indent="-1240790">
              <a:lnSpc>
                <a:spcPct val="110100"/>
              </a:lnSpc>
              <a:spcBef>
                <a:spcPts val="95"/>
              </a:spcBef>
            </a:pPr>
            <a:r>
              <a:rPr spc="-5" dirty="0"/>
              <a:t>CHALLENGES </a:t>
            </a:r>
            <a:r>
              <a:rPr spc="5" dirty="0"/>
              <a:t>IN </a:t>
            </a:r>
            <a:r>
              <a:rPr spc="-10" dirty="0"/>
              <a:t>EXISTING </a:t>
            </a:r>
            <a:r>
              <a:rPr spc="-990" dirty="0"/>
              <a:t> </a:t>
            </a:r>
            <a:r>
              <a:rPr spc="-10" dirty="0"/>
              <a:t>METHODOLOGY</a:t>
            </a:r>
          </a:p>
        </p:txBody>
      </p:sp>
      <p:sp>
        <p:nvSpPr>
          <p:cNvPr id="4" name="object 4"/>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76201" y="1736725"/>
            <a:ext cx="8221894" cy="2561599"/>
          </a:xfrm>
          <a:prstGeom prst="rect">
            <a:avLst/>
          </a:prstGeom>
        </p:spPr>
        <p:txBody>
          <a:bodyPr vert="horz" wrap="square" lIns="0" tIns="37465" rIns="0" bIns="0" rtlCol="0">
            <a:spAutoFit/>
          </a:bodyPr>
          <a:lstStyle/>
          <a:p>
            <a:pPr marL="297815" indent="-285750">
              <a:lnSpc>
                <a:spcPct val="100000"/>
              </a:lnSpc>
              <a:spcBef>
                <a:spcPts val="295"/>
              </a:spcBef>
              <a:buClr>
                <a:srgbClr val="FF7400"/>
              </a:buClr>
              <a:buSzPct val="121428"/>
              <a:buFont typeface="Arial" panose="020B0604020202020204" pitchFamily="34" charset="0"/>
              <a:buChar char="•"/>
              <a:tabLst>
                <a:tab pos="350520" algn="l"/>
                <a:tab pos="351155" algn="l"/>
              </a:tabLst>
            </a:pPr>
            <a:r>
              <a:rPr b="1" spc="-10" dirty="0">
                <a:solidFill>
                  <a:srgbClr val="7030A0"/>
                </a:solidFill>
                <a:latin typeface="Times New Roman" panose="02020603050405020304" pitchFamily="18" charset="0"/>
                <a:cs typeface="Times New Roman" panose="02020603050405020304" pitchFamily="18" charset="0"/>
              </a:rPr>
              <a:t>Running out</a:t>
            </a:r>
            <a:r>
              <a:rPr b="1" spc="-5" dirty="0">
                <a:solidFill>
                  <a:srgbClr val="7030A0"/>
                </a:solidFill>
                <a:latin typeface="Times New Roman" panose="02020603050405020304" pitchFamily="18" charset="0"/>
                <a:cs typeface="Times New Roman" panose="02020603050405020304" pitchFamily="18" charset="0"/>
              </a:rPr>
              <a:t> </a:t>
            </a:r>
            <a:r>
              <a:rPr b="1" dirty="0">
                <a:solidFill>
                  <a:srgbClr val="7030A0"/>
                </a:solidFill>
                <a:latin typeface="Times New Roman" panose="02020603050405020304" pitchFamily="18" charset="0"/>
                <a:cs typeface="Times New Roman" panose="02020603050405020304" pitchFamily="18" charset="0"/>
              </a:rPr>
              <a:t>of</a:t>
            </a:r>
            <a:r>
              <a:rPr b="1" spc="-25" dirty="0">
                <a:solidFill>
                  <a:srgbClr val="7030A0"/>
                </a:solidFill>
                <a:latin typeface="Times New Roman" panose="02020603050405020304" pitchFamily="18" charset="0"/>
                <a:cs typeface="Times New Roman" panose="02020603050405020304" pitchFamily="18" charset="0"/>
              </a:rPr>
              <a:t> </a:t>
            </a:r>
            <a:r>
              <a:rPr b="1" dirty="0">
                <a:solidFill>
                  <a:srgbClr val="7030A0"/>
                </a:solidFill>
                <a:latin typeface="Times New Roman" panose="02020603050405020304" pitchFamily="18" charset="0"/>
                <a:cs typeface="Times New Roman" panose="02020603050405020304" pitchFamily="18" charset="0"/>
              </a:rPr>
              <a:t>Budget</a:t>
            </a:r>
            <a:endParaRPr lang="en-US" b="1" dirty="0">
              <a:solidFill>
                <a:srgbClr val="7030A0"/>
              </a:solidFill>
              <a:latin typeface="Times New Roman" panose="02020603050405020304" pitchFamily="18" charset="0"/>
              <a:cs typeface="Times New Roman" panose="02020603050405020304" pitchFamily="18" charset="0"/>
            </a:endParaRPr>
          </a:p>
          <a:p>
            <a:pPr marL="297815" indent="-285750">
              <a:lnSpc>
                <a:spcPct val="100000"/>
              </a:lnSpc>
              <a:spcBef>
                <a:spcPts val="295"/>
              </a:spcBef>
              <a:buClr>
                <a:srgbClr val="FF7400"/>
              </a:buClr>
              <a:buSzPct val="121428"/>
              <a:buFont typeface="Arial" panose="020B0604020202020204" pitchFamily="34" charset="0"/>
              <a:buChar char="•"/>
              <a:tabLst>
                <a:tab pos="350520" algn="l"/>
                <a:tab pos="351155" algn="l"/>
              </a:tabLst>
            </a:pPr>
            <a:r>
              <a:rPr b="1" spc="-10" dirty="0">
                <a:solidFill>
                  <a:srgbClr val="7030A0"/>
                </a:solidFill>
                <a:latin typeface="Times New Roman" panose="02020603050405020304" pitchFamily="18" charset="0"/>
                <a:cs typeface="Times New Roman" panose="02020603050405020304" pitchFamily="18" charset="0"/>
              </a:rPr>
              <a:t>Keeping</a:t>
            </a:r>
            <a:r>
              <a:rPr b="1" spc="5" dirty="0">
                <a:solidFill>
                  <a:srgbClr val="7030A0"/>
                </a:solidFill>
                <a:latin typeface="Times New Roman" panose="02020603050405020304" pitchFamily="18" charset="0"/>
                <a:cs typeface="Times New Roman" panose="02020603050405020304" pitchFamily="18" charset="0"/>
              </a:rPr>
              <a:t> </a:t>
            </a:r>
            <a:r>
              <a:rPr b="1" dirty="0">
                <a:solidFill>
                  <a:srgbClr val="7030A0"/>
                </a:solidFill>
                <a:latin typeface="Times New Roman" panose="02020603050405020304" pitchFamily="18" charset="0"/>
                <a:cs typeface="Times New Roman" panose="02020603050405020304" pitchFamily="18" charset="0"/>
              </a:rPr>
              <a:t>up</a:t>
            </a:r>
            <a:r>
              <a:rPr b="1" spc="-15" dirty="0">
                <a:solidFill>
                  <a:srgbClr val="7030A0"/>
                </a:solidFill>
                <a:latin typeface="Times New Roman" panose="02020603050405020304" pitchFamily="18" charset="0"/>
                <a:cs typeface="Times New Roman" panose="02020603050405020304" pitchFamily="18" charset="0"/>
              </a:rPr>
              <a:t> </a:t>
            </a:r>
            <a:r>
              <a:rPr b="1" spc="-10" dirty="0">
                <a:solidFill>
                  <a:srgbClr val="7030A0"/>
                </a:solidFill>
                <a:latin typeface="Times New Roman" panose="02020603050405020304" pitchFamily="18" charset="0"/>
                <a:cs typeface="Times New Roman" panose="02020603050405020304" pitchFamily="18" charset="0"/>
              </a:rPr>
              <a:t>with</a:t>
            </a:r>
            <a:r>
              <a:rPr b="1" spc="10" dirty="0">
                <a:solidFill>
                  <a:srgbClr val="7030A0"/>
                </a:solidFill>
                <a:latin typeface="Times New Roman" panose="02020603050405020304" pitchFamily="18" charset="0"/>
                <a:cs typeface="Times New Roman" panose="02020603050405020304" pitchFamily="18" charset="0"/>
              </a:rPr>
              <a:t> </a:t>
            </a:r>
            <a:r>
              <a:rPr b="1" spc="-10" dirty="0">
                <a:solidFill>
                  <a:srgbClr val="7030A0"/>
                </a:solidFill>
                <a:latin typeface="Times New Roman" panose="02020603050405020304" pitchFamily="18" charset="0"/>
                <a:cs typeface="Times New Roman" panose="02020603050405020304" pitchFamily="18" charset="0"/>
              </a:rPr>
              <a:t>all</a:t>
            </a:r>
            <a:r>
              <a:rPr b="1" spc="15" dirty="0">
                <a:solidFill>
                  <a:srgbClr val="7030A0"/>
                </a:solidFill>
                <a:latin typeface="Times New Roman" panose="02020603050405020304" pitchFamily="18" charset="0"/>
                <a:cs typeface="Times New Roman" panose="02020603050405020304" pitchFamily="18" charset="0"/>
              </a:rPr>
              <a:t> </a:t>
            </a:r>
            <a:r>
              <a:rPr b="1" spc="-10" dirty="0">
                <a:solidFill>
                  <a:srgbClr val="7030A0"/>
                </a:solidFill>
                <a:latin typeface="Times New Roman" panose="02020603050405020304" pitchFamily="18" charset="0"/>
                <a:cs typeface="Times New Roman" panose="02020603050405020304" pitchFamily="18" charset="0"/>
              </a:rPr>
              <a:t>the</a:t>
            </a:r>
            <a:r>
              <a:rPr b="1" spc="10" dirty="0">
                <a:solidFill>
                  <a:srgbClr val="7030A0"/>
                </a:solidFill>
                <a:latin typeface="Times New Roman" panose="02020603050405020304" pitchFamily="18" charset="0"/>
                <a:cs typeface="Times New Roman" panose="02020603050405020304" pitchFamily="18" charset="0"/>
              </a:rPr>
              <a:t> </a:t>
            </a:r>
            <a:r>
              <a:rPr b="1" spc="-5" dirty="0">
                <a:solidFill>
                  <a:srgbClr val="7030A0"/>
                </a:solidFill>
                <a:latin typeface="Times New Roman" panose="02020603050405020304" pitchFamily="18" charset="0"/>
                <a:cs typeface="Times New Roman" panose="02020603050405020304" pitchFamily="18" charset="0"/>
              </a:rPr>
              <a:t>latest</a:t>
            </a:r>
            <a:r>
              <a:rPr b="1" spc="-10" dirty="0">
                <a:solidFill>
                  <a:srgbClr val="7030A0"/>
                </a:solidFill>
                <a:latin typeface="Times New Roman" panose="02020603050405020304" pitchFamily="18" charset="0"/>
                <a:cs typeface="Times New Roman" panose="02020603050405020304" pitchFamily="18" charset="0"/>
              </a:rPr>
              <a:t> </a:t>
            </a:r>
            <a:r>
              <a:rPr b="1" dirty="0">
                <a:solidFill>
                  <a:srgbClr val="7030A0"/>
                </a:solidFill>
                <a:latin typeface="Times New Roman" panose="02020603050405020304" pitchFamily="18" charset="0"/>
                <a:cs typeface="Times New Roman" panose="02020603050405020304" pitchFamily="18" charset="0"/>
              </a:rPr>
              <a:t>tech</a:t>
            </a:r>
            <a:r>
              <a:rPr lang="en-US" b="1" dirty="0">
                <a:solidFill>
                  <a:srgbClr val="7030A0"/>
                </a:solidFill>
                <a:latin typeface="Times New Roman" panose="02020603050405020304" pitchFamily="18" charset="0"/>
                <a:cs typeface="Times New Roman" panose="02020603050405020304" pitchFamily="18" charset="0"/>
              </a:rPr>
              <a:t>nology</a:t>
            </a:r>
            <a:endParaRPr lang="en-IN" b="1" i="0" dirty="0">
              <a:solidFill>
                <a:srgbClr val="7030A0"/>
              </a:solidFill>
              <a:effectLst/>
              <a:latin typeface="Times New Roman" panose="02020603050405020304" pitchFamily="18" charset="0"/>
              <a:cs typeface="Times New Roman" panose="02020603050405020304" pitchFamily="18" charset="0"/>
            </a:endParaRPr>
          </a:p>
          <a:p>
            <a:pPr marL="297815" indent="-285750">
              <a:lnSpc>
                <a:spcPct val="100000"/>
              </a:lnSpc>
              <a:spcBef>
                <a:spcPts val="295"/>
              </a:spcBef>
              <a:buClr>
                <a:srgbClr val="FF7400"/>
              </a:buClr>
              <a:buSzPct val="121428"/>
              <a:buFont typeface="Arial" panose="020B0604020202020204" pitchFamily="34" charset="0"/>
              <a:buChar char="•"/>
              <a:tabLst>
                <a:tab pos="350520" algn="l"/>
                <a:tab pos="351155" algn="l"/>
              </a:tabLst>
            </a:pPr>
            <a:r>
              <a:rPr lang="en-IN" b="1" i="0" dirty="0">
                <a:solidFill>
                  <a:srgbClr val="7030A0"/>
                </a:solidFill>
                <a:effectLst/>
                <a:latin typeface="Times New Roman" panose="02020603050405020304" pitchFamily="18" charset="0"/>
                <a:cs typeface="Times New Roman" panose="02020603050405020304" pitchFamily="18" charset="0"/>
              </a:rPr>
              <a:t>Environmental Sustainability</a:t>
            </a:r>
            <a:endParaRPr lang="en-IN" b="1" dirty="0">
              <a:solidFill>
                <a:srgbClr val="7030A0"/>
              </a:solidFill>
              <a:latin typeface="Times New Roman" panose="02020603050405020304" pitchFamily="18" charset="0"/>
              <a:cs typeface="Times New Roman" panose="02020603050405020304" pitchFamily="18" charset="0"/>
            </a:endParaRPr>
          </a:p>
          <a:p>
            <a:pPr marL="297815" indent="-285750">
              <a:lnSpc>
                <a:spcPct val="100000"/>
              </a:lnSpc>
              <a:spcBef>
                <a:spcPts val="295"/>
              </a:spcBef>
              <a:buClr>
                <a:srgbClr val="FF7400"/>
              </a:buClr>
              <a:buSzPct val="121428"/>
              <a:buFont typeface="Arial" panose="020B0604020202020204" pitchFamily="34" charset="0"/>
              <a:buChar char="•"/>
              <a:tabLst>
                <a:tab pos="350520" algn="l"/>
                <a:tab pos="351155" algn="l"/>
              </a:tabLst>
            </a:pPr>
            <a:r>
              <a:rPr lang="en-IN" b="1" i="0" dirty="0">
                <a:solidFill>
                  <a:srgbClr val="7030A0"/>
                </a:solidFill>
                <a:effectLst/>
                <a:latin typeface="Times New Roman" panose="02020603050405020304" pitchFamily="18" charset="0"/>
                <a:cs typeface="Times New Roman" panose="02020603050405020304" pitchFamily="18" charset="0"/>
              </a:rPr>
              <a:t>Weather and External Factors</a:t>
            </a:r>
          </a:p>
          <a:p>
            <a:pPr marL="297815" indent="-285750">
              <a:lnSpc>
                <a:spcPct val="100000"/>
              </a:lnSpc>
              <a:spcBef>
                <a:spcPts val="295"/>
              </a:spcBef>
              <a:buClr>
                <a:srgbClr val="FF7400"/>
              </a:buClr>
              <a:buSzPct val="121428"/>
              <a:buFont typeface="Arial" panose="020B0604020202020204" pitchFamily="34" charset="0"/>
              <a:buChar char="•"/>
              <a:tabLst>
                <a:tab pos="350520" algn="l"/>
                <a:tab pos="351155" algn="l"/>
              </a:tabLst>
            </a:pPr>
            <a:r>
              <a:rPr lang="en-IN" b="1" i="0" dirty="0">
                <a:solidFill>
                  <a:srgbClr val="7030A0"/>
                </a:solidFill>
                <a:effectLst/>
                <a:latin typeface="Times New Roman" panose="02020603050405020304" pitchFamily="18" charset="0"/>
                <a:cs typeface="Times New Roman" panose="02020603050405020304" pitchFamily="18" charset="0"/>
              </a:rPr>
              <a:t>Data Accuracy and Reliabilit</a:t>
            </a:r>
            <a:r>
              <a:rPr lang="en-IN" b="1" dirty="0">
                <a:solidFill>
                  <a:srgbClr val="7030A0"/>
                </a:solidFill>
                <a:latin typeface="Times New Roman" panose="02020603050405020304" pitchFamily="18" charset="0"/>
                <a:cs typeface="Times New Roman" panose="02020603050405020304" pitchFamily="18" charset="0"/>
              </a:rPr>
              <a:t>y</a:t>
            </a:r>
            <a:r>
              <a:rPr lang="en-US" b="1" dirty="0">
                <a:solidFill>
                  <a:srgbClr val="7030A0"/>
                </a:solidFill>
                <a:latin typeface="Times New Roman" panose="02020603050405020304" pitchFamily="18" charset="0"/>
                <a:cs typeface="Times New Roman" panose="02020603050405020304" pitchFamily="18" charset="0"/>
              </a:rPr>
              <a:t> </a:t>
            </a:r>
          </a:p>
          <a:p>
            <a:pPr marL="12065">
              <a:spcBef>
                <a:spcPts val="765"/>
              </a:spcBef>
              <a:buClr>
                <a:srgbClr val="FF7400"/>
              </a:buClr>
              <a:buSzPct val="121428"/>
              <a:tabLst>
                <a:tab pos="350520" algn="l"/>
                <a:tab pos="351155" algn="l"/>
              </a:tabLst>
            </a:pPr>
            <a:r>
              <a:rPr lang="en-US" sz="1600" b="1" spc="-5" dirty="0">
                <a:solidFill>
                  <a:srgbClr val="7030A0"/>
                </a:solidFill>
                <a:latin typeface="Times New Roman" panose="02020603050405020304" pitchFamily="18" charset="0"/>
                <a:cs typeface="Times New Roman" panose="02020603050405020304" pitchFamily="18" charset="0"/>
              </a:rPr>
              <a:t>	</a:t>
            </a:r>
            <a:endParaRPr lang="en-US" sz="1400" b="1" dirty="0">
              <a:solidFill>
                <a:srgbClr val="7030A0"/>
              </a:solidFill>
              <a:latin typeface="Arial"/>
              <a:cs typeface="Arial"/>
            </a:endParaRPr>
          </a:p>
          <a:p>
            <a:pPr marL="350520" indent="-338455">
              <a:lnSpc>
                <a:spcPct val="100000"/>
              </a:lnSpc>
              <a:spcBef>
                <a:spcPts val="765"/>
              </a:spcBef>
              <a:buClr>
                <a:srgbClr val="FF7400"/>
              </a:buClr>
              <a:buSzPct val="121428"/>
              <a:buFont typeface="Wingdings"/>
              <a:buChar char=""/>
              <a:tabLst>
                <a:tab pos="350520" algn="l"/>
                <a:tab pos="351155" algn="l"/>
              </a:tabLst>
            </a:pPr>
            <a:endParaRPr lang="en-US" sz="1400" b="1" dirty="0">
              <a:solidFill>
                <a:srgbClr val="302C27"/>
              </a:solidFill>
              <a:latin typeface="Arial"/>
              <a:cs typeface="Arial"/>
            </a:endParaRPr>
          </a:p>
          <a:p>
            <a:pPr marL="12065">
              <a:lnSpc>
                <a:spcPct val="100000"/>
              </a:lnSpc>
              <a:spcBef>
                <a:spcPts val="765"/>
              </a:spcBef>
              <a:buClr>
                <a:srgbClr val="FF7400"/>
              </a:buClr>
              <a:buSzPct val="121428"/>
              <a:tabLst>
                <a:tab pos="350520" algn="l"/>
                <a:tab pos="351155" algn="l"/>
              </a:tabLst>
            </a:pPr>
            <a:endParaRPr sz="14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3" name="object 3"/>
          <p:cNvSpPr txBox="1">
            <a:spLocks noGrp="1"/>
          </p:cNvSpPr>
          <p:nvPr>
            <p:ph type="title"/>
          </p:nvPr>
        </p:nvSpPr>
        <p:spPr>
          <a:xfrm>
            <a:off x="747712" y="441325"/>
            <a:ext cx="7648575" cy="713740"/>
          </a:xfrm>
          <a:prstGeom prst="rect">
            <a:avLst/>
          </a:prstGeom>
        </p:spPr>
        <p:txBody>
          <a:bodyPr vert="horz" wrap="square" lIns="0" tIns="14605" rIns="0" bIns="0" rtlCol="0">
            <a:spAutoFit/>
          </a:bodyPr>
          <a:lstStyle/>
          <a:p>
            <a:pPr marL="12700">
              <a:lnSpc>
                <a:spcPct val="100000"/>
              </a:lnSpc>
              <a:spcBef>
                <a:spcPts val="115"/>
              </a:spcBef>
            </a:pPr>
            <a:r>
              <a:rPr sz="4500" spc="-30" dirty="0"/>
              <a:t>PROPOSED</a:t>
            </a:r>
            <a:r>
              <a:rPr sz="4500" spc="-70" dirty="0"/>
              <a:t> </a:t>
            </a:r>
            <a:r>
              <a:rPr sz="4500" spc="-10" dirty="0"/>
              <a:t>METHODOLOGY</a:t>
            </a:r>
            <a:endParaRPr sz="4500" dirty="0"/>
          </a:p>
        </p:txBody>
      </p:sp>
      <p:sp>
        <p:nvSpPr>
          <p:cNvPr id="2" name="TextBox 1">
            <a:extLst>
              <a:ext uri="{FF2B5EF4-FFF2-40B4-BE49-F238E27FC236}">
                <a16:creationId xmlns:a16="http://schemas.microsoft.com/office/drawing/2014/main" id="{43BFA520-BF51-508A-01E1-4AC3F7256FFF}"/>
              </a:ext>
            </a:extLst>
          </p:cNvPr>
          <p:cNvSpPr txBox="1"/>
          <p:nvPr/>
        </p:nvSpPr>
        <p:spPr>
          <a:xfrm>
            <a:off x="0" y="1155065"/>
            <a:ext cx="9067800" cy="3324860"/>
          </a:xfrm>
          <a:prstGeom prst="rect">
            <a:avLst/>
          </a:prstGeom>
          <a:noFill/>
        </p:spPr>
        <p:txBody>
          <a:bodyPr wrap="square" rtlCol="0">
            <a:spAutoFit/>
          </a:bodyPr>
          <a:lstStyle/>
          <a:p>
            <a:endParaRPr lang="en-IN" dirty="0"/>
          </a:p>
        </p:txBody>
      </p:sp>
      <p:sp>
        <p:nvSpPr>
          <p:cNvPr id="10" name="Rectangle 4">
            <a:extLst>
              <a:ext uri="{FF2B5EF4-FFF2-40B4-BE49-F238E27FC236}">
                <a16:creationId xmlns:a16="http://schemas.microsoft.com/office/drawing/2014/main" id="{659F33C2-8FA3-B6B4-6A69-FA11694BA34F}"/>
              </a:ext>
            </a:extLst>
          </p:cNvPr>
          <p:cNvSpPr>
            <a:spLocks noChangeArrowheads="1"/>
          </p:cNvSpPr>
          <p:nvPr/>
        </p:nvSpPr>
        <p:spPr bwMode="auto">
          <a:xfrm>
            <a:off x="346962" y="1133076"/>
            <a:ext cx="864463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7030A0"/>
                </a:solidFill>
                <a:effectLst/>
                <a:latin typeface="Constantia" panose="02030602050306030303" pitchFamily="18" charset="0"/>
              </a:rPr>
              <a:t>Travelers can freely interact with our website and explore the wide array of destinations they are eager to visit. To enhance their experience, we've developed a user-friendly platform where users can create an account using their email and password for registration purposes, allowing them to seamlessly interact with our services.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7030A0"/>
                </a:solidFill>
                <a:effectLst/>
                <a:latin typeface="Constantia" panose="02030602050306030303" pitchFamily="18" charset="0"/>
              </a:rPr>
              <a:t>We feature high-demand destination packages and provide comprehensive information, along with engaging blog posts offering glimpses of these fantastic places. However, we understand that travelers may have specific preferences or require customized trips for a shorter duration. Rest assured, our dedicated customer support team is readily available to assist and accommodate any modifications or unique requests, making it easy for you to plan your dream holiday with us.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5" name="TextBox 4">
            <a:extLst>
              <a:ext uri="{FF2B5EF4-FFF2-40B4-BE49-F238E27FC236}">
                <a16:creationId xmlns:a16="http://schemas.microsoft.com/office/drawing/2014/main" id="{8A37B85D-7D15-E37E-AC0A-D212A77773BF}"/>
              </a:ext>
            </a:extLst>
          </p:cNvPr>
          <p:cNvSpPr txBox="1"/>
          <p:nvPr/>
        </p:nvSpPr>
        <p:spPr>
          <a:xfrm>
            <a:off x="2057400" y="220631"/>
            <a:ext cx="4724400" cy="861774"/>
          </a:xfrm>
          <a:prstGeom prst="rect">
            <a:avLst/>
          </a:prstGeom>
          <a:noFill/>
        </p:spPr>
        <p:txBody>
          <a:bodyPr wrap="square" rtlCol="0">
            <a:spAutoFit/>
          </a:bodyPr>
          <a:lstStyle/>
          <a:p>
            <a:r>
              <a:rPr lang="en-IN" sz="5000" dirty="0">
                <a:solidFill>
                  <a:srgbClr val="7030A0"/>
                </a:solidFill>
                <a:latin typeface="Constantia" panose="02030602050306030303" pitchFamily="18" charset="0"/>
              </a:rPr>
              <a:t>Flow Diagram</a:t>
            </a:r>
          </a:p>
        </p:txBody>
      </p:sp>
      <p:sp>
        <p:nvSpPr>
          <p:cNvPr id="6" name="TextBox 5">
            <a:extLst>
              <a:ext uri="{FF2B5EF4-FFF2-40B4-BE49-F238E27FC236}">
                <a16:creationId xmlns:a16="http://schemas.microsoft.com/office/drawing/2014/main" id="{BFFDCAA8-A399-9783-6E24-6518E3FECD18}"/>
              </a:ext>
            </a:extLst>
          </p:cNvPr>
          <p:cNvSpPr txBox="1"/>
          <p:nvPr/>
        </p:nvSpPr>
        <p:spPr>
          <a:xfrm>
            <a:off x="3810000" y="1020454"/>
            <a:ext cx="1295400" cy="369332"/>
          </a:xfrm>
          <a:prstGeom prst="rect">
            <a:avLst/>
          </a:prstGeom>
          <a:noFill/>
        </p:spPr>
        <p:txBody>
          <a:bodyPr wrap="square" rtlCol="0">
            <a:spAutoFit/>
          </a:bodyPr>
          <a:lstStyle/>
          <a:p>
            <a:r>
              <a:rPr lang="en-IN" dirty="0">
                <a:highlight>
                  <a:srgbClr val="00FFFF"/>
                </a:highlight>
              </a:rPr>
              <a:t>Home page</a:t>
            </a:r>
          </a:p>
        </p:txBody>
      </p:sp>
      <p:cxnSp>
        <p:nvCxnSpPr>
          <p:cNvPr id="8" name="Straight Arrow Connector 7">
            <a:extLst>
              <a:ext uri="{FF2B5EF4-FFF2-40B4-BE49-F238E27FC236}">
                <a16:creationId xmlns:a16="http://schemas.microsoft.com/office/drawing/2014/main" id="{C5818533-A3AB-CDA0-F6A5-A775CD9C7B74}"/>
              </a:ext>
            </a:extLst>
          </p:cNvPr>
          <p:cNvCxnSpPr>
            <a:cxnSpLocks/>
          </p:cNvCxnSpPr>
          <p:nvPr/>
        </p:nvCxnSpPr>
        <p:spPr>
          <a:xfrm>
            <a:off x="4419600" y="1355725"/>
            <a:ext cx="0" cy="2402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71213F17-5C20-361A-3B6E-D4F3C404A875}"/>
              </a:ext>
            </a:extLst>
          </p:cNvPr>
          <p:cNvSpPr txBox="1"/>
          <p:nvPr/>
        </p:nvSpPr>
        <p:spPr>
          <a:xfrm>
            <a:off x="3962399" y="1475859"/>
            <a:ext cx="3886179" cy="369332"/>
          </a:xfrm>
          <a:prstGeom prst="rect">
            <a:avLst/>
          </a:prstGeom>
          <a:noFill/>
        </p:spPr>
        <p:txBody>
          <a:bodyPr wrap="square" rtlCol="0">
            <a:spAutoFit/>
          </a:bodyPr>
          <a:lstStyle/>
          <a:p>
            <a:r>
              <a:rPr lang="en-IN" dirty="0">
                <a:highlight>
                  <a:srgbClr val="00FFFF"/>
                </a:highlight>
              </a:rPr>
              <a:t>Sign up</a:t>
            </a:r>
            <a:r>
              <a:rPr lang="en-IN" dirty="0"/>
              <a:t>       </a:t>
            </a:r>
            <a:r>
              <a:rPr lang="en-IN" dirty="0">
                <a:highlight>
                  <a:srgbClr val="00FFFF"/>
                </a:highlight>
              </a:rPr>
              <a:t>Email id </a:t>
            </a:r>
            <a:r>
              <a:rPr lang="en-IN">
                <a:highlight>
                  <a:srgbClr val="00FFFF"/>
                </a:highlight>
              </a:rPr>
              <a:t>&amp;  Create Password</a:t>
            </a:r>
            <a:endParaRPr lang="en-IN" dirty="0">
              <a:highlight>
                <a:srgbClr val="00FFFF"/>
              </a:highlight>
            </a:endParaRPr>
          </a:p>
        </p:txBody>
      </p:sp>
      <p:cxnSp>
        <p:nvCxnSpPr>
          <p:cNvPr id="12" name="Straight Arrow Connector 11">
            <a:extLst>
              <a:ext uri="{FF2B5EF4-FFF2-40B4-BE49-F238E27FC236}">
                <a16:creationId xmlns:a16="http://schemas.microsoft.com/office/drawing/2014/main" id="{0493B039-26C0-CD59-5EC2-D7CE09B156AE}"/>
              </a:ext>
            </a:extLst>
          </p:cNvPr>
          <p:cNvCxnSpPr>
            <a:cxnSpLocks/>
          </p:cNvCxnSpPr>
          <p:nvPr/>
        </p:nvCxnSpPr>
        <p:spPr>
          <a:xfrm>
            <a:off x="4800600" y="1673045"/>
            <a:ext cx="228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B1B483F2-E7A2-D720-6AD8-3AA0330D5833}"/>
              </a:ext>
            </a:extLst>
          </p:cNvPr>
          <p:cNvCxnSpPr>
            <a:cxnSpLocks/>
          </p:cNvCxnSpPr>
          <p:nvPr/>
        </p:nvCxnSpPr>
        <p:spPr>
          <a:xfrm>
            <a:off x="4423317" y="1787241"/>
            <a:ext cx="0" cy="272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794CFE16-FA05-F547-4CEE-97090F653D73}"/>
              </a:ext>
            </a:extLst>
          </p:cNvPr>
          <p:cNvCxnSpPr/>
          <p:nvPr/>
        </p:nvCxnSpPr>
        <p:spPr>
          <a:xfrm flipV="1">
            <a:off x="152400" y="2056978"/>
            <a:ext cx="8839200" cy="5795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F11924A-985F-3B60-BEFE-8480FE0DF05B}"/>
              </a:ext>
            </a:extLst>
          </p:cNvPr>
          <p:cNvCxnSpPr/>
          <p:nvPr/>
        </p:nvCxnSpPr>
        <p:spPr>
          <a:xfrm>
            <a:off x="228600" y="2117725"/>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B2CAFBC0-EBC7-C493-6AC8-F1847DD56CCE}"/>
              </a:ext>
            </a:extLst>
          </p:cNvPr>
          <p:cNvSpPr txBox="1"/>
          <p:nvPr/>
        </p:nvSpPr>
        <p:spPr>
          <a:xfrm>
            <a:off x="-76200" y="2332309"/>
            <a:ext cx="1295395" cy="1569660"/>
          </a:xfrm>
          <a:prstGeom prst="rect">
            <a:avLst/>
          </a:prstGeom>
          <a:noFill/>
        </p:spPr>
        <p:txBody>
          <a:bodyPr wrap="square" rtlCol="0">
            <a:spAutoFit/>
          </a:bodyPr>
          <a:lstStyle/>
          <a:p>
            <a:r>
              <a:rPr lang="en-IN" dirty="0">
                <a:highlight>
                  <a:srgbClr val="00FFFF"/>
                </a:highlight>
              </a:rPr>
              <a:t>Destination</a:t>
            </a:r>
          </a:p>
          <a:p>
            <a:endParaRPr lang="en-IN" dirty="0">
              <a:highlight>
                <a:srgbClr val="00FFFF"/>
              </a:highlight>
            </a:endParaRPr>
          </a:p>
          <a:p>
            <a:r>
              <a:rPr lang="en-IN" sz="1400" dirty="0">
                <a:solidFill>
                  <a:srgbClr val="7030A0"/>
                </a:solidFill>
              </a:rPr>
              <a:t>Recommended location &amp;information</a:t>
            </a:r>
          </a:p>
          <a:p>
            <a:endParaRPr lang="en-IN" dirty="0">
              <a:highlight>
                <a:srgbClr val="00FFFF"/>
              </a:highlight>
            </a:endParaRPr>
          </a:p>
        </p:txBody>
      </p:sp>
      <p:sp>
        <p:nvSpPr>
          <p:cNvPr id="25" name="TextBox 24">
            <a:extLst>
              <a:ext uri="{FF2B5EF4-FFF2-40B4-BE49-F238E27FC236}">
                <a16:creationId xmlns:a16="http://schemas.microsoft.com/office/drawing/2014/main" id="{36EBE69B-A025-C67E-36CB-88EC8960484B}"/>
              </a:ext>
            </a:extLst>
          </p:cNvPr>
          <p:cNvSpPr txBox="1"/>
          <p:nvPr/>
        </p:nvSpPr>
        <p:spPr>
          <a:xfrm>
            <a:off x="1219195" y="2372977"/>
            <a:ext cx="1524005" cy="1077218"/>
          </a:xfrm>
          <a:prstGeom prst="rect">
            <a:avLst/>
          </a:prstGeom>
          <a:noFill/>
        </p:spPr>
        <p:txBody>
          <a:bodyPr wrap="square" rtlCol="0">
            <a:spAutoFit/>
          </a:bodyPr>
          <a:lstStyle/>
          <a:p>
            <a:r>
              <a:rPr lang="en-IN" dirty="0">
                <a:highlight>
                  <a:srgbClr val="00FFFF"/>
                </a:highlight>
              </a:rPr>
              <a:t>Tour</a:t>
            </a:r>
            <a:r>
              <a:rPr lang="en-IN" dirty="0"/>
              <a:t> </a:t>
            </a:r>
          </a:p>
          <a:p>
            <a:endParaRPr lang="en-IN" dirty="0"/>
          </a:p>
          <a:p>
            <a:r>
              <a:rPr lang="en-IN" sz="1400" dirty="0">
                <a:solidFill>
                  <a:srgbClr val="7030A0"/>
                </a:solidFill>
              </a:rPr>
              <a:t>Popular Packages we have</a:t>
            </a:r>
          </a:p>
        </p:txBody>
      </p:sp>
      <p:cxnSp>
        <p:nvCxnSpPr>
          <p:cNvPr id="27" name="Straight Arrow Connector 26">
            <a:extLst>
              <a:ext uri="{FF2B5EF4-FFF2-40B4-BE49-F238E27FC236}">
                <a16:creationId xmlns:a16="http://schemas.microsoft.com/office/drawing/2014/main" id="{9BC9E704-A917-F254-364D-990E8EA44C5A}"/>
              </a:ext>
            </a:extLst>
          </p:cNvPr>
          <p:cNvCxnSpPr/>
          <p:nvPr/>
        </p:nvCxnSpPr>
        <p:spPr>
          <a:xfrm>
            <a:off x="1447800" y="2117725"/>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3E2DC342-C0B5-F326-2584-2C3CCFCEFA4E}"/>
              </a:ext>
            </a:extLst>
          </p:cNvPr>
          <p:cNvSpPr txBox="1"/>
          <p:nvPr/>
        </p:nvSpPr>
        <p:spPr>
          <a:xfrm>
            <a:off x="2552700" y="2361940"/>
            <a:ext cx="1905000" cy="861774"/>
          </a:xfrm>
          <a:prstGeom prst="rect">
            <a:avLst/>
          </a:prstGeom>
          <a:noFill/>
        </p:spPr>
        <p:txBody>
          <a:bodyPr wrap="square" rtlCol="0">
            <a:spAutoFit/>
          </a:bodyPr>
          <a:lstStyle/>
          <a:p>
            <a:r>
              <a:rPr lang="en-IN" dirty="0">
                <a:highlight>
                  <a:srgbClr val="00FFFF"/>
                </a:highlight>
              </a:rPr>
              <a:t>Blog</a:t>
            </a:r>
          </a:p>
          <a:p>
            <a:endParaRPr lang="en-IN" dirty="0"/>
          </a:p>
          <a:p>
            <a:r>
              <a:rPr lang="en-IN" sz="1400" dirty="0">
                <a:solidFill>
                  <a:srgbClr val="7030A0"/>
                </a:solidFill>
              </a:rPr>
              <a:t>Our exciting glimpse</a:t>
            </a:r>
          </a:p>
        </p:txBody>
      </p:sp>
      <p:sp>
        <p:nvSpPr>
          <p:cNvPr id="29" name="TextBox 28">
            <a:extLst>
              <a:ext uri="{FF2B5EF4-FFF2-40B4-BE49-F238E27FC236}">
                <a16:creationId xmlns:a16="http://schemas.microsoft.com/office/drawing/2014/main" id="{E0D59665-B23C-1A38-F4DA-4307A92DE5EF}"/>
              </a:ext>
            </a:extLst>
          </p:cNvPr>
          <p:cNvSpPr txBox="1"/>
          <p:nvPr/>
        </p:nvSpPr>
        <p:spPr>
          <a:xfrm>
            <a:off x="4426105" y="2372556"/>
            <a:ext cx="2133600" cy="861774"/>
          </a:xfrm>
          <a:prstGeom prst="rect">
            <a:avLst/>
          </a:prstGeom>
          <a:noFill/>
        </p:spPr>
        <p:txBody>
          <a:bodyPr wrap="square" rtlCol="0">
            <a:spAutoFit/>
          </a:bodyPr>
          <a:lstStyle/>
          <a:p>
            <a:r>
              <a:rPr lang="en-IN" dirty="0">
                <a:highlight>
                  <a:srgbClr val="00FFFF"/>
                </a:highlight>
              </a:rPr>
              <a:t>About/Contact Us</a:t>
            </a:r>
          </a:p>
          <a:p>
            <a:endParaRPr lang="en-IN" dirty="0">
              <a:solidFill>
                <a:srgbClr val="7030A0"/>
              </a:solidFill>
              <a:highlight>
                <a:srgbClr val="00FFFF"/>
              </a:highlight>
            </a:endParaRPr>
          </a:p>
          <a:p>
            <a:r>
              <a:rPr lang="en-IN" sz="1400" dirty="0">
                <a:solidFill>
                  <a:srgbClr val="7030A0"/>
                </a:solidFill>
              </a:rPr>
              <a:t>Our Company’s Info</a:t>
            </a:r>
          </a:p>
        </p:txBody>
      </p:sp>
      <p:cxnSp>
        <p:nvCxnSpPr>
          <p:cNvPr id="31" name="Straight Arrow Connector 30">
            <a:extLst>
              <a:ext uri="{FF2B5EF4-FFF2-40B4-BE49-F238E27FC236}">
                <a16:creationId xmlns:a16="http://schemas.microsoft.com/office/drawing/2014/main" id="{0F16B74E-88D0-311D-78AC-07317B1929F8}"/>
              </a:ext>
            </a:extLst>
          </p:cNvPr>
          <p:cNvCxnSpPr/>
          <p:nvPr/>
        </p:nvCxnSpPr>
        <p:spPr>
          <a:xfrm>
            <a:off x="2819400" y="2112567"/>
            <a:ext cx="0" cy="2493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FC5C5D0F-524A-9D97-3EAA-606740FC7B25}"/>
              </a:ext>
            </a:extLst>
          </p:cNvPr>
          <p:cNvCxnSpPr/>
          <p:nvPr/>
        </p:nvCxnSpPr>
        <p:spPr>
          <a:xfrm>
            <a:off x="5105400" y="2086427"/>
            <a:ext cx="0" cy="2598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B5F6AB26-C31E-CFD4-9CBE-1254F098601B}"/>
              </a:ext>
            </a:extLst>
          </p:cNvPr>
          <p:cNvCxnSpPr/>
          <p:nvPr/>
        </p:nvCxnSpPr>
        <p:spPr>
          <a:xfrm>
            <a:off x="7467600" y="2085953"/>
            <a:ext cx="0" cy="2759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F9523E98-49EF-056A-C0CE-7CEC62F4782B}"/>
              </a:ext>
            </a:extLst>
          </p:cNvPr>
          <p:cNvSpPr txBox="1"/>
          <p:nvPr/>
        </p:nvSpPr>
        <p:spPr>
          <a:xfrm>
            <a:off x="6477000" y="2346325"/>
            <a:ext cx="2590798" cy="1292662"/>
          </a:xfrm>
          <a:prstGeom prst="rect">
            <a:avLst/>
          </a:prstGeom>
          <a:noFill/>
        </p:spPr>
        <p:txBody>
          <a:bodyPr wrap="square" rtlCol="0">
            <a:spAutoFit/>
          </a:bodyPr>
          <a:lstStyle/>
          <a:p>
            <a:r>
              <a:rPr lang="en-IN" dirty="0">
                <a:highlight>
                  <a:srgbClr val="00FFFF"/>
                </a:highlight>
              </a:rPr>
              <a:t>Booking Now</a:t>
            </a:r>
          </a:p>
          <a:p>
            <a:endParaRPr lang="en-IN" dirty="0"/>
          </a:p>
          <a:p>
            <a:r>
              <a:rPr lang="en-IN" sz="1400" dirty="0">
                <a:solidFill>
                  <a:srgbClr val="7030A0"/>
                </a:solidFill>
              </a:rPr>
              <a:t>Enter your personal info which is required and make payment of respective tour package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76200" y="441325"/>
            <a:ext cx="8991600" cy="4504182"/>
          </a:xfrm>
          <a:prstGeom prst="rect">
            <a:avLst/>
          </a:prstGeom>
        </p:spPr>
        <p:txBody>
          <a:bodyPr vert="horz" wrap="square" lIns="0" tIns="12065" rIns="0" bIns="0" rtlCol="0">
            <a:spAutoFit/>
          </a:bodyPr>
          <a:lstStyle/>
          <a:p>
            <a:pPr marL="2012950" marR="5080" indent="-1774825">
              <a:lnSpc>
                <a:spcPct val="109900"/>
              </a:lnSpc>
              <a:spcBef>
                <a:spcPts val="95"/>
              </a:spcBef>
            </a:pPr>
            <a:r>
              <a:rPr sz="4000" spc="-65" dirty="0">
                <a:solidFill>
                  <a:srgbClr val="6F2F9F"/>
                </a:solidFill>
                <a:latin typeface="Constantia"/>
                <a:cs typeface="Constantia"/>
              </a:rPr>
              <a:t>HARDWARE</a:t>
            </a:r>
            <a:r>
              <a:rPr sz="4000" spc="-114" dirty="0">
                <a:solidFill>
                  <a:srgbClr val="6F2F9F"/>
                </a:solidFill>
                <a:latin typeface="Constantia"/>
                <a:cs typeface="Constantia"/>
              </a:rPr>
              <a:t> </a:t>
            </a:r>
            <a:r>
              <a:rPr sz="4000" spc="5" dirty="0">
                <a:solidFill>
                  <a:srgbClr val="6F2F9F"/>
                </a:solidFill>
                <a:latin typeface="Constantia"/>
                <a:cs typeface="Constantia"/>
              </a:rPr>
              <a:t>AND</a:t>
            </a:r>
            <a:r>
              <a:rPr sz="4000" spc="-45" dirty="0">
                <a:solidFill>
                  <a:srgbClr val="6F2F9F"/>
                </a:solidFill>
                <a:latin typeface="Constantia"/>
                <a:cs typeface="Constantia"/>
              </a:rPr>
              <a:t> </a:t>
            </a:r>
            <a:r>
              <a:rPr sz="4000" spc="-40" dirty="0">
                <a:solidFill>
                  <a:srgbClr val="6F2F9F"/>
                </a:solidFill>
                <a:latin typeface="Constantia"/>
                <a:cs typeface="Constantia"/>
              </a:rPr>
              <a:t>SOFTWARE </a:t>
            </a:r>
            <a:r>
              <a:rPr sz="4000" spc="-1115" dirty="0">
                <a:solidFill>
                  <a:srgbClr val="6F2F9F"/>
                </a:solidFill>
                <a:latin typeface="Constantia"/>
                <a:cs typeface="Constantia"/>
              </a:rPr>
              <a:t> </a:t>
            </a:r>
            <a:r>
              <a:rPr sz="4000" spc="-10" dirty="0">
                <a:solidFill>
                  <a:srgbClr val="6F2F9F"/>
                </a:solidFill>
                <a:latin typeface="Constantia"/>
                <a:cs typeface="Constantia"/>
              </a:rPr>
              <a:t>REQUIREMENTS</a:t>
            </a:r>
            <a:endParaRPr lang="en-IN" sz="4000" dirty="0">
              <a:latin typeface="Constantia"/>
              <a:cs typeface="Constantia"/>
            </a:endParaRPr>
          </a:p>
          <a:p>
            <a:pPr marL="2012950" marR="5080" indent="-1774825">
              <a:lnSpc>
                <a:spcPct val="109900"/>
              </a:lnSpc>
              <a:spcBef>
                <a:spcPts val="95"/>
              </a:spcBef>
            </a:pPr>
            <a:r>
              <a:rPr sz="1400" spc="-20" dirty="0">
                <a:solidFill>
                  <a:srgbClr val="6F2F9F"/>
                </a:solidFill>
                <a:latin typeface="Constantia"/>
                <a:cs typeface="Constantia"/>
              </a:rPr>
              <a:t>*</a:t>
            </a:r>
            <a:r>
              <a:rPr sz="1600" spc="-20" dirty="0">
                <a:solidFill>
                  <a:srgbClr val="6F2F9F"/>
                </a:solidFill>
                <a:latin typeface="Constantia"/>
                <a:cs typeface="Constantia"/>
              </a:rPr>
              <a:t>Hardware:</a:t>
            </a:r>
            <a:endParaRPr sz="1600" dirty="0">
              <a:latin typeface="Constantia"/>
              <a:cs typeface="Constantia"/>
            </a:endParaRPr>
          </a:p>
          <a:p>
            <a:pPr marL="366395" indent="-345440">
              <a:lnSpc>
                <a:spcPct val="100000"/>
              </a:lnSpc>
              <a:spcBef>
                <a:spcPts val="245"/>
              </a:spcBef>
              <a:buClr>
                <a:srgbClr val="FF7400"/>
              </a:buClr>
              <a:buSzPct val="58823"/>
              <a:buChar char="●"/>
              <a:tabLst>
                <a:tab pos="366395" algn="l"/>
                <a:tab pos="367030" algn="l"/>
              </a:tabLst>
            </a:pPr>
            <a:r>
              <a:rPr sz="1300" spc="-5" dirty="0">
                <a:solidFill>
                  <a:srgbClr val="6F2F9F"/>
                </a:solidFill>
                <a:latin typeface="Times New Roman"/>
                <a:cs typeface="Times New Roman"/>
              </a:rPr>
              <a:t>Processor</a:t>
            </a:r>
            <a:r>
              <a:rPr sz="1300" spc="5" dirty="0">
                <a:solidFill>
                  <a:srgbClr val="6F2F9F"/>
                </a:solidFill>
                <a:latin typeface="Times New Roman"/>
                <a:cs typeface="Times New Roman"/>
              </a:rPr>
              <a:t> </a:t>
            </a:r>
            <a:r>
              <a:rPr sz="1300" dirty="0">
                <a:solidFill>
                  <a:srgbClr val="6F2F9F"/>
                </a:solidFill>
                <a:latin typeface="Times New Roman"/>
                <a:cs typeface="Times New Roman"/>
              </a:rPr>
              <a:t>:</a:t>
            </a:r>
            <a:r>
              <a:rPr sz="1300" spc="-15" dirty="0">
                <a:solidFill>
                  <a:srgbClr val="6F2F9F"/>
                </a:solidFill>
                <a:latin typeface="Times New Roman"/>
                <a:cs typeface="Times New Roman"/>
              </a:rPr>
              <a:t> </a:t>
            </a:r>
            <a:r>
              <a:rPr sz="1300" spc="-10" dirty="0">
                <a:solidFill>
                  <a:srgbClr val="6F2F9F"/>
                </a:solidFill>
                <a:latin typeface="Times New Roman"/>
                <a:cs typeface="Times New Roman"/>
              </a:rPr>
              <a:t>Intel</a:t>
            </a:r>
            <a:r>
              <a:rPr sz="1300" spc="20" dirty="0">
                <a:solidFill>
                  <a:srgbClr val="6F2F9F"/>
                </a:solidFill>
                <a:latin typeface="Times New Roman"/>
                <a:cs typeface="Times New Roman"/>
              </a:rPr>
              <a:t> </a:t>
            </a:r>
            <a:r>
              <a:rPr sz="1300" spc="-5" dirty="0">
                <a:solidFill>
                  <a:srgbClr val="6F2F9F"/>
                </a:solidFill>
                <a:latin typeface="Times New Roman"/>
                <a:cs typeface="Times New Roman"/>
              </a:rPr>
              <a:t>Pentium</a:t>
            </a:r>
            <a:r>
              <a:rPr sz="1300" spc="-25" dirty="0">
                <a:solidFill>
                  <a:srgbClr val="6F2F9F"/>
                </a:solidFill>
                <a:latin typeface="Times New Roman"/>
                <a:cs typeface="Times New Roman"/>
              </a:rPr>
              <a:t> </a:t>
            </a:r>
            <a:r>
              <a:rPr sz="1300" spc="-5" dirty="0">
                <a:solidFill>
                  <a:srgbClr val="6F2F9F"/>
                </a:solidFill>
                <a:latin typeface="Times New Roman"/>
                <a:cs typeface="Times New Roman"/>
              </a:rPr>
              <a:t>III</a:t>
            </a:r>
            <a:r>
              <a:rPr sz="1300" spc="10" dirty="0">
                <a:solidFill>
                  <a:srgbClr val="6F2F9F"/>
                </a:solidFill>
                <a:latin typeface="Times New Roman"/>
                <a:cs typeface="Times New Roman"/>
              </a:rPr>
              <a:t> </a:t>
            </a:r>
            <a:r>
              <a:rPr sz="1300" spc="-10" dirty="0">
                <a:solidFill>
                  <a:srgbClr val="6F2F9F"/>
                </a:solidFill>
                <a:latin typeface="Times New Roman"/>
                <a:cs typeface="Times New Roman"/>
              </a:rPr>
              <a:t>or</a:t>
            </a:r>
            <a:r>
              <a:rPr sz="1300" spc="5" dirty="0">
                <a:solidFill>
                  <a:srgbClr val="6F2F9F"/>
                </a:solidFill>
                <a:latin typeface="Times New Roman"/>
                <a:cs typeface="Times New Roman"/>
              </a:rPr>
              <a:t> </a:t>
            </a:r>
            <a:r>
              <a:rPr sz="1300" dirty="0">
                <a:solidFill>
                  <a:srgbClr val="6F2F9F"/>
                </a:solidFill>
                <a:latin typeface="Times New Roman"/>
                <a:cs typeface="Times New Roman"/>
              </a:rPr>
              <a:t>later</a:t>
            </a:r>
            <a:endParaRPr lang="en-IN" sz="1300" dirty="0">
              <a:solidFill>
                <a:srgbClr val="6F2F9F"/>
              </a:solidFill>
              <a:latin typeface="Times New Roman"/>
              <a:cs typeface="Times New Roman"/>
            </a:endParaRPr>
          </a:p>
          <a:p>
            <a:pPr marL="366395" indent="-345440">
              <a:lnSpc>
                <a:spcPct val="100000"/>
              </a:lnSpc>
              <a:spcBef>
                <a:spcPts val="750"/>
              </a:spcBef>
              <a:buClr>
                <a:srgbClr val="FF7400"/>
              </a:buClr>
              <a:buSzPct val="58823"/>
              <a:buChar char="●"/>
              <a:tabLst>
                <a:tab pos="366395" algn="l"/>
                <a:tab pos="367030" algn="l"/>
              </a:tabLst>
            </a:pPr>
            <a:r>
              <a:rPr lang="en-IN" sz="1300" dirty="0">
                <a:solidFill>
                  <a:srgbClr val="6F2F9F"/>
                </a:solidFill>
                <a:latin typeface="Times New Roman"/>
                <a:cs typeface="Times New Roman"/>
              </a:rPr>
              <a:t>Main</a:t>
            </a:r>
            <a:r>
              <a:rPr lang="en-IN" sz="1300" spc="-15" dirty="0">
                <a:solidFill>
                  <a:srgbClr val="6F2F9F"/>
                </a:solidFill>
                <a:latin typeface="Times New Roman"/>
                <a:cs typeface="Times New Roman"/>
              </a:rPr>
              <a:t> </a:t>
            </a:r>
            <a:r>
              <a:rPr lang="en-IN" sz="1300" spc="-10" dirty="0">
                <a:solidFill>
                  <a:srgbClr val="6F2F9F"/>
                </a:solidFill>
                <a:latin typeface="Times New Roman"/>
                <a:cs typeface="Times New Roman"/>
              </a:rPr>
              <a:t>Memory(RAM)</a:t>
            </a:r>
            <a:r>
              <a:rPr lang="en-IN" sz="1300" spc="5" dirty="0">
                <a:solidFill>
                  <a:srgbClr val="6F2F9F"/>
                </a:solidFill>
                <a:latin typeface="Times New Roman"/>
                <a:cs typeface="Times New Roman"/>
              </a:rPr>
              <a:t> </a:t>
            </a:r>
            <a:r>
              <a:rPr lang="en-IN" sz="1300" dirty="0">
                <a:solidFill>
                  <a:srgbClr val="6F2F9F"/>
                </a:solidFill>
                <a:latin typeface="Times New Roman"/>
                <a:cs typeface="Times New Roman"/>
              </a:rPr>
              <a:t>:</a:t>
            </a:r>
            <a:r>
              <a:rPr lang="en-IN" sz="1300" spc="10" dirty="0">
                <a:solidFill>
                  <a:srgbClr val="6F2F9F"/>
                </a:solidFill>
                <a:latin typeface="Times New Roman"/>
                <a:cs typeface="Times New Roman"/>
              </a:rPr>
              <a:t> </a:t>
            </a:r>
            <a:r>
              <a:rPr lang="en-IN" sz="1300" dirty="0">
                <a:solidFill>
                  <a:srgbClr val="6F2F9F"/>
                </a:solidFill>
                <a:latin typeface="Times New Roman"/>
                <a:cs typeface="Times New Roman"/>
              </a:rPr>
              <a:t>256</a:t>
            </a:r>
            <a:r>
              <a:rPr lang="en-IN" sz="1300" spc="15" dirty="0">
                <a:solidFill>
                  <a:srgbClr val="6F2F9F"/>
                </a:solidFill>
                <a:latin typeface="Times New Roman"/>
                <a:cs typeface="Times New Roman"/>
              </a:rPr>
              <a:t> </a:t>
            </a:r>
            <a:r>
              <a:rPr lang="en-IN" sz="1300" spc="-15" dirty="0">
                <a:solidFill>
                  <a:srgbClr val="6F2F9F"/>
                </a:solidFill>
                <a:latin typeface="Times New Roman"/>
                <a:cs typeface="Times New Roman"/>
              </a:rPr>
              <a:t>MB</a:t>
            </a:r>
            <a:r>
              <a:rPr lang="en-IN" sz="1300" spc="15" dirty="0">
                <a:solidFill>
                  <a:srgbClr val="6F2F9F"/>
                </a:solidFill>
                <a:latin typeface="Times New Roman"/>
                <a:cs typeface="Times New Roman"/>
              </a:rPr>
              <a:t> </a:t>
            </a:r>
            <a:r>
              <a:rPr lang="en-IN" sz="1300" spc="-10" dirty="0">
                <a:solidFill>
                  <a:srgbClr val="6F2F9F"/>
                </a:solidFill>
                <a:latin typeface="Times New Roman"/>
                <a:cs typeface="Times New Roman"/>
              </a:rPr>
              <a:t>Cache </a:t>
            </a:r>
            <a:r>
              <a:rPr lang="en-IN" sz="1300" spc="-5" dirty="0">
                <a:solidFill>
                  <a:srgbClr val="6F2F9F"/>
                </a:solidFill>
                <a:latin typeface="Times New Roman"/>
                <a:cs typeface="Times New Roman"/>
              </a:rPr>
              <a:t>Memory</a:t>
            </a:r>
            <a:r>
              <a:rPr lang="en-IN" sz="1300" spc="-30" dirty="0">
                <a:solidFill>
                  <a:srgbClr val="6F2F9F"/>
                </a:solidFill>
                <a:latin typeface="Times New Roman"/>
                <a:cs typeface="Times New Roman"/>
              </a:rPr>
              <a:t> </a:t>
            </a:r>
            <a:r>
              <a:rPr lang="en-IN" sz="1300" dirty="0">
                <a:solidFill>
                  <a:srgbClr val="6F2F9F"/>
                </a:solidFill>
                <a:latin typeface="Times New Roman"/>
                <a:cs typeface="Times New Roman"/>
              </a:rPr>
              <a:t>:</a:t>
            </a:r>
            <a:r>
              <a:rPr lang="en-IN" sz="1300" spc="5" dirty="0">
                <a:solidFill>
                  <a:srgbClr val="6F2F9F"/>
                </a:solidFill>
                <a:latin typeface="Times New Roman"/>
                <a:cs typeface="Times New Roman"/>
              </a:rPr>
              <a:t> </a:t>
            </a:r>
            <a:r>
              <a:rPr lang="en-IN" sz="1300" dirty="0">
                <a:solidFill>
                  <a:srgbClr val="6F2F9F"/>
                </a:solidFill>
                <a:latin typeface="Times New Roman"/>
                <a:cs typeface="Times New Roman"/>
              </a:rPr>
              <a:t>512</a:t>
            </a:r>
            <a:r>
              <a:rPr lang="en-IN" sz="1300" spc="15" dirty="0">
                <a:solidFill>
                  <a:srgbClr val="6F2F9F"/>
                </a:solidFill>
                <a:latin typeface="Times New Roman"/>
                <a:cs typeface="Times New Roman"/>
              </a:rPr>
              <a:t> </a:t>
            </a:r>
            <a:r>
              <a:rPr lang="en-IN" sz="1300" spc="-15" dirty="0">
                <a:solidFill>
                  <a:srgbClr val="6F2F9F"/>
                </a:solidFill>
                <a:latin typeface="Times New Roman"/>
                <a:cs typeface="Times New Roman"/>
              </a:rPr>
              <a:t>KB</a:t>
            </a:r>
            <a:endParaRPr lang="en-IN" sz="1300" dirty="0">
              <a:latin typeface="Times New Roman"/>
              <a:cs typeface="Times New Roman"/>
            </a:endParaRPr>
          </a:p>
          <a:p>
            <a:pPr marL="366395" indent="-345440">
              <a:lnSpc>
                <a:spcPct val="100000"/>
              </a:lnSpc>
              <a:spcBef>
                <a:spcPts val="650"/>
              </a:spcBef>
              <a:buClr>
                <a:srgbClr val="FF7400"/>
              </a:buClr>
              <a:buSzPct val="58823"/>
              <a:buChar char="●"/>
              <a:tabLst>
                <a:tab pos="366395" algn="l"/>
                <a:tab pos="367030" algn="l"/>
              </a:tabLst>
            </a:pPr>
            <a:r>
              <a:rPr lang="en-IN" sz="1300" dirty="0">
                <a:solidFill>
                  <a:srgbClr val="6F2F9F"/>
                </a:solidFill>
                <a:latin typeface="Times New Roman"/>
                <a:cs typeface="Times New Roman"/>
              </a:rPr>
              <a:t>Hard</a:t>
            </a:r>
            <a:r>
              <a:rPr lang="en-IN" sz="1300" spc="-25" dirty="0">
                <a:solidFill>
                  <a:srgbClr val="6F2F9F"/>
                </a:solidFill>
                <a:latin typeface="Times New Roman"/>
                <a:cs typeface="Times New Roman"/>
              </a:rPr>
              <a:t> </a:t>
            </a:r>
            <a:r>
              <a:rPr lang="en-IN" sz="1300" spc="-5" dirty="0">
                <a:solidFill>
                  <a:srgbClr val="6F2F9F"/>
                </a:solidFill>
                <a:latin typeface="Times New Roman"/>
                <a:cs typeface="Times New Roman"/>
              </a:rPr>
              <a:t>Disk</a:t>
            </a:r>
            <a:r>
              <a:rPr lang="en-IN" sz="1300" spc="-25" dirty="0">
                <a:solidFill>
                  <a:srgbClr val="6F2F9F"/>
                </a:solidFill>
                <a:latin typeface="Times New Roman"/>
                <a:cs typeface="Times New Roman"/>
              </a:rPr>
              <a:t> </a:t>
            </a:r>
            <a:r>
              <a:rPr lang="en-IN" sz="1300" dirty="0">
                <a:solidFill>
                  <a:srgbClr val="6F2F9F"/>
                </a:solidFill>
                <a:latin typeface="Times New Roman"/>
                <a:cs typeface="Times New Roman"/>
              </a:rPr>
              <a:t>:</a:t>
            </a:r>
            <a:r>
              <a:rPr lang="en-IN" sz="1300" spc="-5" dirty="0">
                <a:solidFill>
                  <a:srgbClr val="6F2F9F"/>
                </a:solidFill>
                <a:latin typeface="Times New Roman"/>
                <a:cs typeface="Times New Roman"/>
              </a:rPr>
              <a:t> </a:t>
            </a:r>
            <a:r>
              <a:rPr lang="en-IN" sz="1300" spc="-10" dirty="0">
                <a:solidFill>
                  <a:srgbClr val="6F2F9F"/>
                </a:solidFill>
                <a:latin typeface="Times New Roman"/>
                <a:cs typeface="Times New Roman"/>
              </a:rPr>
              <a:t>160</a:t>
            </a:r>
            <a:r>
              <a:rPr lang="en-IN" sz="1300" dirty="0">
                <a:solidFill>
                  <a:srgbClr val="6F2F9F"/>
                </a:solidFill>
                <a:latin typeface="Times New Roman"/>
                <a:cs typeface="Times New Roman"/>
              </a:rPr>
              <a:t> </a:t>
            </a:r>
            <a:r>
              <a:rPr lang="en-IN" sz="1300" spc="-15" dirty="0">
                <a:solidFill>
                  <a:srgbClr val="6F2F9F"/>
                </a:solidFill>
                <a:latin typeface="Times New Roman"/>
                <a:cs typeface="Times New Roman"/>
              </a:rPr>
              <a:t>GB</a:t>
            </a:r>
          </a:p>
          <a:p>
            <a:pPr marL="366395" indent="-345440">
              <a:lnSpc>
                <a:spcPct val="100000"/>
              </a:lnSpc>
              <a:spcBef>
                <a:spcPts val="650"/>
              </a:spcBef>
              <a:buClr>
                <a:srgbClr val="FF7400"/>
              </a:buClr>
              <a:buSzPct val="58823"/>
              <a:buChar char="●"/>
              <a:tabLst>
                <a:tab pos="366395" algn="l"/>
                <a:tab pos="367030" algn="l"/>
              </a:tabLst>
            </a:pPr>
            <a:endParaRPr lang="en-IN" sz="1400" spc="-15" dirty="0">
              <a:solidFill>
                <a:srgbClr val="6F2F9F"/>
              </a:solidFill>
              <a:latin typeface="Times New Roman"/>
              <a:cs typeface="Times New Roman"/>
            </a:endParaRPr>
          </a:p>
          <a:p>
            <a:pPr marL="12700">
              <a:lnSpc>
                <a:spcPct val="100000"/>
              </a:lnSpc>
            </a:pPr>
            <a:r>
              <a:rPr lang="en-IN" sz="2000" spc="-10" dirty="0">
                <a:solidFill>
                  <a:srgbClr val="6F2F9F"/>
                </a:solidFill>
                <a:latin typeface="Constantia"/>
                <a:cs typeface="Constantia"/>
              </a:rPr>
              <a:t>*</a:t>
            </a:r>
            <a:r>
              <a:rPr lang="en-IN" sz="1600" spc="-10" dirty="0">
                <a:solidFill>
                  <a:srgbClr val="6F2F9F"/>
                </a:solidFill>
                <a:latin typeface="Constantia"/>
                <a:cs typeface="Constantia"/>
              </a:rPr>
              <a:t>Software</a:t>
            </a:r>
            <a:r>
              <a:rPr lang="en-IN" sz="1600" spc="-50" dirty="0">
                <a:solidFill>
                  <a:srgbClr val="6F2F9F"/>
                </a:solidFill>
                <a:latin typeface="Constantia"/>
                <a:cs typeface="Constantia"/>
              </a:rPr>
              <a:t> </a:t>
            </a:r>
            <a:r>
              <a:rPr lang="en-IN" sz="1600" spc="-10" dirty="0">
                <a:solidFill>
                  <a:srgbClr val="6F2F9F"/>
                </a:solidFill>
                <a:latin typeface="Constantia"/>
                <a:cs typeface="Constantia"/>
              </a:rPr>
              <a:t>Requirement</a:t>
            </a:r>
            <a:r>
              <a:rPr lang="en-IN" sz="1600" spc="-110" dirty="0">
                <a:solidFill>
                  <a:srgbClr val="6F2F9F"/>
                </a:solidFill>
                <a:latin typeface="Constantia"/>
                <a:cs typeface="Constantia"/>
              </a:rPr>
              <a:t> </a:t>
            </a:r>
            <a:r>
              <a:rPr lang="en-IN" sz="1600" spc="-5" dirty="0">
                <a:solidFill>
                  <a:srgbClr val="6F2F9F"/>
                </a:solidFill>
                <a:latin typeface="Constantia"/>
                <a:cs typeface="Constantia"/>
              </a:rPr>
              <a:t>should</a:t>
            </a:r>
            <a:r>
              <a:rPr lang="en-IN" sz="1600" spc="-60" dirty="0">
                <a:solidFill>
                  <a:srgbClr val="6F2F9F"/>
                </a:solidFill>
                <a:latin typeface="Constantia"/>
                <a:cs typeface="Constantia"/>
              </a:rPr>
              <a:t> </a:t>
            </a:r>
            <a:r>
              <a:rPr lang="en-IN" sz="1600" spc="-15" dirty="0">
                <a:solidFill>
                  <a:srgbClr val="6F2F9F"/>
                </a:solidFill>
                <a:latin typeface="Constantia"/>
                <a:cs typeface="Constantia"/>
              </a:rPr>
              <a:t>contain</a:t>
            </a:r>
            <a:endParaRPr lang="en-IN" sz="1600" dirty="0">
              <a:latin typeface="Constantia"/>
              <a:cs typeface="Constantia"/>
            </a:endParaRPr>
          </a:p>
          <a:p>
            <a:pPr marL="366395" indent="-345440">
              <a:lnSpc>
                <a:spcPct val="100000"/>
              </a:lnSpc>
              <a:spcBef>
                <a:spcPts val="250"/>
              </a:spcBef>
              <a:buClr>
                <a:srgbClr val="FF7400"/>
              </a:buClr>
              <a:buSzPct val="62500"/>
              <a:buChar char="●"/>
              <a:tabLst>
                <a:tab pos="366395" algn="l"/>
                <a:tab pos="367030" algn="l"/>
              </a:tabLst>
            </a:pPr>
            <a:r>
              <a:rPr lang="en-IN" sz="1400" spc="-5" dirty="0">
                <a:solidFill>
                  <a:srgbClr val="6F2F9F"/>
                </a:solidFill>
                <a:latin typeface="Times New Roman"/>
                <a:cs typeface="Times New Roman"/>
              </a:rPr>
              <a:t>Front</a:t>
            </a:r>
            <a:r>
              <a:rPr lang="en-IN" sz="1400" spc="10" dirty="0">
                <a:solidFill>
                  <a:srgbClr val="6F2F9F"/>
                </a:solidFill>
                <a:latin typeface="Times New Roman"/>
                <a:cs typeface="Times New Roman"/>
              </a:rPr>
              <a:t> </a:t>
            </a:r>
            <a:r>
              <a:rPr lang="en-IN" sz="1400" spc="-5" dirty="0">
                <a:solidFill>
                  <a:srgbClr val="6F2F9F"/>
                </a:solidFill>
                <a:latin typeface="Times New Roman"/>
                <a:cs typeface="Times New Roman"/>
              </a:rPr>
              <a:t>End/Language</a:t>
            </a:r>
            <a:r>
              <a:rPr lang="en-IN" sz="1400" spc="-20" dirty="0">
                <a:solidFill>
                  <a:srgbClr val="6F2F9F"/>
                </a:solidFill>
                <a:latin typeface="Times New Roman"/>
                <a:cs typeface="Times New Roman"/>
              </a:rPr>
              <a:t> </a:t>
            </a:r>
            <a:r>
              <a:rPr lang="en-IN" sz="1400" dirty="0">
                <a:solidFill>
                  <a:srgbClr val="6F2F9F"/>
                </a:solidFill>
                <a:latin typeface="Times New Roman"/>
                <a:cs typeface="Times New Roman"/>
              </a:rPr>
              <a:t>:</a:t>
            </a:r>
            <a:r>
              <a:rPr lang="en-IN" sz="1400" spc="-35" dirty="0">
                <a:solidFill>
                  <a:srgbClr val="6F2F9F"/>
                </a:solidFill>
                <a:latin typeface="Times New Roman"/>
                <a:cs typeface="Times New Roman"/>
              </a:rPr>
              <a:t> </a:t>
            </a:r>
            <a:r>
              <a:rPr lang="en-IN" sz="1400" spc="-20" dirty="0">
                <a:solidFill>
                  <a:srgbClr val="6F2F9F"/>
                </a:solidFill>
                <a:latin typeface="Times New Roman"/>
                <a:cs typeface="Times New Roman"/>
              </a:rPr>
              <a:t>Visual</a:t>
            </a:r>
            <a:r>
              <a:rPr lang="en-IN" sz="1400" spc="-15" dirty="0">
                <a:solidFill>
                  <a:srgbClr val="6F2F9F"/>
                </a:solidFill>
                <a:latin typeface="Times New Roman"/>
                <a:cs typeface="Times New Roman"/>
              </a:rPr>
              <a:t> </a:t>
            </a:r>
            <a:r>
              <a:rPr lang="en-IN" sz="1400" spc="-5" dirty="0">
                <a:solidFill>
                  <a:srgbClr val="6F2F9F"/>
                </a:solidFill>
                <a:latin typeface="Times New Roman"/>
                <a:cs typeface="Times New Roman"/>
              </a:rPr>
              <a:t>Studio</a:t>
            </a:r>
            <a:r>
              <a:rPr lang="en-IN" sz="1400" spc="-30" dirty="0">
                <a:solidFill>
                  <a:srgbClr val="6F2F9F"/>
                </a:solidFill>
                <a:latin typeface="Times New Roman"/>
                <a:cs typeface="Times New Roman"/>
              </a:rPr>
              <a:t> </a:t>
            </a:r>
            <a:r>
              <a:rPr lang="en-IN" sz="1400" spc="-5" dirty="0">
                <a:solidFill>
                  <a:srgbClr val="6F2F9F"/>
                </a:solidFill>
                <a:latin typeface="Times New Roman"/>
                <a:cs typeface="Times New Roman"/>
              </a:rPr>
              <a:t>Code, HTML, CSS, </a:t>
            </a:r>
            <a:r>
              <a:rPr lang="en-IN" sz="1400" spc="-5" dirty="0" err="1">
                <a:solidFill>
                  <a:srgbClr val="6F2F9F"/>
                </a:solidFill>
                <a:latin typeface="Times New Roman"/>
                <a:cs typeface="Times New Roman"/>
              </a:rPr>
              <a:t>Javascript</a:t>
            </a:r>
            <a:endParaRPr lang="en-IN" sz="1400" dirty="0">
              <a:latin typeface="Times New Roman"/>
              <a:cs typeface="Times New Roman"/>
            </a:endParaRPr>
          </a:p>
          <a:p>
            <a:pPr marL="366395" indent="-345440">
              <a:lnSpc>
                <a:spcPct val="100000"/>
              </a:lnSpc>
              <a:spcBef>
                <a:spcPts val="675"/>
              </a:spcBef>
              <a:buClr>
                <a:srgbClr val="FF7400"/>
              </a:buClr>
              <a:buSzPct val="62500"/>
              <a:buChar char="●"/>
              <a:tabLst>
                <a:tab pos="366395" algn="l"/>
                <a:tab pos="367030" algn="l"/>
              </a:tabLst>
            </a:pPr>
            <a:r>
              <a:rPr lang="en-IN" sz="1400" dirty="0">
                <a:solidFill>
                  <a:srgbClr val="6F2F9F"/>
                </a:solidFill>
                <a:latin typeface="Times New Roman"/>
                <a:cs typeface="Times New Roman"/>
              </a:rPr>
              <a:t>Back</a:t>
            </a:r>
            <a:r>
              <a:rPr lang="en-IN" sz="1400" spc="-25" dirty="0">
                <a:solidFill>
                  <a:srgbClr val="6F2F9F"/>
                </a:solidFill>
                <a:latin typeface="Times New Roman"/>
                <a:cs typeface="Times New Roman"/>
              </a:rPr>
              <a:t> </a:t>
            </a:r>
            <a:r>
              <a:rPr lang="en-IN" sz="1400" spc="-5" dirty="0">
                <a:solidFill>
                  <a:srgbClr val="6F2F9F"/>
                </a:solidFill>
                <a:latin typeface="Times New Roman"/>
                <a:cs typeface="Times New Roman"/>
              </a:rPr>
              <a:t>End/Database</a:t>
            </a:r>
            <a:r>
              <a:rPr lang="en-IN" sz="1400" spc="-25" dirty="0">
                <a:solidFill>
                  <a:srgbClr val="6F2F9F"/>
                </a:solidFill>
                <a:latin typeface="Times New Roman"/>
                <a:cs typeface="Times New Roman"/>
              </a:rPr>
              <a:t> </a:t>
            </a:r>
            <a:r>
              <a:rPr lang="en-IN" sz="1400" dirty="0">
                <a:solidFill>
                  <a:srgbClr val="6F2F9F"/>
                </a:solidFill>
                <a:latin typeface="Times New Roman"/>
                <a:cs typeface="Times New Roman"/>
              </a:rPr>
              <a:t>:</a:t>
            </a:r>
            <a:r>
              <a:rPr lang="en-IN" sz="1400" spc="-20" dirty="0">
                <a:solidFill>
                  <a:srgbClr val="6F2F9F"/>
                </a:solidFill>
                <a:latin typeface="Times New Roman"/>
                <a:cs typeface="Times New Roman"/>
              </a:rPr>
              <a:t> Node.js, Express.js, </a:t>
            </a:r>
            <a:r>
              <a:rPr lang="en-IN" sz="1400" spc="-20" dirty="0" err="1">
                <a:solidFill>
                  <a:srgbClr val="6F2F9F"/>
                </a:solidFill>
                <a:latin typeface="Times New Roman"/>
                <a:cs typeface="Times New Roman"/>
              </a:rPr>
              <a:t>MongooseDB</a:t>
            </a:r>
            <a:endParaRPr lang="en-IN" sz="1400" dirty="0">
              <a:latin typeface="Times New Roman"/>
              <a:cs typeface="Times New Roman"/>
            </a:endParaRPr>
          </a:p>
          <a:p>
            <a:pPr marL="366395" indent="-345440">
              <a:lnSpc>
                <a:spcPct val="100000"/>
              </a:lnSpc>
              <a:spcBef>
                <a:spcPts val="745"/>
              </a:spcBef>
              <a:buClr>
                <a:srgbClr val="FF7400"/>
              </a:buClr>
              <a:buSzPct val="62500"/>
              <a:buChar char="●"/>
              <a:tabLst>
                <a:tab pos="366395" algn="l"/>
                <a:tab pos="367030" algn="l"/>
              </a:tabLst>
            </a:pPr>
            <a:r>
              <a:rPr lang="en-IN" sz="1400" spc="-5" dirty="0">
                <a:solidFill>
                  <a:srgbClr val="6F2F9F"/>
                </a:solidFill>
                <a:latin typeface="Times New Roman"/>
                <a:cs typeface="Times New Roman"/>
              </a:rPr>
              <a:t>Additional</a:t>
            </a:r>
            <a:r>
              <a:rPr lang="en-IN" sz="1400" spc="-35" dirty="0">
                <a:solidFill>
                  <a:srgbClr val="6F2F9F"/>
                </a:solidFill>
                <a:latin typeface="Times New Roman"/>
                <a:cs typeface="Times New Roman"/>
              </a:rPr>
              <a:t> Tools</a:t>
            </a:r>
            <a:r>
              <a:rPr lang="en-IN" sz="1400" dirty="0">
                <a:solidFill>
                  <a:srgbClr val="6F2F9F"/>
                </a:solidFill>
                <a:latin typeface="Times New Roman"/>
                <a:cs typeface="Times New Roman"/>
              </a:rPr>
              <a:t> : </a:t>
            </a:r>
            <a:r>
              <a:rPr lang="en-IN" sz="1400" spc="-20" dirty="0">
                <a:solidFill>
                  <a:srgbClr val="6F2F9F"/>
                </a:solidFill>
                <a:latin typeface="Times New Roman"/>
                <a:cs typeface="Times New Roman"/>
              </a:rPr>
              <a:t>Visual</a:t>
            </a:r>
            <a:r>
              <a:rPr lang="en-IN" sz="1400" spc="-15" dirty="0">
                <a:solidFill>
                  <a:srgbClr val="6F2F9F"/>
                </a:solidFill>
                <a:latin typeface="Times New Roman"/>
                <a:cs typeface="Times New Roman"/>
              </a:rPr>
              <a:t> </a:t>
            </a:r>
            <a:r>
              <a:rPr lang="en-IN" sz="1400" spc="-5" dirty="0">
                <a:solidFill>
                  <a:srgbClr val="6F2F9F"/>
                </a:solidFill>
                <a:latin typeface="Times New Roman"/>
                <a:cs typeface="Times New Roman"/>
              </a:rPr>
              <a:t>Studio</a:t>
            </a:r>
            <a:r>
              <a:rPr lang="en-IN" sz="1400" spc="-30" dirty="0">
                <a:solidFill>
                  <a:srgbClr val="6F2F9F"/>
                </a:solidFill>
                <a:latin typeface="Times New Roman"/>
                <a:cs typeface="Times New Roman"/>
              </a:rPr>
              <a:t> </a:t>
            </a:r>
            <a:r>
              <a:rPr lang="en-IN" sz="1400" spc="-5" dirty="0">
                <a:solidFill>
                  <a:srgbClr val="6F2F9F"/>
                </a:solidFill>
                <a:latin typeface="Times New Roman"/>
                <a:cs typeface="Times New Roman"/>
              </a:rPr>
              <a:t>Code, </a:t>
            </a:r>
            <a:r>
              <a:rPr lang="en-IN" sz="1400" spc="-5" dirty="0" err="1">
                <a:solidFill>
                  <a:srgbClr val="6F2F9F"/>
                </a:solidFill>
                <a:latin typeface="Times New Roman"/>
                <a:cs typeface="Times New Roman"/>
              </a:rPr>
              <a:t>hbs</a:t>
            </a:r>
            <a:r>
              <a:rPr lang="en-IN" sz="1400" spc="-5" dirty="0">
                <a:solidFill>
                  <a:srgbClr val="6F2F9F"/>
                </a:solidFill>
                <a:latin typeface="Times New Roman"/>
                <a:cs typeface="Times New Roman"/>
              </a:rPr>
              <a:t>, </a:t>
            </a:r>
            <a:r>
              <a:rPr lang="en-IN" sz="1400" spc="-5" dirty="0" err="1">
                <a:solidFill>
                  <a:srgbClr val="6F2F9F"/>
                </a:solidFill>
                <a:latin typeface="Times New Roman"/>
                <a:cs typeface="Times New Roman"/>
              </a:rPr>
              <a:t>jwt</a:t>
            </a:r>
            <a:r>
              <a:rPr lang="en-IN" sz="1400" spc="-5" dirty="0">
                <a:solidFill>
                  <a:srgbClr val="6F2F9F"/>
                </a:solidFill>
                <a:latin typeface="Times New Roman"/>
                <a:cs typeface="Times New Roman"/>
              </a:rPr>
              <a:t>, env, </a:t>
            </a:r>
            <a:r>
              <a:rPr lang="en-IN" sz="1400" spc="-5" dirty="0" err="1">
                <a:solidFill>
                  <a:srgbClr val="6F2F9F"/>
                </a:solidFill>
                <a:latin typeface="Times New Roman"/>
                <a:cs typeface="Times New Roman"/>
              </a:rPr>
              <a:t>bcrypt</a:t>
            </a:r>
            <a:endParaRPr lang="en-IN" sz="1400" dirty="0">
              <a:latin typeface="Times New Roman"/>
              <a:cs typeface="Times New Roman"/>
            </a:endParaRPr>
          </a:p>
          <a:p>
            <a:pPr marL="366395" indent="-345440">
              <a:lnSpc>
                <a:spcPct val="100000"/>
              </a:lnSpc>
              <a:spcBef>
                <a:spcPts val="650"/>
              </a:spcBef>
              <a:buClr>
                <a:srgbClr val="FF7400"/>
              </a:buClr>
              <a:buSzPct val="58823"/>
              <a:buChar char="●"/>
              <a:tabLst>
                <a:tab pos="366395" algn="l"/>
                <a:tab pos="367030" algn="l"/>
              </a:tabLst>
            </a:pPr>
            <a:endParaRPr lang="en-IN" sz="1400" dirty="0">
              <a:latin typeface="Times New Roman"/>
              <a:cs typeface="Times New Roman"/>
            </a:endParaRPr>
          </a:p>
          <a:p>
            <a:pPr marL="366395" indent="-345440">
              <a:lnSpc>
                <a:spcPct val="100000"/>
              </a:lnSpc>
              <a:spcBef>
                <a:spcPts val="245"/>
              </a:spcBef>
              <a:buClr>
                <a:srgbClr val="FF7400"/>
              </a:buClr>
              <a:buSzPct val="58823"/>
              <a:buChar char="●"/>
              <a:tabLst>
                <a:tab pos="366395" algn="l"/>
                <a:tab pos="367030" algn="l"/>
              </a:tabLst>
            </a:pPr>
            <a:endParaRPr sz="17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20674"/>
            <a:ext cx="7443470" cy="786765"/>
          </a:xfrm>
          <a:prstGeom prst="rect">
            <a:avLst/>
          </a:prstGeom>
        </p:spPr>
        <p:txBody>
          <a:bodyPr vert="horz" wrap="square" lIns="0" tIns="12065" rIns="0" bIns="0" rtlCol="0">
            <a:spAutoFit/>
          </a:bodyPr>
          <a:lstStyle/>
          <a:p>
            <a:pPr marL="12700">
              <a:lnSpc>
                <a:spcPct val="100000"/>
              </a:lnSpc>
              <a:spcBef>
                <a:spcPts val="95"/>
              </a:spcBef>
            </a:pPr>
            <a:r>
              <a:rPr sz="5000" spc="-50" dirty="0"/>
              <a:t>IMPLEMENTATION</a:t>
            </a:r>
            <a:r>
              <a:rPr sz="5000" spc="-30" dirty="0"/>
              <a:t> </a:t>
            </a:r>
            <a:r>
              <a:rPr sz="5000" spc="-5" dirty="0"/>
              <a:t>PLAN</a:t>
            </a:r>
            <a:endParaRPr sz="5000" dirty="0"/>
          </a:p>
        </p:txBody>
      </p:sp>
      <p:sp>
        <p:nvSpPr>
          <p:cNvPr id="4" name="object 4"/>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76200" y="1364317"/>
            <a:ext cx="9067800" cy="3330399"/>
          </a:xfrm>
          <a:prstGeom prst="rect">
            <a:avLst/>
          </a:prstGeom>
        </p:spPr>
        <p:txBody>
          <a:bodyPr vert="horz" wrap="square" lIns="0" tIns="12700" rIns="0" bIns="0" rtlCol="0">
            <a:spAutoFit/>
          </a:bodyPr>
          <a:lstStyle/>
          <a:p>
            <a:pPr algn="l"/>
            <a:r>
              <a:rPr lang="en-US" sz="1600" b="1" i="0" dirty="0">
                <a:solidFill>
                  <a:srgbClr val="7030A0"/>
                </a:solidFill>
                <a:effectLst/>
                <a:latin typeface="Times New Roman" panose="02020603050405020304" pitchFamily="18" charset="0"/>
                <a:cs typeface="Times New Roman" panose="02020603050405020304" pitchFamily="18" charset="0"/>
              </a:rPr>
              <a:t>Frontend Development</a:t>
            </a:r>
            <a:r>
              <a:rPr lang="en-US" sz="1600" b="0" i="0" dirty="0">
                <a:solidFill>
                  <a:srgbClr val="7030A0"/>
                </a:solidFill>
                <a:effectLst/>
                <a:latin typeface="Times New Roman" panose="02020603050405020304" pitchFamily="18" charset="0"/>
                <a:cs typeface="Times New Roman" panose="02020603050405020304" pitchFamily="18" charset="0"/>
              </a:rPr>
              <a:t>:</a:t>
            </a:r>
          </a:p>
          <a:p>
            <a:pPr lvl="1" algn="l"/>
            <a:r>
              <a:rPr lang="en-US" sz="1600" b="1" i="0" dirty="0">
                <a:solidFill>
                  <a:srgbClr val="7030A0"/>
                </a:solidFill>
                <a:effectLst/>
                <a:latin typeface="Times New Roman" panose="02020603050405020304" pitchFamily="18" charset="0"/>
                <a:cs typeface="Times New Roman" panose="02020603050405020304" pitchFamily="18" charset="0"/>
              </a:rPr>
              <a:t>HTML, CSS, and JavaScript</a:t>
            </a:r>
            <a:r>
              <a:rPr lang="en-US" sz="1600" b="0" i="0" dirty="0">
                <a:solidFill>
                  <a:srgbClr val="7030A0"/>
                </a:solidFill>
                <a:effectLst/>
                <a:latin typeface="Times New Roman" panose="02020603050405020304" pitchFamily="18" charset="0"/>
                <a:cs typeface="Times New Roman" panose="02020603050405020304" pitchFamily="18" charset="0"/>
              </a:rPr>
              <a:t>: Start by designing and coding the user interface using HTML for structuring content, CSS for styling, and JavaScript for adding interactivity to the webpage. This creates the frontend that users will interact with.</a:t>
            </a:r>
          </a:p>
          <a:p>
            <a:pPr algn="l"/>
            <a:r>
              <a:rPr lang="en-US" sz="1600" b="1" i="0" dirty="0">
                <a:solidFill>
                  <a:srgbClr val="7030A0"/>
                </a:solidFill>
                <a:effectLst/>
                <a:latin typeface="Times New Roman" panose="02020603050405020304" pitchFamily="18" charset="0"/>
                <a:cs typeface="Times New Roman" panose="02020603050405020304" pitchFamily="18" charset="0"/>
              </a:rPr>
              <a:t>Node.js Backend</a:t>
            </a:r>
            <a:r>
              <a:rPr lang="en-US" sz="1600" b="0" i="0" dirty="0">
                <a:solidFill>
                  <a:srgbClr val="7030A0"/>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1" i="0" dirty="0">
                <a:solidFill>
                  <a:srgbClr val="7030A0"/>
                </a:solidFill>
                <a:effectLst/>
                <a:latin typeface="Times New Roman" panose="02020603050405020304" pitchFamily="18" charset="0"/>
                <a:cs typeface="Times New Roman" panose="02020603050405020304" pitchFamily="18" charset="0"/>
              </a:rPr>
              <a:t>Node.js Setup</a:t>
            </a:r>
            <a:r>
              <a:rPr lang="en-US" sz="1600" b="0" i="0" dirty="0">
                <a:solidFill>
                  <a:srgbClr val="7030A0"/>
                </a:solidFill>
                <a:effectLst/>
                <a:latin typeface="Times New Roman" panose="02020603050405020304" pitchFamily="18" charset="0"/>
                <a:cs typeface="Times New Roman" panose="02020603050405020304" pitchFamily="18" charset="0"/>
              </a:rPr>
              <a:t>: Set up a Node.js environment to create the backend of your application.</a:t>
            </a:r>
          </a:p>
          <a:p>
            <a:pPr marL="742950" lvl="1" indent="-285750" algn="l">
              <a:buFont typeface="+mj-lt"/>
              <a:buAutoNum type="arabicPeriod"/>
            </a:pPr>
            <a:r>
              <a:rPr lang="en-US" sz="1600" b="1" i="0" dirty="0">
                <a:solidFill>
                  <a:srgbClr val="7030A0"/>
                </a:solidFill>
                <a:effectLst/>
                <a:latin typeface="Times New Roman" panose="02020603050405020304" pitchFamily="18" charset="0"/>
                <a:cs typeface="Times New Roman" panose="02020603050405020304" pitchFamily="18" charset="0"/>
              </a:rPr>
              <a:t>Express.js</a:t>
            </a:r>
            <a:r>
              <a:rPr lang="en-US" sz="1600" b="0" i="0" dirty="0">
                <a:solidFill>
                  <a:srgbClr val="7030A0"/>
                </a:solidFill>
                <a:effectLst/>
                <a:latin typeface="Times New Roman" panose="02020603050405020304" pitchFamily="18" charset="0"/>
                <a:cs typeface="Times New Roman" panose="02020603050405020304" pitchFamily="18" charset="0"/>
              </a:rPr>
              <a:t>: Use Express.js, a popular Node.js framework, to simplify routing and handling HTTP </a:t>
            </a:r>
            <a:r>
              <a:rPr lang="en-US" b="0" i="0" dirty="0">
                <a:solidFill>
                  <a:srgbClr val="7030A0"/>
                </a:solidFill>
                <a:effectLst/>
                <a:latin typeface="Söhne"/>
              </a:rPr>
              <a:t>requests.</a:t>
            </a:r>
          </a:p>
          <a:p>
            <a:pPr algn="l"/>
            <a:r>
              <a:rPr lang="en-US" sz="1600" b="1" i="0" dirty="0">
                <a:solidFill>
                  <a:srgbClr val="7030A0"/>
                </a:solidFill>
                <a:effectLst/>
                <a:latin typeface="Times New Roman" panose="02020603050405020304" pitchFamily="18" charset="0"/>
                <a:cs typeface="Times New Roman" panose="02020603050405020304" pitchFamily="18" charset="0"/>
              </a:rPr>
              <a:t>Database - MongoDB</a:t>
            </a:r>
            <a:r>
              <a:rPr lang="en-US" sz="1600" b="0" i="0" dirty="0">
                <a:solidFill>
                  <a:srgbClr val="7030A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1" i="0" dirty="0">
                <a:solidFill>
                  <a:srgbClr val="7030A0"/>
                </a:solidFill>
                <a:effectLst/>
                <a:latin typeface="Times New Roman" panose="02020603050405020304" pitchFamily="18" charset="0"/>
                <a:cs typeface="Times New Roman" panose="02020603050405020304" pitchFamily="18" charset="0"/>
              </a:rPr>
              <a:t>MongoDB Setup</a:t>
            </a:r>
            <a:r>
              <a:rPr lang="en-US" sz="1600" b="0" i="0" dirty="0">
                <a:solidFill>
                  <a:srgbClr val="7030A0"/>
                </a:solidFill>
                <a:effectLst/>
                <a:latin typeface="Times New Roman" panose="02020603050405020304" pitchFamily="18" charset="0"/>
                <a:cs typeface="Times New Roman" panose="02020603050405020304" pitchFamily="18" charset="0"/>
              </a:rPr>
              <a:t>: Install and configure MongoDB, a NoSQL database, to store your application's data.</a:t>
            </a:r>
          </a:p>
          <a:p>
            <a:pPr algn="l">
              <a:buFont typeface="Arial" panose="020B0604020202020204" pitchFamily="34" charset="0"/>
              <a:buChar char="•"/>
            </a:pPr>
            <a:r>
              <a:rPr lang="en-US" sz="1600" b="1" i="0" dirty="0">
                <a:solidFill>
                  <a:srgbClr val="7030A0"/>
                </a:solidFill>
                <a:effectLst/>
                <a:latin typeface="Times New Roman" panose="02020603050405020304" pitchFamily="18" charset="0"/>
                <a:cs typeface="Times New Roman" panose="02020603050405020304" pitchFamily="18" charset="0"/>
              </a:rPr>
              <a:t>Mongoose</a:t>
            </a:r>
            <a:r>
              <a:rPr lang="en-US" sz="1600" b="0" i="0" dirty="0">
                <a:solidFill>
                  <a:srgbClr val="7030A0"/>
                </a:solidFill>
                <a:effectLst/>
                <a:latin typeface="Times New Roman" panose="02020603050405020304" pitchFamily="18" charset="0"/>
                <a:cs typeface="Times New Roman" panose="02020603050405020304" pitchFamily="18" charset="0"/>
              </a:rPr>
              <a:t>: Use Mongoose, an ODM (Object Data Modeling) library, to interact with MongoDB. Define data schemas and models for your application.</a:t>
            </a:r>
          </a:p>
          <a:p>
            <a:pPr marL="12700" marR="5080">
              <a:lnSpc>
                <a:spcPct val="109000"/>
              </a:lnSpc>
              <a:spcBef>
                <a:spcPts val="100"/>
              </a:spcBef>
              <a:tabLst>
                <a:tab pos="2773680" algn="l"/>
              </a:tabLst>
            </a:pPr>
            <a:endParaRPr lang="en-IN" sz="2000" dirty="0">
              <a:latin typeface="Constantia"/>
              <a:cs typeface="Constant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733148"/>
            <a:ext cx="4151629" cy="786765"/>
          </a:xfrm>
          <a:prstGeom prst="rect">
            <a:avLst/>
          </a:prstGeom>
        </p:spPr>
        <p:txBody>
          <a:bodyPr vert="horz" wrap="square" lIns="0" tIns="12065" rIns="0" bIns="0" rtlCol="0">
            <a:spAutoFit/>
          </a:bodyPr>
          <a:lstStyle/>
          <a:p>
            <a:pPr marL="12700">
              <a:lnSpc>
                <a:spcPct val="100000"/>
              </a:lnSpc>
              <a:spcBef>
                <a:spcPts val="95"/>
              </a:spcBef>
            </a:pPr>
            <a:r>
              <a:rPr sz="5000" spc="-35" dirty="0"/>
              <a:t>CONCLUSION</a:t>
            </a:r>
            <a:endParaRPr sz="5000"/>
          </a:p>
        </p:txBody>
      </p:sp>
      <p:sp>
        <p:nvSpPr>
          <p:cNvPr id="4" name="object 4"/>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0" y="1660526"/>
            <a:ext cx="8991600" cy="1370247"/>
          </a:xfrm>
          <a:prstGeom prst="rect">
            <a:avLst/>
          </a:prstGeom>
        </p:spPr>
        <p:txBody>
          <a:bodyPr vert="horz" wrap="square" lIns="0" tIns="23495" rIns="0" bIns="0" rtlCol="0">
            <a:spAutoFit/>
          </a:bodyPr>
          <a:lstStyle/>
          <a:p>
            <a:pPr marL="137160" marR="5080" indent="-125095" algn="just">
              <a:lnSpc>
                <a:spcPts val="2140"/>
              </a:lnSpc>
              <a:spcBef>
                <a:spcPts val="185"/>
              </a:spcBef>
            </a:pPr>
            <a:r>
              <a:rPr sz="1800" spc="-10" dirty="0">
                <a:solidFill>
                  <a:srgbClr val="6F2F9F"/>
                </a:solidFill>
                <a:latin typeface="Constantia"/>
                <a:cs typeface="Constantia"/>
              </a:rPr>
              <a:t>*The </a:t>
            </a:r>
            <a:r>
              <a:rPr sz="1800" spc="-5" dirty="0">
                <a:solidFill>
                  <a:srgbClr val="6F2F9F"/>
                </a:solidFill>
                <a:latin typeface="Constantia"/>
                <a:cs typeface="Constantia"/>
              </a:rPr>
              <a:t>project </a:t>
            </a:r>
            <a:r>
              <a:rPr sz="1800" dirty="0">
                <a:solidFill>
                  <a:srgbClr val="6F2F9F"/>
                </a:solidFill>
                <a:latin typeface="Constantia"/>
                <a:cs typeface="Constantia"/>
              </a:rPr>
              <a:t>on </a:t>
            </a:r>
            <a:r>
              <a:rPr sz="1800" spc="-40" dirty="0">
                <a:solidFill>
                  <a:srgbClr val="6F2F9F"/>
                </a:solidFill>
                <a:latin typeface="Constantia"/>
                <a:cs typeface="Constantia"/>
              </a:rPr>
              <a:t>“Travel </a:t>
            </a:r>
            <a:r>
              <a:rPr sz="1800" spc="-25" dirty="0">
                <a:solidFill>
                  <a:srgbClr val="6F2F9F"/>
                </a:solidFill>
                <a:latin typeface="Constantia"/>
                <a:cs typeface="Constantia"/>
              </a:rPr>
              <a:t>Website” </a:t>
            </a:r>
            <a:r>
              <a:rPr sz="1800" spc="-5" dirty="0">
                <a:solidFill>
                  <a:srgbClr val="6F2F9F"/>
                </a:solidFill>
                <a:latin typeface="Constantia"/>
                <a:cs typeface="Constantia"/>
              </a:rPr>
              <a:t>is </a:t>
            </a:r>
            <a:r>
              <a:rPr sz="1800" spc="-10" dirty="0">
                <a:solidFill>
                  <a:srgbClr val="6F2F9F"/>
                </a:solidFill>
                <a:latin typeface="Constantia"/>
                <a:cs typeface="Constantia"/>
              </a:rPr>
              <a:t>the provides </a:t>
            </a:r>
            <a:r>
              <a:rPr sz="1800" spc="-5" dirty="0">
                <a:solidFill>
                  <a:srgbClr val="6F2F9F"/>
                </a:solidFill>
                <a:latin typeface="Constantia"/>
                <a:cs typeface="Constantia"/>
              </a:rPr>
              <a:t>easy </a:t>
            </a:r>
            <a:r>
              <a:rPr sz="1800" spc="-20" dirty="0">
                <a:solidFill>
                  <a:srgbClr val="6F2F9F"/>
                </a:solidFill>
                <a:latin typeface="Constantia"/>
                <a:cs typeface="Constantia"/>
              </a:rPr>
              <a:t>way to </a:t>
            </a:r>
            <a:r>
              <a:rPr sz="1800" dirty="0">
                <a:solidFill>
                  <a:srgbClr val="6F2F9F"/>
                </a:solidFill>
                <a:latin typeface="Constantia"/>
                <a:cs typeface="Constantia"/>
              </a:rPr>
              <a:t>book </a:t>
            </a:r>
            <a:r>
              <a:rPr lang="en-US" sz="1800" spc="-15" dirty="0">
                <a:solidFill>
                  <a:srgbClr val="6F2F9F"/>
                </a:solidFill>
                <a:latin typeface="Constantia"/>
                <a:cs typeface="Constantia"/>
              </a:rPr>
              <a:t>package</a:t>
            </a:r>
            <a:r>
              <a:rPr sz="1800" spc="-15" dirty="0">
                <a:solidFill>
                  <a:srgbClr val="6F2F9F"/>
                </a:solidFill>
                <a:latin typeface="Constantia"/>
                <a:cs typeface="Constantia"/>
              </a:rPr>
              <a:t> </a:t>
            </a:r>
            <a:r>
              <a:rPr sz="1800" dirty="0">
                <a:solidFill>
                  <a:srgbClr val="6F2F9F"/>
                </a:solidFill>
                <a:latin typeface="Constantia"/>
                <a:cs typeface="Constantia"/>
              </a:rPr>
              <a:t>online. </a:t>
            </a:r>
            <a:r>
              <a:rPr sz="1800" spc="-445" dirty="0">
                <a:solidFill>
                  <a:srgbClr val="6F2F9F"/>
                </a:solidFill>
                <a:latin typeface="Constantia"/>
                <a:cs typeface="Constantia"/>
              </a:rPr>
              <a:t> </a:t>
            </a:r>
            <a:r>
              <a:rPr sz="1800" spc="-10" dirty="0">
                <a:solidFill>
                  <a:srgbClr val="6F2F9F"/>
                </a:solidFill>
                <a:latin typeface="Constantia"/>
                <a:cs typeface="Constantia"/>
              </a:rPr>
              <a:t>This</a:t>
            </a:r>
            <a:r>
              <a:rPr sz="1800" spc="-85" dirty="0">
                <a:solidFill>
                  <a:srgbClr val="6F2F9F"/>
                </a:solidFill>
                <a:latin typeface="Constantia"/>
                <a:cs typeface="Constantia"/>
              </a:rPr>
              <a:t> </a:t>
            </a:r>
            <a:r>
              <a:rPr sz="1800" spc="-5" dirty="0">
                <a:solidFill>
                  <a:srgbClr val="6F2F9F"/>
                </a:solidFill>
                <a:latin typeface="Constantia"/>
                <a:cs typeface="Constantia"/>
              </a:rPr>
              <a:t>application</a:t>
            </a:r>
            <a:r>
              <a:rPr sz="1800" spc="-50" dirty="0">
                <a:solidFill>
                  <a:srgbClr val="6F2F9F"/>
                </a:solidFill>
                <a:latin typeface="Constantia"/>
                <a:cs typeface="Constantia"/>
              </a:rPr>
              <a:t> </a:t>
            </a:r>
            <a:r>
              <a:rPr sz="1800" spc="-5" dirty="0">
                <a:solidFill>
                  <a:srgbClr val="6F2F9F"/>
                </a:solidFill>
                <a:latin typeface="Constantia"/>
                <a:cs typeface="Constantia"/>
              </a:rPr>
              <a:t>developed</a:t>
            </a:r>
            <a:r>
              <a:rPr sz="1800" spc="10" dirty="0">
                <a:solidFill>
                  <a:srgbClr val="6F2F9F"/>
                </a:solidFill>
                <a:latin typeface="Constantia"/>
                <a:cs typeface="Constantia"/>
              </a:rPr>
              <a:t> </a:t>
            </a:r>
            <a:r>
              <a:rPr sz="1800" spc="-5" dirty="0">
                <a:solidFill>
                  <a:srgbClr val="6F2F9F"/>
                </a:solidFill>
                <a:latin typeface="Constantia"/>
                <a:cs typeface="Constantia"/>
              </a:rPr>
              <a:t>is</a:t>
            </a:r>
            <a:r>
              <a:rPr sz="1800" spc="-100" dirty="0">
                <a:solidFill>
                  <a:srgbClr val="6F2F9F"/>
                </a:solidFill>
                <a:latin typeface="Constantia"/>
                <a:cs typeface="Constantia"/>
              </a:rPr>
              <a:t> </a:t>
            </a:r>
            <a:r>
              <a:rPr sz="1800" spc="-5" dirty="0">
                <a:solidFill>
                  <a:srgbClr val="6F2F9F"/>
                </a:solidFill>
                <a:latin typeface="Constantia"/>
                <a:cs typeface="Constantia"/>
              </a:rPr>
              <a:t>designed</a:t>
            </a:r>
            <a:r>
              <a:rPr sz="1800" spc="15" dirty="0">
                <a:solidFill>
                  <a:srgbClr val="6F2F9F"/>
                </a:solidFill>
                <a:latin typeface="Constantia"/>
                <a:cs typeface="Constantia"/>
              </a:rPr>
              <a:t> </a:t>
            </a:r>
            <a:r>
              <a:rPr sz="1800" spc="-5" dirty="0">
                <a:solidFill>
                  <a:srgbClr val="6F2F9F"/>
                </a:solidFill>
                <a:latin typeface="Constantia"/>
                <a:cs typeface="Constantia"/>
              </a:rPr>
              <a:t>in</a:t>
            </a:r>
            <a:r>
              <a:rPr sz="1800" spc="-40" dirty="0">
                <a:solidFill>
                  <a:srgbClr val="6F2F9F"/>
                </a:solidFill>
                <a:latin typeface="Constantia"/>
                <a:cs typeface="Constantia"/>
              </a:rPr>
              <a:t> </a:t>
            </a:r>
            <a:r>
              <a:rPr sz="1800" spc="-10" dirty="0">
                <a:solidFill>
                  <a:srgbClr val="6F2F9F"/>
                </a:solidFill>
                <a:latin typeface="Constantia"/>
                <a:cs typeface="Constantia"/>
              </a:rPr>
              <a:t>such</a:t>
            </a:r>
            <a:r>
              <a:rPr sz="1800" spc="-75" dirty="0">
                <a:solidFill>
                  <a:srgbClr val="6F2F9F"/>
                </a:solidFill>
                <a:latin typeface="Constantia"/>
                <a:cs typeface="Constantia"/>
              </a:rPr>
              <a:t> </a:t>
            </a:r>
            <a:r>
              <a:rPr sz="1800" dirty="0">
                <a:solidFill>
                  <a:srgbClr val="6F2F9F"/>
                </a:solidFill>
                <a:latin typeface="Constantia"/>
                <a:cs typeface="Constantia"/>
              </a:rPr>
              <a:t>a</a:t>
            </a:r>
            <a:r>
              <a:rPr sz="1800" spc="-95" dirty="0">
                <a:solidFill>
                  <a:srgbClr val="6F2F9F"/>
                </a:solidFill>
                <a:latin typeface="Constantia"/>
                <a:cs typeface="Constantia"/>
              </a:rPr>
              <a:t> </a:t>
            </a:r>
            <a:r>
              <a:rPr sz="1800" spc="-10" dirty="0">
                <a:solidFill>
                  <a:srgbClr val="6F2F9F"/>
                </a:solidFill>
                <a:latin typeface="Constantia"/>
                <a:cs typeface="Constantia"/>
              </a:rPr>
              <a:t>wat</a:t>
            </a:r>
            <a:r>
              <a:rPr sz="1800" spc="-50" dirty="0">
                <a:solidFill>
                  <a:srgbClr val="6F2F9F"/>
                </a:solidFill>
                <a:latin typeface="Constantia"/>
                <a:cs typeface="Constantia"/>
              </a:rPr>
              <a:t> </a:t>
            </a:r>
            <a:r>
              <a:rPr sz="1800" spc="-5" dirty="0">
                <a:solidFill>
                  <a:srgbClr val="6F2F9F"/>
                </a:solidFill>
                <a:latin typeface="Constantia"/>
                <a:cs typeface="Constantia"/>
              </a:rPr>
              <a:t>that</a:t>
            </a:r>
            <a:r>
              <a:rPr sz="1800" spc="-55" dirty="0">
                <a:solidFill>
                  <a:srgbClr val="6F2F9F"/>
                </a:solidFill>
                <a:latin typeface="Constantia"/>
                <a:cs typeface="Constantia"/>
              </a:rPr>
              <a:t> </a:t>
            </a:r>
            <a:r>
              <a:rPr sz="1800" spc="-5" dirty="0">
                <a:solidFill>
                  <a:srgbClr val="6F2F9F"/>
                </a:solidFill>
                <a:latin typeface="Constantia"/>
                <a:cs typeface="Constantia"/>
              </a:rPr>
              <a:t>further</a:t>
            </a:r>
            <a:r>
              <a:rPr sz="1800" spc="-110" dirty="0">
                <a:solidFill>
                  <a:srgbClr val="6F2F9F"/>
                </a:solidFill>
                <a:latin typeface="Constantia"/>
                <a:cs typeface="Constantia"/>
              </a:rPr>
              <a:t> </a:t>
            </a:r>
            <a:r>
              <a:rPr sz="1800" spc="-5" dirty="0">
                <a:solidFill>
                  <a:srgbClr val="6F2F9F"/>
                </a:solidFill>
                <a:latin typeface="Constantia"/>
                <a:cs typeface="Constantia"/>
              </a:rPr>
              <a:t>enhancement </a:t>
            </a:r>
            <a:r>
              <a:rPr sz="1800" spc="-440" dirty="0">
                <a:solidFill>
                  <a:srgbClr val="6F2F9F"/>
                </a:solidFill>
                <a:latin typeface="Constantia"/>
                <a:cs typeface="Constantia"/>
              </a:rPr>
              <a:t> </a:t>
            </a:r>
            <a:r>
              <a:rPr sz="1800" dirty="0">
                <a:solidFill>
                  <a:srgbClr val="6F2F9F"/>
                </a:solidFill>
                <a:latin typeface="Constantia"/>
                <a:cs typeface="Constantia"/>
              </a:rPr>
              <a:t>can</a:t>
            </a:r>
            <a:r>
              <a:rPr sz="1800" spc="-25" dirty="0">
                <a:solidFill>
                  <a:srgbClr val="6F2F9F"/>
                </a:solidFill>
                <a:latin typeface="Constantia"/>
                <a:cs typeface="Constantia"/>
              </a:rPr>
              <a:t> </a:t>
            </a:r>
            <a:r>
              <a:rPr sz="1800" dirty="0">
                <a:solidFill>
                  <a:srgbClr val="6F2F9F"/>
                </a:solidFill>
                <a:latin typeface="Constantia"/>
                <a:cs typeface="Constantia"/>
              </a:rPr>
              <a:t>be</a:t>
            </a:r>
            <a:r>
              <a:rPr sz="1800" spc="-120" dirty="0">
                <a:solidFill>
                  <a:srgbClr val="6F2F9F"/>
                </a:solidFill>
                <a:latin typeface="Constantia"/>
                <a:cs typeface="Constantia"/>
              </a:rPr>
              <a:t> </a:t>
            </a:r>
            <a:r>
              <a:rPr sz="1800" dirty="0">
                <a:solidFill>
                  <a:srgbClr val="6F2F9F"/>
                </a:solidFill>
                <a:latin typeface="Constantia"/>
                <a:cs typeface="Constantia"/>
              </a:rPr>
              <a:t>done</a:t>
            </a:r>
            <a:r>
              <a:rPr sz="1800" spc="-90" dirty="0">
                <a:solidFill>
                  <a:srgbClr val="6F2F9F"/>
                </a:solidFill>
                <a:latin typeface="Constantia"/>
                <a:cs typeface="Constantia"/>
              </a:rPr>
              <a:t> </a:t>
            </a:r>
            <a:r>
              <a:rPr sz="1800" spc="-5" dirty="0">
                <a:solidFill>
                  <a:srgbClr val="6F2F9F"/>
                </a:solidFill>
                <a:latin typeface="Constantia"/>
                <a:cs typeface="Constantia"/>
              </a:rPr>
              <a:t>with</a:t>
            </a:r>
            <a:r>
              <a:rPr sz="1800" spc="-80" dirty="0">
                <a:solidFill>
                  <a:srgbClr val="6F2F9F"/>
                </a:solidFill>
                <a:latin typeface="Constantia"/>
                <a:cs typeface="Constantia"/>
              </a:rPr>
              <a:t> </a:t>
            </a:r>
            <a:r>
              <a:rPr sz="1800" dirty="0">
                <a:solidFill>
                  <a:srgbClr val="6F2F9F"/>
                </a:solidFill>
                <a:latin typeface="Constantia"/>
                <a:cs typeface="Constantia"/>
              </a:rPr>
              <a:t>ease.</a:t>
            </a:r>
            <a:endParaRPr sz="1800" dirty="0">
              <a:latin typeface="Constantia"/>
              <a:cs typeface="Constantia"/>
            </a:endParaRPr>
          </a:p>
          <a:p>
            <a:pPr marL="131445" marR="544195" indent="-119380" algn="just">
              <a:lnSpc>
                <a:spcPts val="2140"/>
              </a:lnSpc>
              <a:spcBef>
                <a:spcPts val="15"/>
              </a:spcBef>
            </a:pPr>
            <a:r>
              <a:rPr sz="1800" dirty="0">
                <a:solidFill>
                  <a:srgbClr val="6F2F9F"/>
                </a:solidFill>
                <a:latin typeface="Constantia"/>
                <a:cs typeface="Constantia"/>
              </a:rPr>
              <a:t>* </a:t>
            </a:r>
            <a:r>
              <a:rPr sz="1800" spc="-10" dirty="0">
                <a:solidFill>
                  <a:srgbClr val="6F2F9F"/>
                </a:solidFill>
                <a:latin typeface="Constantia"/>
                <a:cs typeface="Constantia"/>
              </a:rPr>
              <a:t>Through this </a:t>
            </a:r>
            <a:r>
              <a:rPr sz="1800" spc="-15" dirty="0">
                <a:solidFill>
                  <a:srgbClr val="6F2F9F"/>
                </a:solidFill>
                <a:latin typeface="Constantia"/>
                <a:cs typeface="Constantia"/>
              </a:rPr>
              <a:t>website </a:t>
            </a:r>
            <a:r>
              <a:rPr sz="1800" spc="5" dirty="0">
                <a:solidFill>
                  <a:srgbClr val="6F2F9F"/>
                </a:solidFill>
                <a:latin typeface="Constantia"/>
                <a:cs typeface="Constantia"/>
              </a:rPr>
              <a:t>user </a:t>
            </a:r>
            <a:r>
              <a:rPr sz="1800" dirty="0">
                <a:solidFill>
                  <a:srgbClr val="6F2F9F"/>
                </a:solidFill>
                <a:latin typeface="Constantia"/>
                <a:cs typeface="Constantia"/>
              </a:rPr>
              <a:t>can </a:t>
            </a:r>
            <a:r>
              <a:rPr sz="1800" spc="-5" dirty="0">
                <a:solidFill>
                  <a:srgbClr val="6F2F9F"/>
                </a:solidFill>
                <a:latin typeface="Constantia"/>
                <a:cs typeface="Constantia"/>
              </a:rPr>
              <a:t>book </a:t>
            </a:r>
            <a:r>
              <a:rPr sz="1800" dirty="0">
                <a:solidFill>
                  <a:srgbClr val="6F2F9F"/>
                </a:solidFill>
                <a:latin typeface="Constantia"/>
                <a:cs typeface="Constantia"/>
              </a:rPr>
              <a:t>all </a:t>
            </a:r>
            <a:r>
              <a:rPr sz="1800" spc="-10" dirty="0">
                <a:solidFill>
                  <a:srgbClr val="6F2F9F"/>
                </a:solidFill>
                <a:latin typeface="Constantia"/>
                <a:cs typeface="Constantia"/>
              </a:rPr>
              <a:t>packages </a:t>
            </a:r>
            <a:r>
              <a:rPr sz="1800" dirty="0">
                <a:solidFill>
                  <a:srgbClr val="6F2F9F"/>
                </a:solidFill>
                <a:latin typeface="Constantia"/>
                <a:cs typeface="Constantia"/>
              </a:rPr>
              <a:t>of </a:t>
            </a:r>
            <a:r>
              <a:rPr sz="1800" spc="-10" dirty="0">
                <a:solidFill>
                  <a:srgbClr val="6F2F9F"/>
                </a:solidFill>
                <a:latin typeface="Constantia"/>
                <a:cs typeface="Constantia"/>
              </a:rPr>
              <a:t>tourist </a:t>
            </a:r>
            <a:r>
              <a:rPr sz="1800" spc="-5" dirty="0">
                <a:solidFill>
                  <a:srgbClr val="6F2F9F"/>
                </a:solidFill>
                <a:latin typeface="Constantia"/>
                <a:cs typeface="Constantia"/>
              </a:rPr>
              <a:t>places </a:t>
            </a:r>
            <a:r>
              <a:rPr sz="1800" spc="-10" dirty="0">
                <a:solidFill>
                  <a:srgbClr val="6F2F9F"/>
                </a:solidFill>
                <a:latin typeface="Constantia"/>
                <a:cs typeface="Constantia"/>
              </a:rPr>
              <a:t>and </a:t>
            </a:r>
            <a:r>
              <a:rPr sz="1800" spc="-5" dirty="0">
                <a:solidFill>
                  <a:srgbClr val="6F2F9F"/>
                </a:solidFill>
                <a:latin typeface="Constantia"/>
                <a:cs typeface="Constantia"/>
              </a:rPr>
              <a:t> </a:t>
            </a:r>
            <a:r>
              <a:rPr sz="1800" spc="-15" dirty="0">
                <a:solidFill>
                  <a:srgbClr val="6F2F9F"/>
                </a:solidFill>
                <a:latin typeface="Constantia"/>
                <a:cs typeface="Constantia"/>
              </a:rPr>
              <a:t>h</a:t>
            </a:r>
            <a:r>
              <a:rPr sz="1800" spc="5" dirty="0">
                <a:solidFill>
                  <a:srgbClr val="6F2F9F"/>
                </a:solidFill>
                <a:latin typeface="Constantia"/>
                <a:cs typeface="Constantia"/>
              </a:rPr>
              <a:t>o</a:t>
            </a:r>
            <a:r>
              <a:rPr sz="1800" spc="-40" dirty="0">
                <a:solidFill>
                  <a:srgbClr val="6F2F9F"/>
                </a:solidFill>
                <a:latin typeface="Constantia"/>
                <a:cs typeface="Constantia"/>
              </a:rPr>
              <a:t>t</a:t>
            </a:r>
            <a:r>
              <a:rPr sz="1800" dirty="0">
                <a:solidFill>
                  <a:srgbClr val="6F2F9F"/>
                </a:solidFill>
                <a:latin typeface="Constantia"/>
                <a:cs typeface="Constantia"/>
              </a:rPr>
              <a:t>el</a:t>
            </a:r>
            <a:r>
              <a:rPr sz="1800" spc="-35" dirty="0">
                <a:solidFill>
                  <a:srgbClr val="6F2F9F"/>
                </a:solidFill>
                <a:latin typeface="Constantia"/>
                <a:cs typeface="Constantia"/>
              </a:rPr>
              <a:t>s</a:t>
            </a:r>
            <a:r>
              <a:rPr sz="1800" dirty="0">
                <a:solidFill>
                  <a:srgbClr val="6F2F9F"/>
                </a:solidFill>
                <a:latin typeface="Constantia"/>
                <a:cs typeface="Constantia"/>
              </a:rPr>
              <a:t>. </a:t>
            </a:r>
            <a:r>
              <a:rPr sz="1800" spc="-5" dirty="0">
                <a:solidFill>
                  <a:srgbClr val="6F2F9F"/>
                </a:solidFill>
                <a:latin typeface="Constantia"/>
                <a:cs typeface="Constantia"/>
              </a:rPr>
              <a:t>B</a:t>
            </a:r>
            <a:r>
              <a:rPr sz="1800" dirty="0">
                <a:solidFill>
                  <a:srgbClr val="6F2F9F"/>
                </a:solidFill>
                <a:latin typeface="Constantia"/>
                <a:cs typeface="Constantia"/>
              </a:rPr>
              <a:t>y</a:t>
            </a:r>
            <a:r>
              <a:rPr sz="1800" spc="-70" dirty="0">
                <a:solidFill>
                  <a:srgbClr val="6F2F9F"/>
                </a:solidFill>
                <a:latin typeface="Constantia"/>
                <a:cs typeface="Constantia"/>
              </a:rPr>
              <a:t> </a:t>
            </a:r>
            <a:r>
              <a:rPr sz="1800" dirty="0">
                <a:solidFill>
                  <a:srgbClr val="6F2F9F"/>
                </a:solidFill>
                <a:latin typeface="Constantia"/>
                <a:cs typeface="Constantia"/>
              </a:rPr>
              <a:t>u</a:t>
            </a:r>
            <a:r>
              <a:rPr sz="1800" spc="-10" dirty="0">
                <a:solidFill>
                  <a:srgbClr val="6F2F9F"/>
                </a:solidFill>
                <a:latin typeface="Constantia"/>
                <a:cs typeface="Constantia"/>
              </a:rPr>
              <a:t>s</a:t>
            </a:r>
            <a:r>
              <a:rPr sz="1800" spc="-5" dirty="0">
                <a:solidFill>
                  <a:srgbClr val="6F2F9F"/>
                </a:solidFill>
                <a:latin typeface="Constantia"/>
                <a:cs typeface="Constantia"/>
              </a:rPr>
              <a:t>in</a:t>
            </a:r>
            <a:r>
              <a:rPr sz="1800" dirty="0">
                <a:solidFill>
                  <a:srgbClr val="6F2F9F"/>
                </a:solidFill>
                <a:latin typeface="Constantia"/>
                <a:cs typeface="Constantia"/>
              </a:rPr>
              <a:t>g</a:t>
            </a:r>
            <a:r>
              <a:rPr sz="1800" spc="-25" dirty="0">
                <a:solidFill>
                  <a:srgbClr val="6F2F9F"/>
                </a:solidFill>
                <a:latin typeface="Constantia"/>
                <a:cs typeface="Constantia"/>
              </a:rPr>
              <a:t> </a:t>
            </a:r>
            <a:r>
              <a:rPr sz="1800" spc="-15" dirty="0">
                <a:solidFill>
                  <a:srgbClr val="6F2F9F"/>
                </a:solidFill>
                <a:latin typeface="Constantia"/>
                <a:cs typeface="Constantia"/>
              </a:rPr>
              <a:t>t</a:t>
            </a:r>
            <a:r>
              <a:rPr sz="1800" spc="10" dirty="0">
                <a:solidFill>
                  <a:srgbClr val="6F2F9F"/>
                </a:solidFill>
                <a:latin typeface="Constantia"/>
                <a:cs typeface="Constantia"/>
              </a:rPr>
              <a:t>h</a:t>
            </a:r>
            <a:r>
              <a:rPr sz="1800" spc="-5" dirty="0">
                <a:solidFill>
                  <a:srgbClr val="6F2F9F"/>
                </a:solidFill>
                <a:latin typeface="Constantia"/>
                <a:cs typeface="Constantia"/>
              </a:rPr>
              <a:t>i</a:t>
            </a:r>
            <a:r>
              <a:rPr sz="1800" dirty="0">
                <a:solidFill>
                  <a:srgbClr val="6F2F9F"/>
                </a:solidFill>
                <a:latin typeface="Constantia"/>
                <a:cs typeface="Constantia"/>
              </a:rPr>
              <a:t>s</a:t>
            </a:r>
            <a:r>
              <a:rPr sz="1800" spc="-60" dirty="0">
                <a:solidFill>
                  <a:srgbClr val="6F2F9F"/>
                </a:solidFill>
                <a:latin typeface="Constantia"/>
                <a:cs typeface="Constantia"/>
              </a:rPr>
              <a:t> </a:t>
            </a:r>
            <a:r>
              <a:rPr sz="1800" spc="-10" dirty="0">
                <a:solidFill>
                  <a:srgbClr val="6F2F9F"/>
                </a:solidFill>
                <a:latin typeface="Constantia"/>
                <a:cs typeface="Constantia"/>
              </a:rPr>
              <a:t>s</a:t>
            </a:r>
            <a:r>
              <a:rPr sz="1800" spc="-5" dirty="0">
                <a:solidFill>
                  <a:srgbClr val="6F2F9F"/>
                </a:solidFill>
                <a:latin typeface="Constantia"/>
                <a:cs typeface="Constantia"/>
              </a:rPr>
              <a:t>i</a:t>
            </a:r>
            <a:r>
              <a:rPr sz="1800" spc="-45" dirty="0">
                <a:solidFill>
                  <a:srgbClr val="6F2F9F"/>
                </a:solidFill>
                <a:latin typeface="Constantia"/>
                <a:cs typeface="Constantia"/>
              </a:rPr>
              <a:t>t</a:t>
            </a:r>
            <a:r>
              <a:rPr sz="1800" dirty="0">
                <a:solidFill>
                  <a:srgbClr val="6F2F9F"/>
                </a:solidFill>
                <a:latin typeface="Constantia"/>
                <a:cs typeface="Constantia"/>
              </a:rPr>
              <a:t>e</a:t>
            </a:r>
            <a:r>
              <a:rPr sz="1800" spc="-90" dirty="0">
                <a:solidFill>
                  <a:srgbClr val="6F2F9F"/>
                </a:solidFill>
                <a:latin typeface="Constantia"/>
                <a:cs typeface="Constantia"/>
              </a:rPr>
              <a:t> </a:t>
            </a:r>
            <a:r>
              <a:rPr sz="1800" spc="5" dirty="0">
                <a:solidFill>
                  <a:srgbClr val="6F2F9F"/>
                </a:solidFill>
                <a:latin typeface="Constantia"/>
                <a:cs typeface="Constantia"/>
              </a:rPr>
              <a:t>c</a:t>
            </a:r>
            <a:r>
              <a:rPr sz="1800" dirty="0">
                <a:solidFill>
                  <a:srgbClr val="6F2F9F"/>
                </a:solidFill>
                <a:latin typeface="Constantia"/>
                <a:cs typeface="Constantia"/>
              </a:rPr>
              <a:t>an</a:t>
            </a:r>
            <a:r>
              <a:rPr sz="1800" spc="-40" dirty="0">
                <a:solidFill>
                  <a:srgbClr val="6F2F9F"/>
                </a:solidFill>
                <a:latin typeface="Constantia"/>
                <a:cs typeface="Constantia"/>
              </a:rPr>
              <a:t> </a:t>
            </a:r>
            <a:r>
              <a:rPr sz="1800" spc="-10" dirty="0">
                <a:solidFill>
                  <a:srgbClr val="6F2F9F"/>
                </a:solidFill>
                <a:latin typeface="Constantia"/>
                <a:cs typeface="Constantia"/>
              </a:rPr>
              <a:t>s</a:t>
            </a:r>
            <a:r>
              <a:rPr sz="1800" spc="-50" dirty="0">
                <a:solidFill>
                  <a:srgbClr val="6F2F9F"/>
                </a:solidFill>
                <a:latin typeface="Constantia"/>
                <a:cs typeface="Constantia"/>
              </a:rPr>
              <a:t>a</a:t>
            </a:r>
            <a:r>
              <a:rPr sz="1800" spc="-55" dirty="0">
                <a:solidFill>
                  <a:srgbClr val="6F2F9F"/>
                </a:solidFill>
                <a:latin typeface="Constantia"/>
                <a:cs typeface="Constantia"/>
              </a:rPr>
              <a:t>v</a:t>
            </a:r>
            <a:r>
              <a:rPr sz="1800" dirty="0">
                <a:solidFill>
                  <a:srgbClr val="6F2F9F"/>
                </a:solidFill>
                <a:latin typeface="Constantia"/>
                <a:cs typeface="Constantia"/>
              </a:rPr>
              <a:t>e</a:t>
            </a:r>
            <a:r>
              <a:rPr sz="1800" spc="-90" dirty="0">
                <a:solidFill>
                  <a:srgbClr val="6F2F9F"/>
                </a:solidFill>
                <a:latin typeface="Constantia"/>
                <a:cs typeface="Constantia"/>
              </a:rPr>
              <a:t> </a:t>
            </a:r>
            <a:r>
              <a:rPr sz="1800" spc="-55" dirty="0">
                <a:solidFill>
                  <a:srgbClr val="6F2F9F"/>
                </a:solidFill>
                <a:latin typeface="Constantia"/>
                <a:cs typeface="Constantia"/>
              </a:rPr>
              <a:t>y</a:t>
            </a:r>
            <a:r>
              <a:rPr sz="1800" spc="5" dirty="0">
                <a:solidFill>
                  <a:srgbClr val="6F2F9F"/>
                </a:solidFill>
                <a:latin typeface="Constantia"/>
                <a:cs typeface="Constantia"/>
              </a:rPr>
              <a:t>o</a:t>
            </a:r>
            <a:r>
              <a:rPr sz="1800" dirty="0">
                <a:solidFill>
                  <a:srgbClr val="6F2F9F"/>
                </a:solidFill>
                <a:latin typeface="Constantia"/>
                <a:cs typeface="Constantia"/>
              </a:rPr>
              <a:t>ur</a:t>
            </a:r>
            <a:r>
              <a:rPr sz="1800" spc="-90" dirty="0">
                <a:solidFill>
                  <a:srgbClr val="6F2F9F"/>
                </a:solidFill>
                <a:latin typeface="Constantia"/>
                <a:cs typeface="Constantia"/>
              </a:rPr>
              <a:t> </a:t>
            </a:r>
            <a:r>
              <a:rPr sz="1800" spc="-15" dirty="0">
                <a:solidFill>
                  <a:srgbClr val="6F2F9F"/>
                </a:solidFill>
                <a:latin typeface="Constantia"/>
                <a:cs typeface="Constantia"/>
              </a:rPr>
              <a:t>t</a:t>
            </a:r>
            <a:r>
              <a:rPr sz="1800" spc="-5" dirty="0">
                <a:solidFill>
                  <a:srgbClr val="6F2F9F"/>
                </a:solidFill>
                <a:latin typeface="Constantia"/>
                <a:cs typeface="Constantia"/>
              </a:rPr>
              <a:t>ime.</a:t>
            </a:r>
            <a:endParaRPr sz="1800" dirty="0">
              <a:latin typeface="Constantia"/>
              <a:cs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548" y="51282"/>
            <a:ext cx="5852160" cy="1138773"/>
          </a:xfrm>
          <a:prstGeom prst="rect">
            <a:avLst/>
          </a:prstGeom>
        </p:spPr>
        <p:txBody>
          <a:bodyPr vert="horz" wrap="square" lIns="0" tIns="365760" rIns="0" bIns="0" rtlCol="0">
            <a:spAutoFit/>
          </a:bodyPr>
          <a:lstStyle/>
          <a:p>
            <a:pPr marL="2012314">
              <a:lnSpc>
                <a:spcPct val="100000"/>
              </a:lnSpc>
              <a:spcBef>
                <a:spcPts val="2880"/>
              </a:spcBef>
            </a:pPr>
            <a:r>
              <a:rPr sz="5000" spc="-10" dirty="0"/>
              <a:t>REFERENCES</a:t>
            </a:r>
            <a:endParaRPr sz="5000" dirty="0"/>
          </a:p>
        </p:txBody>
      </p:sp>
      <p:sp>
        <p:nvSpPr>
          <p:cNvPr id="4" name="object 4"/>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0" y="1736725"/>
            <a:ext cx="7599045" cy="1643399"/>
          </a:xfrm>
          <a:prstGeom prst="rect">
            <a:avLst/>
          </a:prstGeom>
        </p:spPr>
        <p:txBody>
          <a:bodyPr vert="horz" wrap="square" lIns="0" tIns="12065" rIns="0" bIns="0" rtlCol="0">
            <a:spAutoFit/>
          </a:bodyPr>
          <a:lstStyle/>
          <a:p>
            <a:pPr marL="342900" lvl="0" indent="-342900">
              <a:buFont typeface="+mj-lt"/>
              <a:buAutoNum type="arabicPeriod"/>
            </a:pPr>
            <a:r>
              <a:rPr lang="en-US" dirty="0"/>
              <a:t>https://en.wikipedia.org/wiki/Travel_website</a:t>
            </a:r>
            <a:endParaRPr lang="en-IN" dirty="0"/>
          </a:p>
          <a:p>
            <a:pPr marL="342900" lvl="0" indent="-342900">
              <a:buFont typeface="+mj-lt"/>
              <a:buAutoNum type="arabicPeriod"/>
            </a:pPr>
            <a:r>
              <a:rPr lang="en-US" u="sng" dirty="0">
                <a:hlinkClick r:id="rId2"/>
              </a:rPr>
              <a:t>https://www.youtube.com/watch?v=XZiFBlfluZk&amp;list=PLZccNvBo19r11DwBazcAx6qv9rbelSNLN&amp;index=9&amp;t=904s&amp;ab_channel=ThapaTechnical</a:t>
            </a:r>
            <a:endParaRPr lang="en-IN" dirty="0"/>
          </a:p>
          <a:p>
            <a:pPr marL="342900" indent="-342900">
              <a:lnSpc>
                <a:spcPct val="100000"/>
              </a:lnSpc>
              <a:spcBef>
                <a:spcPts val="10"/>
              </a:spcBef>
              <a:buClr>
                <a:srgbClr val="FF7400"/>
              </a:buClr>
              <a:buFont typeface="+mj-lt"/>
              <a:buAutoNum type="arabicPeriod"/>
            </a:pPr>
            <a:endParaRPr sz="1600" dirty="0">
              <a:latin typeface="Arial MT"/>
              <a:cs typeface="Arial MT"/>
            </a:endParaRPr>
          </a:p>
          <a:p>
            <a:pPr marL="342900" lvl="0" indent="-342900">
              <a:buFont typeface="+mj-lt"/>
              <a:buAutoNum type="arabicPeriod"/>
            </a:pPr>
            <a:r>
              <a:rPr lang="en-US" u="sng" dirty="0">
                <a:hlinkClick r:id="rId3"/>
              </a:rPr>
              <a:t>https://www.youtube.com/playlist?list=PLwGdqUZWnOp3t3qT7pvAznwUDzKbhEcCc</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dirty="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dirty="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dirty="0">
              <a:latin typeface="Times New Roman"/>
              <a:cs typeface="Times New Roman"/>
            </a:endParaRPr>
          </a:p>
        </p:txBody>
      </p:sp>
      <p:sp>
        <p:nvSpPr>
          <p:cNvPr id="4" name="object 4"/>
          <p:cNvSpPr txBox="1"/>
          <p:nvPr/>
        </p:nvSpPr>
        <p:spPr>
          <a:xfrm>
            <a:off x="1905000" y="1448748"/>
            <a:ext cx="4568190" cy="1336040"/>
          </a:xfrm>
          <a:prstGeom prst="rect">
            <a:avLst/>
          </a:prstGeom>
        </p:spPr>
        <p:txBody>
          <a:bodyPr vert="horz" wrap="square" lIns="0" tIns="12065" rIns="0" bIns="0" rtlCol="0">
            <a:spAutoFit/>
          </a:bodyPr>
          <a:lstStyle/>
          <a:p>
            <a:pPr marL="12700">
              <a:lnSpc>
                <a:spcPct val="100000"/>
              </a:lnSpc>
              <a:spcBef>
                <a:spcPts val="95"/>
              </a:spcBef>
            </a:pPr>
            <a:r>
              <a:rPr sz="8600" spc="-10" dirty="0">
                <a:solidFill>
                  <a:srgbClr val="6F2F9F"/>
                </a:solidFill>
                <a:latin typeface="Calibri"/>
                <a:cs typeface="Calibri"/>
              </a:rPr>
              <a:t>Thank</a:t>
            </a:r>
            <a:r>
              <a:rPr sz="8600" spc="-85" dirty="0">
                <a:solidFill>
                  <a:srgbClr val="6F2F9F"/>
                </a:solidFill>
                <a:latin typeface="Calibri"/>
                <a:cs typeface="Calibri"/>
              </a:rPr>
              <a:t> </a:t>
            </a:r>
            <a:r>
              <a:rPr sz="8600" spc="-225" dirty="0">
                <a:solidFill>
                  <a:srgbClr val="6F2F9F"/>
                </a:solidFill>
                <a:latin typeface="Calibri"/>
                <a:cs typeface="Calibri"/>
              </a:rPr>
              <a:t>You</a:t>
            </a:r>
            <a:endParaRPr sz="86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700070"/>
            <a:ext cx="8068260" cy="4444807"/>
          </a:xfrm>
          <a:prstGeom prst="rect">
            <a:avLst/>
          </a:prstGeom>
        </p:spPr>
        <p:txBody>
          <a:bodyPr vert="horz" wrap="square" lIns="0" tIns="12700" rIns="0" bIns="0" rtlCol="0">
            <a:spAutoFit/>
          </a:bodyPr>
          <a:lstStyle/>
          <a:p>
            <a:pPr marL="0" lvl="0" indent="0" rtl="0">
              <a:spcBef>
                <a:spcPts val="0"/>
              </a:spcBef>
              <a:spcAft>
                <a:spcPts val="0"/>
              </a:spcAft>
            </a:pPr>
            <a:r>
              <a:rPr lang="en-US" sz="7200" dirty="0">
                <a:latin typeface="Times New Roman"/>
                <a:ea typeface="Times New Roman"/>
                <a:cs typeface="Times New Roman"/>
                <a:sym typeface="Times New Roman"/>
              </a:rPr>
              <a:t>	</a:t>
            </a:r>
            <a:r>
              <a:rPr lang="en-US" sz="7200" dirty="0">
                <a:latin typeface="Times New Roman" panose="02020603050405020304" pitchFamily="18" charset="0"/>
                <a:ea typeface="Times New Roman"/>
                <a:cs typeface="Times New Roman" panose="02020603050405020304" pitchFamily="18" charset="0"/>
                <a:sym typeface="Times New Roman"/>
              </a:rPr>
              <a:t>	INTERNAL 	PRESENTATION </a:t>
            </a:r>
            <a:br>
              <a:rPr lang="en-US" sz="5400" dirty="0">
                <a:latin typeface="Times New Roman" panose="02020603050405020304" pitchFamily="18" charset="0"/>
                <a:cs typeface="Times New Roman" panose="02020603050405020304" pitchFamily="18" charset="0"/>
              </a:rPr>
            </a:br>
            <a:r>
              <a:rPr lang="en-US" sz="7200" dirty="0">
                <a:latin typeface="Times New Roman" panose="02020603050405020304" pitchFamily="18" charset="0"/>
                <a:ea typeface="Times New Roman"/>
                <a:cs typeface="Times New Roman" panose="02020603050405020304" pitchFamily="18" charset="0"/>
                <a:sym typeface="Times New Roman"/>
              </a:rPr>
              <a:t>SEM-V(2023-2024)</a:t>
            </a:r>
            <a:br>
              <a:rPr lang="en-US" sz="7200" dirty="0">
                <a:latin typeface="Times New Roman" panose="02020603050405020304" pitchFamily="18" charset="0"/>
                <a:ea typeface="Times New Roman"/>
                <a:cs typeface="Times New Roman" panose="02020603050405020304" pitchFamily="18" charset="0"/>
                <a:sym typeface="Times New Roman"/>
              </a:rPr>
            </a:br>
            <a:endParaRPr sz="72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578503"/>
            <a:ext cx="4485005" cy="695325"/>
          </a:xfrm>
          <a:prstGeom prst="rect">
            <a:avLst/>
          </a:prstGeom>
        </p:spPr>
        <p:txBody>
          <a:bodyPr vert="horz" wrap="square" lIns="0" tIns="12065" rIns="0" bIns="0" rtlCol="0">
            <a:spAutoFit/>
          </a:bodyPr>
          <a:lstStyle/>
          <a:p>
            <a:pPr marL="12700">
              <a:lnSpc>
                <a:spcPct val="100000"/>
              </a:lnSpc>
              <a:spcBef>
                <a:spcPts val="95"/>
              </a:spcBef>
            </a:pPr>
            <a:r>
              <a:rPr sz="4400" spc="-60" dirty="0"/>
              <a:t>Travelling</a:t>
            </a:r>
            <a:r>
              <a:rPr sz="4400" spc="-110" dirty="0"/>
              <a:t> </a:t>
            </a:r>
            <a:r>
              <a:rPr sz="4400" spc="-55" dirty="0"/>
              <a:t>Website</a:t>
            </a:r>
            <a:endParaRPr sz="4400" dirty="0"/>
          </a:p>
        </p:txBody>
      </p:sp>
      <p:sp>
        <p:nvSpPr>
          <p:cNvPr id="5" name="object 5"/>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457200" y="1622484"/>
            <a:ext cx="2407285" cy="1648460"/>
          </a:xfrm>
          <a:prstGeom prst="rect">
            <a:avLst/>
          </a:prstGeom>
        </p:spPr>
        <p:txBody>
          <a:bodyPr vert="horz" wrap="square" lIns="0" tIns="10795" rIns="0" bIns="0" rtlCol="0">
            <a:spAutoFit/>
          </a:bodyPr>
          <a:lstStyle/>
          <a:p>
            <a:pPr marL="12700" marR="258445">
              <a:lnSpc>
                <a:spcPct val="118400"/>
              </a:lnSpc>
              <a:spcBef>
                <a:spcPts val="85"/>
              </a:spcBef>
            </a:pPr>
            <a:r>
              <a:rPr sz="1800" spc="-10" dirty="0">
                <a:solidFill>
                  <a:srgbClr val="6F2F9F"/>
                </a:solidFill>
                <a:latin typeface="Constantia"/>
                <a:cs typeface="Constantia"/>
              </a:rPr>
              <a:t>Group </a:t>
            </a:r>
            <a:r>
              <a:rPr sz="1800" dirty="0">
                <a:solidFill>
                  <a:srgbClr val="6F2F9F"/>
                </a:solidFill>
                <a:latin typeface="Constantia"/>
                <a:cs typeface="Constantia"/>
              </a:rPr>
              <a:t>members </a:t>
            </a:r>
            <a:r>
              <a:rPr sz="1800" spc="5" dirty="0">
                <a:solidFill>
                  <a:srgbClr val="6F2F9F"/>
                </a:solidFill>
                <a:latin typeface="Constantia"/>
                <a:cs typeface="Constantia"/>
              </a:rPr>
              <a:t> </a:t>
            </a:r>
            <a:r>
              <a:rPr sz="1800" spc="-10" dirty="0">
                <a:solidFill>
                  <a:srgbClr val="6F2F9F"/>
                </a:solidFill>
                <a:latin typeface="Constantia"/>
                <a:cs typeface="Constantia"/>
              </a:rPr>
              <a:t>1)Rohan </a:t>
            </a:r>
            <a:r>
              <a:rPr sz="1800" spc="-5" dirty="0">
                <a:solidFill>
                  <a:srgbClr val="6F2F9F"/>
                </a:solidFill>
                <a:latin typeface="Constantia"/>
                <a:cs typeface="Constantia"/>
              </a:rPr>
              <a:t>Surve(57) </a:t>
            </a:r>
            <a:r>
              <a:rPr sz="1800" dirty="0">
                <a:solidFill>
                  <a:srgbClr val="6F2F9F"/>
                </a:solidFill>
                <a:latin typeface="Constantia"/>
                <a:cs typeface="Constantia"/>
              </a:rPr>
              <a:t> </a:t>
            </a:r>
            <a:r>
              <a:rPr sz="1800" spc="-5" dirty="0">
                <a:solidFill>
                  <a:srgbClr val="6F2F9F"/>
                </a:solidFill>
                <a:latin typeface="Constantia"/>
                <a:cs typeface="Constantia"/>
              </a:rPr>
              <a:t>2)Abhishek</a:t>
            </a:r>
            <a:r>
              <a:rPr sz="1800" spc="-110" dirty="0">
                <a:solidFill>
                  <a:srgbClr val="6F2F9F"/>
                </a:solidFill>
                <a:latin typeface="Constantia"/>
                <a:cs typeface="Constantia"/>
              </a:rPr>
              <a:t> </a:t>
            </a:r>
            <a:r>
              <a:rPr sz="1800" spc="-5" dirty="0">
                <a:solidFill>
                  <a:srgbClr val="6F2F9F"/>
                </a:solidFill>
                <a:latin typeface="Constantia"/>
                <a:cs typeface="Constantia"/>
              </a:rPr>
              <a:t>Singh(55)</a:t>
            </a:r>
            <a:endParaRPr sz="1800" dirty="0">
              <a:latin typeface="Constantia"/>
              <a:cs typeface="Constantia"/>
            </a:endParaRPr>
          </a:p>
          <a:p>
            <a:pPr marL="258445" indent="-246379">
              <a:lnSpc>
                <a:spcPct val="100000"/>
              </a:lnSpc>
              <a:spcBef>
                <a:spcPts val="385"/>
              </a:spcBef>
              <a:buAutoNum type="arabicParenR" startAt="3"/>
              <a:tabLst>
                <a:tab pos="259079" algn="l"/>
              </a:tabLst>
            </a:pPr>
            <a:r>
              <a:rPr sz="1800" spc="10" dirty="0">
                <a:solidFill>
                  <a:srgbClr val="6F2F9F"/>
                </a:solidFill>
                <a:latin typeface="Constantia"/>
                <a:cs typeface="Constantia"/>
              </a:rPr>
              <a:t>G</a:t>
            </a:r>
            <a:r>
              <a:rPr sz="1800" dirty="0">
                <a:solidFill>
                  <a:srgbClr val="6F2F9F"/>
                </a:solidFill>
                <a:latin typeface="Constantia"/>
                <a:cs typeface="Constantia"/>
              </a:rPr>
              <a:t>a</a:t>
            </a:r>
            <a:r>
              <a:rPr sz="1800" spc="-20" dirty="0">
                <a:solidFill>
                  <a:srgbClr val="6F2F9F"/>
                </a:solidFill>
                <a:latin typeface="Constantia"/>
                <a:cs typeface="Constantia"/>
              </a:rPr>
              <a:t>ur</a:t>
            </a:r>
            <a:r>
              <a:rPr sz="1800" spc="-50" dirty="0">
                <a:solidFill>
                  <a:srgbClr val="6F2F9F"/>
                </a:solidFill>
                <a:latin typeface="Constantia"/>
                <a:cs typeface="Constantia"/>
              </a:rPr>
              <a:t>a</a:t>
            </a:r>
            <a:r>
              <a:rPr sz="1800" dirty="0">
                <a:solidFill>
                  <a:srgbClr val="6F2F9F"/>
                </a:solidFill>
                <a:latin typeface="Constantia"/>
                <a:cs typeface="Constantia"/>
              </a:rPr>
              <a:t>v</a:t>
            </a:r>
            <a:r>
              <a:rPr sz="1800" spc="-75" dirty="0">
                <a:solidFill>
                  <a:srgbClr val="6F2F9F"/>
                </a:solidFill>
                <a:latin typeface="Constantia"/>
                <a:cs typeface="Constantia"/>
              </a:rPr>
              <a:t> </a:t>
            </a:r>
            <a:r>
              <a:rPr sz="1800" spc="-120" dirty="0">
                <a:solidFill>
                  <a:srgbClr val="6F2F9F"/>
                </a:solidFill>
                <a:latin typeface="Constantia"/>
                <a:cs typeface="Constantia"/>
              </a:rPr>
              <a:t>T</a:t>
            </a:r>
            <a:r>
              <a:rPr sz="1800" dirty="0">
                <a:solidFill>
                  <a:srgbClr val="6F2F9F"/>
                </a:solidFill>
                <a:latin typeface="Constantia"/>
                <a:cs typeface="Constantia"/>
              </a:rPr>
              <a:t>akal</a:t>
            </a:r>
            <a:r>
              <a:rPr sz="1800" spc="-10" dirty="0">
                <a:solidFill>
                  <a:srgbClr val="6F2F9F"/>
                </a:solidFill>
                <a:latin typeface="Constantia"/>
                <a:cs typeface="Constantia"/>
              </a:rPr>
              <a:t>k</a:t>
            </a:r>
            <a:r>
              <a:rPr sz="1800" dirty="0">
                <a:solidFill>
                  <a:srgbClr val="6F2F9F"/>
                </a:solidFill>
                <a:latin typeface="Constantia"/>
                <a:cs typeface="Constantia"/>
              </a:rPr>
              <a:t>a</a:t>
            </a:r>
            <a:r>
              <a:rPr sz="1800" spc="5" dirty="0">
                <a:solidFill>
                  <a:srgbClr val="6F2F9F"/>
                </a:solidFill>
                <a:latin typeface="Constantia"/>
                <a:cs typeface="Constantia"/>
              </a:rPr>
              <a:t>r</a:t>
            </a:r>
            <a:r>
              <a:rPr sz="1800" spc="-20" dirty="0">
                <a:solidFill>
                  <a:srgbClr val="6F2F9F"/>
                </a:solidFill>
                <a:latin typeface="Constantia"/>
                <a:cs typeface="Constantia"/>
              </a:rPr>
              <a:t>(</a:t>
            </a:r>
            <a:r>
              <a:rPr sz="1800" spc="5" dirty="0">
                <a:solidFill>
                  <a:srgbClr val="6F2F9F"/>
                </a:solidFill>
                <a:latin typeface="Constantia"/>
                <a:cs typeface="Constantia"/>
              </a:rPr>
              <a:t>5</a:t>
            </a:r>
            <a:r>
              <a:rPr sz="1800" spc="-5" dirty="0">
                <a:solidFill>
                  <a:srgbClr val="6F2F9F"/>
                </a:solidFill>
                <a:latin typeface="Constantia"/>
                <a:cs typeface="Constantia"/>
              </a:rPr>
              <a:t>9)</a:t>
            </a:r>
            <a:endParaRPr sz="1800" dirty="0">
              <a:latin typeface="Constantia"/>
              <a:cs typeface="Constantia"/>
            </a:endParaRPr>
          </a:p>
          <a:p>
            <a:pPr marL="276860" indent="-264795">
              <a:lnSpc>
                <a:spcPct val="100000"/>
              </a:lnSpc>
              <a:spcBef>
                <a:spcPts val="409"/>
              </a:spcBef>
              <a:buAutoNum type="arabicParenR" startAt="3"/>
              <a:tabLst>
                <a:tab pos="277495" algn="l"/>
              </a:tabLst>
            </a:pPr>
            <a:r>
              <a:rPr sz="1800" dirty="0">
                <a:solidFill>
                  <a:srgbClr val="6F2F9F"/>
                </a:solidFill>
                <a:latin typeface="Constantia"/>
                <a:cs typeface="Constantia"/>
              </a:rPr>
              <a:t>Sangam</a:t>
            </a:r>
            <a:r>
              <a:rPr sz="1800" spc="-100" dirty="0">
                <a:solidFill>
                  <a:srgbClr val="6F2F9F"/>
                </a:solidFill>
                <a:latin typeface="Constantia"/>
                <a:cs typeface="Constantia"/>
              </a:rPr>
              <a:t> </a:t>
            </a:r>
            <a:r>
              <a:rPr sz="1800" spc="-5" dirty="0">
                <a:solidFill>
                  <a:srgbClr val="6F2F9F"/>
                </a:solidFill>
                <a:latin typeface="Constantia"/>
                <a:cs typeface="Constantia"/>
              </a:rPr>
              <a:t>Prajapati(42)</a:t>
            </a:r>
            <a:endParaRPr sz="1800" dirty="0">
              <a:latin typeface="Constantia"/>
              <a:cs typeface="Constantia"/>
            </a:endParaRPr>
          </a:p>
        </p:txBody>
      </p:sp>
      <p:sp>
        <p:nvSpPr>
          <p:cNvPr id="4" name="object 4"/>
          <p:cNvSpPr txBox="1"/>
          <p:nvPr/>
        </p:nvSpPr>
        <p:spPr>
          <a:xfrm>
            <a:off x="5134102" y="3619601"/>
            <a:ext cx="3705098" cy="825226"/>
          </a:xfrm>
          <a:prstGeom prst="rect">
            <a:avLst/>
          </a:prstGeom>
        </p:spPr>
        <p:txBody>
          <a:bodyPr vert="horz" wrap="square" lIns="0" tIns="12065" rIns="0" bIns="0" rtlCol="0">
            <a:spAutoFit/>
          </a:bodyPr>
          <a:lstStyle/>
          <a:p>
            <a:pPr marL="12700">
              <a:lnSpc>
                <a:spcPct val="100000"/>
              </a:lnSpc>
              <a:spcBef>
                <a:spcPts val="95"/>
              </a:spcBef>
            </a:pPr>
            <a:r>
              <a:rPr lang="en-US" sz="2600" spc="-55" dirty="0">
                <a:solidFill>
                  <a:srgbClr val="6F2F9F"/>
                </a:solidFill>
                <a:latin typeface="Constantia"/>
                <a:cs typeface="Constantia"/>
              </a:rPr>
              <a:t>Prof. </a:t>
            </a:r>
            <a:r>
              <a:rPr lang="en-US" sz="2600" spc="-55" dirty="0" err="1">
                <a:solidFill>
                  <a:srgbClr val="6F2F9F"/>
                </a:solidFill>
                <a:latin typeface="Constantia"/>
                <a:cs typeface="Constantia"/>
              </a:rPr>
              <a:t>Semma</a:t>
            </a:r>
            <a:r>
              <a:rPr lang="en-US" sz="2600" spc="-55" dirty="0">
                <a:solidFill>
                  <a:srgbClr val="6F2F9F"/>
                </a:solidFill>
                <a:latin typeface="Constantia"/>
                <a:cs typeface="Constantia"/>
              </a:rPr>
              <a:t> </a:t>
            </a:r>
            <a:r>
              <a:rPr lang="en-US" sz="2600" spc="-55" dirty="0" err="1">
                <a:solidFill>
                  <a:srgbClr val="6F2F9F"/>
                </a:solidFill>
                <a:latin typeface="Constantia"/>
                <a:cs typeface="Constantia"/>
              </a:rPr>
              <a:t>Bhuravane</a:t>
            </a:r>
            <a:endParaRPr lang="en-US" sz="2600" spc="-55" dirty="0">
              <a:solidFill>
                <a:srgbClr val="6F2F9F"/>
              </a:solidFill>
              <a:latin typeface="Constantia"/>
              <a:cs typeface="Constantia"/>
            </a:endParaRPr>
          </a:p>
          <a:p>
            <a:pPr marL="12700">
              <a:lnSpc>
                <a:spcPct val="100000"/>
              </a:lnSpc>
              <a:spcBef>
                <a:spcPts val="95"/>
              </a:spcBef>
            </a:pPr>
            <a:r>
              <a:rPr sz="2600" spc="-55" dirty="0">
                <a:solidFill>
                  <a:srgbClr val="6F2F9F"/>
                </a:solidFill>
                <a:latin typeface="Constantia"/>
                <a:cs typeface="Constantia"/>
              </a:rPr>
              <a:t>N</a:t>
            </a:r>
            <a:r>
              <a:rPr sz="2600" spc="-5" dirty="0">
                <a:solidFill>
                  <a:srgbClr val="6F2F9F"/>
                </a:solidFill>
                <a:latin typeface="Constantia"/>
                <a:cs typeface="Constantia"/>
              </a:rPr>
              <a:t>a</a:t>
            </a:r>
            <a:r>
              <a:rPr sz="2600" spc="5" dirty="0">
                <a:solidFill>
                  <a:srgbClr val="6F2F9F"/>
                </a:solidFill>
                <a:latin typeface="Constantia"/>
                <a:cs typeface="Constantia"/>
              </a:rPr>
              <a:t>m</a:t>
            </a:r>
            <a:r>
              <a:rPr sz="2600" spc="-5" dirty="0">
                <a:solidFill>
                  <a:srgbClr val="6F2F9F"/>
                </a:solidFill>
                <a:latin typeface="Constantia"/>
                <a:cs typeface="Constantia"/>
              </a:rPr>
              <a:t>e</a:t>
            </a:r>
            <a:r>
              <a:rPr sz="2600" spc="-145" dirty="0">
                <a:solidFill>
                  <a:srgbClr val="6F2F9F"/>
                </a:solidFill>
                <a:latin typeface="Constantia"/>
                <a:cs typeface="Constantia"/>
              </a:rPr>
              <a:t> </a:t>
            </a:r>
            <a:r>
              <a:rPr sz="2600" spc="-15" dirty="0">
                <a:solidFill>
                  <a:srgbClr val="6F2F9F"/>
                </a:solidFill>
                <a:latin typeface="Constantia"/>
                <a:cs typeface="Constantia"/>
              </a:rPr>
              <a:t>o</a:t>
            </a:r>
            <a:r>
              <a:rPr sz="2600" spc="-5" dirty="0">
                <a:solidFill>
                  <a:srgbClr val="6F2F9F"/>
                </a:solidFill>
                <a:latin typeface="Constantia"/>
                <a:cs typeface="Constantia"/>
              </a:rPr>
              <a:t>f</a:t>
            </a:r>
            <a:r>
              <a:rPr sz="2600" spc="55" dirty="0">
                <a:solidFill>
                  <a:srgbClr val="6F2F9F"/>
                </a:solidFill>
                <a:latin typeface="Constantia"/>
                <a:cs typeface="Constantia"/>
              </a:rPr>
              <a:t> </a:t>
            </a:r>
            <a:r>
              <a:rPr sz="2600" spc="-10" dirty="0">
                <a:solidFill>
                  <a:srgbClr val="6F2F9F"/>
                </a:solidFill>
                <a:latin typeface="Constantia"/>
                <a:cs typeface="Constantia"/>
              </a:rPr>
              <a:t>th</a:t>
            </a:r>
            <a:r>
              <a:rPr sz="2600" spc="-5" dirty="0">
                <a:solidFill>
                  <a:srgbClr val="6F2F9F"/>
                </a:solidFill>
                <a:latin typeface="Constantia"/>
                <a:cs typeface="Constantia"/>
              </a:rPr>
              <a:t>e</a:t>
            </a:r>
            <a:r>
              <a:rPr sz="2600" spc="-70" dirty="0">
                <a:solidFill>
                  <a:srgbClr val="6F2F9F"/>
                </a:solidFill>
                <a:latin typeface="Constantia"/>
                <a:cs typeface="Constantia"/>
              </a:rPr>
              <a:t> </a:t>
            </a:r>
            <a:r>
              <a:rPr sz="2600" spc="-5" dirty="0">
                <a:solidFill>
                  <a:srgbClr val="6F2F9F"/>
                </a:solidFill>
                <a:latin typeface="Constantia"/>
                <a:cs typeface="Constantia"/>
              </a:rPr>
              <a:t>G</a:t>
            </a:r>
            <a:r>
              <a:rPr sz="2600" spc="-15" dirty="0">
                <a:solidFill>
                  <a:srgbClr val="6F2F9F"/>
                </a:solidFill>
                <a:latin typeface="Constantia"/>
                <a:cs typeface="Constantia"/>
              </a:rPr>
              <a:t>u</a:t>
            </a:r>
            <a:r>
              <a:rPr sz="2600" spc="25" dirty="0">
                <a:solidFill>
                  <a:srgbClr val="6F2F9F"/>
                </a:solidFill>
                <a:latin typeface="Constantia"/>
                <a:cs typeface="Constantia"/>
              </a:rPr>
              <a:t>i</a:t>
            </a:r>
            <a:r>
              <a:rPr sz="2600" spc="-10" dirty="0">
                <a:solidFill>
                  <a:srgbClr val="6F2F9F"/>
                </a:solidFill>
                <a:latin typeface="Constantia"/>
                <a:cs typeface="Constantia"/>
              </a:rPr>
              <a:t>de</a:t>
            </a:r>
            <a:endParaRPr sz="2600" dirty="0">
              <a:latin typeface="Constantia"/>
              <a:cs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6520" y="365125"/>
            <a:ext cx="1330960" cy="713740"/>
          </a:xfrm>
          <a:prstGeom prst="rect">
            <a:avLst/>
          </a:prstGeom>
        </p:spPr>
        <p:txBody>
          <a:bodyPr vert="horz" wrap="square" lIns="0" tIns="14605" rIns="0" bIns="0" rtlCol="0">
            <a:spAutoFit/>
          </a:bodyPr>
          <a:lstStyle/>
          <a:p>
            <a:pPr marL="12700">
              <a:lnSpc>
                <a:spcPct val="100000"/>
              </a:lnSpc>
              <a:spcBef>
                <a:spcPts val="115"/>
              </a:spcBef>
            </a:pPr>
            <a:r>
              <a:rPr sz="4500" u="heavy" spc="5" dirty="0">
                <a:uFill>
                  <a:solidFill>
                    <a:srgbClr val="6F2F9F"/>
                  </a:solidFill>
                </a:uFill>
                <a:latin typeface="Times New Roman"/>
                <a:cs typeface="Times New Roman"/>
              </a:rPr>
              <a:t>Index</a:t>
            </a:r>
            <a:endParaRPr sz="4500">
              <a:latin typeface="Times New Roman"/>
              <a:cs typeface="Times New Roman"/>
            </a:endParaRPr>
          </a:p>
        </p:txBody>
      </p:sp>
      <p:sp>
        <p:nvSpPr>
          <p:cNvPr id="4" name="object 4"/>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412012" y="1053576"/>
            <a:ext cx="4148837" cy="3731149"/>
          </a:xfrm>
          <a:prstGeom prst="rect">
            <a:avLst/>
          </a:prstGeom>
        </p:spPr>
        <p:txBody>
          <a:bodyPr vert="horz" wrap="square" lIns="0" tIns="55244" rIns="0" bIns="0" rtlCol="0">
            <a:spAutoFit/>
          </a:bodyPr>
          <a:lstStyle/>
          <a:p>
            <a:pPr marL="228600" indent="-216535">
              <a:lnSpc>
                <a:spcPct val="100000"/>
              </a:lnSpc>
              <a:spcBef>
                <a:spcPts val="434"/>
              </a:spcBef>
              <a:buClr>
                <a:srgbClr val="FF7400"/>
              </a:buClr>
              <a:buSzPct val="93750"/>
              <a:buFont typeface="Segoe UI Symbol"/>
              <a:buChar char="⚫"/>
              <a:tabLst>
                <a:tab pos="229235" algn="l"/>
              </a:tabLst>
            </a:pPr>
            <a:r>
              <a:rPr sz="1600" spc="-10" dirty="0">
                <a:solidFill>
                  <a:srgbClr val="6F2F9F"/>
                </a:solidFill>
                <a:latin typeface="Times New Roman"/>
                <a:cs typeface="Times New Roman"/>
              </a:rPr>
              <a:t>Introduction</a:t>
            </a:r>
            <a:endParaRPr sz="1600" dirty="0">
              <a:latin typeface="Times New Roman"/>
              <a:cs typeface="Times New Roman"/>
            </a:endParaRPr>
          </a:p>
          <a:p>
            <a:pPr marL="226060" indent="-213360">
              <a:lnSpc>
                <a:spcPct val="100000"/>
              </a:lnSpc>
              <a:spcBef>
                <a:spcPts val="340"/>
              </a:spcBef>
              <a:buClr>
                <a:srgbClr val="FF7400"/>
              </a:buClr>
              <a:buSzPct val="93750"/>
              <a:buFont typeface="Segoe UI Symbol"/>
              <a:buChar char="⚫"/>
              <a:tabLst>
                <a:tab pos="226060" algn="l"/>
              </a:tabLst>
            </a:pPr>
            <a:r>
              <a:rPr sz="1600" spc="-10" dirty="0">
                <a:solidFill>
                  <a:srgbClr val="6F2F9F"/>
                </a:solidFill>
                <a:latin typeface="Times New Roman"/>
                <a:cs typeface="Times New Roman"/>
              </a:rPr>
              <a:t>Need </a:t>
            </a:r>
            <a:r>
              <a:rPr sz="1600" dirty="0">
                <a:solidFill>
                  <a:srgbClr val="6F2F9F"/>
                </a:solidFill>
                <a:latin typeface="Times New Roman"/>
                <a:cs typeface="Times New Roman"/>
              </a:rPr>
              <a:t>/</a:t>
            </a:r>
            <a:r>
              <a:rPr sz="1600" spc="-5" dirty="0">
                <a:solidFill>
                  <a:srgbClr val="6F2F9F"/>
                </a:solidFill>
                <a:latin typeface="Times New Roman"/>
                <a:cs typeface="Times New Roman"/>
              </a:rPr>
              <a:t> Motivation</a:t>
            </a:r>
            <a:endParaRPr sz="1600" dirty="0">
              <a:latin typeface="Times New Roman"/>
              <a:cs typeface="Times New Roman"/>
            </a:endParaRPr>
          </a:p>
          <a:p>
            <a:pPr marL="226060" indent="-213360">
              <a:lnSpc>
                <a:spcPct val="100000"/>
              </a:lnSpc>
              <a:spcBef>
                <a:spcPts val="310"/>
              </a:spcBef>
              <a:buClr>
                <a:srgbClr val="FF7400"/>
              </a:buClr>
              <a:buSzPct val="93750"/>
              <a:buFont typeface="Segoe UI Symbol"/>
              <a:buChar char="⚫"/>
              <a:tabLst>
                <a:tab pos="226060" algn="l"/>
              </a:tabLst>
            </a:pPr>
            <a:r>
              <a:rPr sz="1600" spc="-10" dirty="0">
                <a:solidFill>
                  <a:srgbClr val="6F2F9F"/>
                </a:solidFill>
                <a:latin typeface="Times New Roman"/>
                <a:cs typeface="Times New Roman"/>
              </a:rPr>
              <a:t>Problem</a:t>
            </a:r>
            <a:r>
              <a:rPr sz="1600" spc="-20" dirty="0">
                <a:solidFill>
                  <a:srgbClr val="6F2F9F"/>
                </a:solidFill>
                <a:latin typeface="Times New Roman"/>
                <a:cs typeface="Times New Roman"/>
              </a:rPr>
              <a:t> </a:t>
            </a:r>
            <a:r>
              <a:rPr sz="1600" spc="-5" dirty="0">
                <a:solidFill>
                  <a:srgbClr val="6F2F9F"/>
                </a:solidFill>
                <a:latin typeface="Times New Roman"/>
                <a:cs typeface="Times New Roman"/>
              </a:rPr>
              <a:t>Definition</a:t>
            </a:r>
            <a:endParaRPr sz="1600" dirty="0">
              <a:latin typeface="Times New Roman"/>
              <a:cs typeface="Times New Roman"/>
            </a:endParaRPr>
          </a:p>
          <a:p>
            <a:pPr marL="226060" indent="-213360">
              <a:lnSpc>
                <a:spcPct val="100000"/>
              </a:lnSpc>
              <a:spcBef>
                <a:spcPts val="340"/>
              </a:spcBef>
              <a:buClr>
                <a:srgbClr val="FF7400"/>
              </a:buClr>
              <a:buSzPct val="93750"/>
              <a:buFont typeface="Segoe UI Symbol"/>
              <a:buChar char="⚫"/>
              <a:tabLst>
                <a:tab pos="226060" algn="l"/>
              </a:tabLst>
            </a:pPr>
            <a:r>
              <a:rPr sz="1600" spc="-5" dirty="0">
                <a:solidFill>
                  <a:srgbClr val="6F2F9F"/>
                </a:solidFill>
                <a:latin typeface="Times New Roman"/>
                <a:cs typeface="Times New Roman"/>
              </a:rPr>
              <a:t>Literature</a:t>
            </a:r>
            <a:r>
              <a:rPr sz="1600" spc="-40" dirty="0">
                <a:solidFill>
                  <a:srgbClr val="6F2F9F"/>
                </a:solidFill>
                <a:latin typeface="Times New Roman"/>
                <a:cs typeface="Times New Roman"/>
              </a:rPr>
              <a:t> </a:t>
            </a:r>
            <a:r>
              <a:rPr sz="1600" spc="-5" dirty="0">
                <a:solidFill>
                  <a:srgbClr val="6F2F9F"/>
                </a:solidFill>
                <a:latin typeface="Times New Roman"/>
                <a:cs typeface="Times New Roman"/>
              </a:rPr>
              <a:t>Survey</a:t>
            </a:r>
            <a:endParaRPr sz="1600" dirty="0">
              <a:latin typeface="Times New Roman"/>
              <a:cs typeface="Times New Roman"/>
            </a:endParaRPr>
          </a:p>
          <a:p>
            <a:pPr marL="226060" indent="-213360">
              <a:lnSpc>
                <a:spcPct val="100000"/>
              </a:lnSpc>
              <a:spcBef>
                <a:spcPts val="335"/>
              </a:spcBef>
              <a:buClr>
                <a:srgbClr val="FF7400"/>
              </a:buClr>
              <a:buSzPct val="93750"/>
              <a:buFont typeface="Segoe UI Symbol"/>
              <a:buChar char="⚫"/>
              <a:tabLst>
                <a:tab pos="226060" algn="l"/>
              </a:tabLst>
            </a:pPr>
            <a:r>
              <a:rPr sz="1600" dirty="0">
                <a:solidFill>
                  <a:srgbClr val="6F2F9F"/>
                </a:solidFill>
                <a:latin typeface="Times New Roman"/>
                <a:cs typeface="Times New Roman"/>
              </a:rPr>
              <a:t>Existing</a:t>
            </a:r>
            <a:r>
              <a:rPr sz="1600" spc="-65" dirty="0">
                <a:solidFill>
                  <a:srgbClr val="6F2F9F"/>
                </a:solidFill>
                <a:latin typeface="Times New Roman"/>
                <a:cs typeface="Times New Roman"/>
              </a:rPr>
              <a:t> </a:t>
            </a:r>
            <a:r>
              <a:rPr sz="1600" spc="-5" dirty="0">
                <a:solidFill>
                  <a:srgbClr val="6F2F9F"/>
                </a:solidFill>
                <a:latin typeface="Times New Roman"/>
                <a:cs typeface="Times New Roman"/>
              </a:rPr>
              <a:t>Methodology</a:t>
            </a:r>
            <a:endParaRPr sz="1600" dirty="0">
              <a:latin typeface="Times New Roman"/>
              <a:cs typeface="Times New Roman"/>
            </a:endParaRPr>
          </a:p>
          <a:p>
            <a:pPr marL="226060" indent="-213360">
              <a:lnSpc>
                <a:spcPct val="100000"/>
              </a:lnSpc>
              <a:spcBef>
                <a:spcPts val="315"/>
              </a:spcBef>
              <a:buClr>
                <a:srgbClr val="FF7400"/>
              </a:buClr>
              <a:buSzPct val="93750"/>
              <a:buFont typeface="Segoe UI Symbol"/>
              <a:buChar char="⚫"/>
              <a:tabLst>
                <a:tab pos="226060" algn="l"/>
              </a:tabLst>
            </a:pPr>
            <a:r>
              <a:rPr sz="1600" spc="-5" dirty="0">
                <a:solidFill>
                  <a:srgbClr val="6F2F9F"/>
                </a:solidFill>
                <a:latin typeface="Times New Roman"/>
                <a:cs typeface="Times New Roman"/>
              </a:rPr>
              <a:t>Challenges</a:t>
            </a:r>
            <a:r>
              <a:rPr sz="1600" spc="-10" dirty="0">
                <a:solidFill>
                  <a:srgbClr val="6F2F9F"/>
                </a:solidFill>
                <a:latin typeface="Times New Roman"/>
                <a:cs typeface="Times New Roman"/>
              </a:rPr>
              <a:t> </a:t>
            </a:r>
            <a:r>
              <a:rPr sz="1600" spc="5" dirty="0">
                <a:solidFill>
                  <a:srgbClr val="6F2F9F"/>
                </a:solidFill>
                <a:latin typeface="Times New Roman"/>
                <a:cs typeface="Times New Roman"/>
              </a:rPr>
              <a:t>in</a:t>
            </a:r>
            <a:r>
              <a:rPr sz="1600" dirty="0">
                <a:solidFill>
                  <a:srgbClr val="6F2F9F"/>
                </a:solidFill>
                <a:latin typeface="Times New Roman"/>
                <a:cs typeface="Times New Roman"/>
              </a:rPr>
              <a:t> </a:t>
            </a:r>
            <a:r>
              <a:rPr sz="1600" spc="-5" dirty="0">
                <a:solidFill>
                  <a:srgbClr val="6F2F9F"/>
                </a:solidFill>
                <a:latin typeface="Times New Roman"/>
                <a:cs typeface="Times New Roman"/>
              </a:rPr>
              <a:t>Existing</a:t>
            </a:r>
            <a:r>
              <a:rPr sz="1600" spc="-50" dirty="0">
                <a:solidFill>
                  <a:srgbClr val="6F2F9F"/>
                </a:solidFill>
                <a:latin typeface="Times New Roman"/>
                <a:cs typeface="Times New Roman"/>
              </a:rPr>
              <a:t> </a:t>
            </a:r>
            <a:r>
              <a:rPr sz="1600" spc="-5" dirty="0">
                <a:solidFill>
                  <a:srgbClr val="6F2F9F"/>
                </a:solidFill>
                <a:latin typeface="Times New Roman"/>
                <a:cs typeface="Times New Roman"/>
              </a:rPr>
              <a:t>Methodology</a:t>
            </a:r>
            <a:endParaRPr sz="1600" dirty="0">
              <a:latin typeface="Times New Roman"/>
              <a:cs typeface="Times New Roman"/>
            </a:endParaRPr>
          </a:p>
          <a:p>
            <a:pPr marL="226060" indent="-213360">
              <a:lnSpc>
                <a:spcPct val="100000"/>
              </a:lnSpc>
              <a:spcBef>
                <a:spcPts val="335"/>
              </a:spcBef>
              <a:buClr>
                <a:srgbClr val="FF7400"/>
              </a:buClr>
              <a:buSzPct val="93750"/>
              <a:buFont typeface="Segoe UI Symbol"/>
              <a:buChar char="⚫"/>
              <a:tabLst>
                <a:tab pos="226060" algn="l"/>
              </a:tabLst>
            </a:pPr>
            <a:r>
              <a:rPr sz="1600" spc="-5" dirty="0">
                <a:solidFill>
                  <a:srgbClr val="6F2F9F"/>
                </a:solidFill>
                <a:latin typeface="Times New Roman"/>
                <a:cs typeface="Times New Roman"/>
              </a:rPr>
              <a:t>Proposed</a:t>
            </a:r>
            <a:r>
              <a:rPr sz="1600" spc="-25" dirty="0">
                <a:solidFill>
                  <a:srgbClr val="6F2F9F"/>
                </a:solidFill>
                <a:latin typeface="Times New Roman"/>
                <a:cs typeface="Times New Roman"/>
              </a:rPr>
              <a:t> </a:t>
            </a:r>
            <a:r>
              <a:rPr sz="1600" spc="-10" dirty="0">
                <a:solidFill>
                  <a:srgbClr val="6F2F9F"/>
                </a:solidFill>
                <a:latin typeface="Times New Roman"/>
                <a:cs typeface="Times New Roman"/>
              </a:rPr>
              <a:t>System</a:t>
            </a:r>
            <a:endParaRPr sz="1600" dirty="0">
              <a:latin typeface="Times New Roman"/>
              <a:cs typeface="Times New Roman"/>
            </a:endParaRPr>
          </a:p>
          <a:p>
            <a:pPr marL="226060" indent="-213360">
              <a:lnSpc>
                <a:spcPct val="100000"/>
              </a:lnSpc>
              <a:spcBef>
                <a:spcPts val="340"/>
              </a:spcBef>
              <a:buClr>
                <a:srgbClr val="FF7400"/>
              </a:buClr>
              <a:buSzPct val="93750"/>
              <a:buFont typeface="Segoe UI Symbol"/>
              <a:buChar char="⚫"/>
              <a:tabLst>
                <a:tab pos="226060" algn="l"/>
              </a:tabLst>
            </a:pPr>
            <a:r>
              <a:rPr sz="1600" spc="-5" dirty="0">
                <a:solidFill>
                  <a:srgbClr val="6F2F9F"/>
                </a:solidFill>
                <a:latin typeface="Times New Roman"/>
                <a:cs typeface="Times New Roman"/>
              </a:rPr>
              <a:t>Design</a:t>
            </a:r>
            <a:r>
              <a:rPr sz="1600" dirty="0">
                <a:solidFill>
                  <a:srgbClr val="6F2F9F"/>
                </a:solidFill>
                <a:latin typeface="Times New Roman"/>
                <a:cs typeface="Times New Roman"/>
              </a:rPr>
              <a:t> –</a:t>
            </a:r>
            <a:r>
              <a:rPr sz="1600" spc="-20" dirty="0">
                <a:solidFill>
                  <a:srgbClr val="6F2F9F"/>
                </a:solidFill>
                <a:latin typeface="Times New Roman"/>
                <a:cs typeface="Times New Roman"/>
              </a:rPr>
              <a:t> </a:t>
            </a:r>
            <a:r>
              <a:rPr lang="en-IN" sz="1600" spc="-20" dirty="0">
                <a:solidFill>
                  <a:srgbClr val="6F2F9F"/>
                </a:solidFill>
                <a:latin typeface="Times New Roman"/>
                <a:cs typeface="Times New Roman"/>
              </a:rPr>
              <a:t>Flow</a:t>
            </a:r>
            <a:r>
              <a:rPr sz="1600" spc="-45" dirty="0">
                <a:solidFill>
                  <a:srgbClr val="6F2F9F"/>
                </a:solidFill>
                <a:latin typeface="Times New Roman"/>
                <a:cs typeface="Times New Roman"/>
              </a:rPr>
              <a:t> </a:t>
            </a:r>
            <a:r>
              <a:rPr sz="1600" dirty="0">
                <a:solidFill>
                  <a:srgbClr val="6F2F9F"/>
                </a:solidFill>
                <a:latin typeface="Times New Roman"/>
                <a:cs typeface="Times New Roman"/>
              </a:rPr>
              <a:t>Diagram</a:t>
            </a:r>
            <a:endParaRPr lang="en-US" sz="1600" dirty="0">
              <a:solidFill>
                <a:srgbClr val="6F2F9F"/>
              </a:solidFill>
              <a:latin typeface="Times New Roman"/>
              <a:cs typeface="Times New Roman"/>
            </a:endParaRPr>
          </a:p>
          <a:p>
            <a:pPr marL="226060" indent="-213360">
              <a:lnSpc>
                <a:spcPct val="100000"/>
              </a:lnSpc>
              <a:spcBef>
                <a:spcPts val="434"/>
              </a:spcBef>
              <a:buClr>
                <a:srgbClr val="FF7400"/>
              </a:buClr>
              <a:buSzPct val="93750"/>
              <a:buFont typeface="Segoe UI Symbol"/>
              <a:buChar char="⚫"/>
              <a:tabLst>
                <a:tab pos="226060" algn="l"/>
              </a:tabLst>
            </a:pPr>
            <a:r>
              <a:rPr lang="en-US" sz="1600" spc="-5" dirty="0">
                <a:solidFill>
                  <a:srgbClr val="6F2F9F"/>
                </a:solidFill>
                <a:latin typeface="Times New Roman"/>
                <a:cs typeface="Times New Roman"/>
              </a:rPr>
              <a:t>Hardware</a:t>
            </a:r>
            <a:r>
              <a:rPr lang="en-US" sz="1600" spc="-25" dirty="0">
                <a:solidFill>
                  <a:srgbClr val="6F2F9F"/>
                </a:solidFill>
                <a:latin typeface="Times New Roman"/>
                <a:cs typeface="Times New Roman"/>
              </a:rPr>
              <a:t> </a:t>
            </a:r>
            <a:r>
              <a:rPr lang="en-US" sz="1600" dirty="0">
                <a:solidFill>
                  <a:srgbClr val="6F2F9F"/>
                </a:solidFill>
                <a:latin typeface="Times New Roman"/>
                <a:cs typeface="Times New Roman"/>
              </a:rPr>
              <a:t>and</a:t>
            </a:r>
            <a:r>
              <a:rPr lang="en-US" sz="1600" spc="5" dirty="0">
                <a:solidFill>
                  <a:srgbClr val="6F2F9F"/>
                </a:solidFill>
                <a:latin typeface="Times New Roman"/>
                <a:cs typeface="Times New Roman"/>
              </a:rPr>
              <a:t> </a:t>
            </a:r>
            <a:r>
              <a:rPr lang="en-US" sz="1600" spc="-10" dirty="0">
                <a:solidFill>
                  <a:srgbClr val="6F2F9F"/>
                </a:solidFill>
                <a:latin typeface="Times New Roman"/>
                <a:cs typeface="Times New Roman"/>
              </a:rPr>
              <a:t>Software</a:t>
            </a:r>
            <a:r>
              <a:rPr lang="en-US" sz="1600" spc="-25" dirty="0">
                <a:solidFill>
                  <a:srgbClr val="6F2F9F"/>
                </a:solidFill>
                <a:latin typeface="Times New Roman"/>
                <a:cs typeface="Times New Roman"/>
              </a:rPr>
              <a:t> </a:t>
            </a:r>
            <a:r>
              <a:rPr lang="en-US" sz="1600" dirty="0">
                <a:solidFill>
                  <a:srgbClr val="6F2F9F"/>
                </a:solidFill>
                <a:latin typeface="Times New Roman"/>
                <a:cs typeface="Times New Roman"/>
              </a:rPr>
              <a:t>Requirements</a:t>
            </a:r>
            <a:endParaRPr lang="en-US" sz="1600" dirty="0">
              <a:latin typeface="Times New Roman"/>
              <a:cs typeface="Times New Roman"/>
            </a:endParaRPr>
          </a:p>
          <a:p>
            <a:pPr marL="228600" indent="-216535">
              <a:lnSpc>
                <a:spcPct val="100000"/>
              </a:lnSpc>
              <a:spcBef>
                <a:spcPts val="335"/>
              </a:spcBef>
              <a:buClr>
                <a:srgbClr val="FF7400"/>
              </a:buClr>
              <a:buSzPct val="93750"/>
              <a:buFont typeface="Segoe UI Symbol"/>
              <a:buChar char="⚫"/>
              <a:tabLst>
                <a:tab pos="229235" algn="l"/>
              </a:tabLst>
            </a:pPr>
            <a:r>
              <a:rPr lang="en-US" sz="1600" spc="-5" dirty="0">
                <a:solidFill>
                  <a:srgbClr val="6F2F9F"/>
                </a:solidFill>
                <a:latin typeface="Times New Roman"/>
                <a:cs typeface="Times New Roman"/>
              </a:rPr>
              <a:t>Implementation</a:t>
            </a:r>
            <a:r>
              <a:rPr lang="en-US" sz="1600" spc="-35" dirty="0">
                <a:solidFill>
                  <a:srgbClr val="6F2F9F"/>
                </a:solidFill>
                <a:latin typeface="Times New Roman"/>
                <a:cs typeface="Times New Roman"/>
              </a:rPr>
              <a:t> </a:t>
            </a:r>
            <a:r>
              <a:rPr lang="en-US" sz="1600" spc="-5" dirty="0">
                <a:solidFill>
                  <a:srgbClr val="6F2F9F"/>
                </a:solidFill>
                <a:latin typeface="Times New Roman"/>
                <a:cs typeface="Times New Roman"/>
              </a:rPr>
              <a:t>Plan</a:t>
            </a:r>
            <a:endParaRPr lang="en-US" sz="1600" dirty="0">
              <a:latin typeface="Times New Roman"/>
              <a:cs typeface="Times New Roman"/>
            </a:endParaRPr>
          </a:p>
          <a:p>
            <a:pPr marL="226060" indent="-213360">
              <a:lnSpc>
                <a:spcPct val="100000"/>
              </a:lnSpc>
              <a:spcBef>
                <a:spcPts val="340"/>
              </a:spcBef>
              <a:buClr>
                <a:srgbClr val="FF7400"/>
              </a:buClr>
              <a:buSzPct val="93750"/>
              <a:buFont typeface="Segoe UI Symbol"/>
              <a:buChar char="⚫"/>
              <a:tabLst>
                <a:tab pos="226060" algn="l"/>
              </a:tabLst>
            </a:pPr>
            <a:r>
              <a:rPr lang="en-US" sz="1600" spc="-5" dirty="0">
                <a:solidFill>
                  <a:srgbClr val="6F2F9F"/>
                </a:solidFill>
                <a:latin typeface="Times New Roman"/>
                <a:cs typeface="Times New Roman"/>
              </a:rPr>
              <a:t>Conclusion</a:t>
            </a:r>
            <a:endParaRPr lang="en-US" sz="1600" dirty="0">
              <a:latin typeface="Times New Roman"/>
              <a:cs typeface="Times New Roman"/>
            </a:endParaRPr>
          </a:p>
          <a:p>
            <a:pPr marL="226060" indent="-213360">
              <a:lnSpc>
                <a:spcPct val="100000"/>
              </a:lnSpc>
              <a:spcBef>
                <a:spcPts val="310"/>
              </a:spcBef>
              <a:buClr>
                <a:srgbClr val="FF7400"/>
              </a:buClr>
              <a:buSzPct val="93750"/>
              <a:buFont typeface="Segoe UI Symbol"/>
              <a:buChar char="⚫"/>
              <a:tabLst>
                <a:tab pos="226060" algn="l"/>
              </a:tabLst>
            </a:pPr>
            <a:r>
              <a:rPr lang="en-US" sz="1600" spc="-5" dirty="0">
                <a:solidFill>
                  <a:srgbClr val="6F2F9F"/>
                </a:solidFill>
                <a:latin typeface="Times New Roman"/>
                <a:cs typeface="Times New Roman"/>
              </a:rPr>
              <a:t>References</a:t>
            </a:r>
            <a:endParaRPr lang="en-US" sz="1600" dirty="0">
              <a:latin typeface="Times New Roman"/>
              <a:cs typeface="Times New Roman"/>
            </a:endParaRPr>
          </a:p>
          <a:p>
            <a:pPr marL="226060" indent="-213360">
              <a:lnSpc>
                <a:spcPct val="100000"/>
              </a:lnSpc>
              <a:spcBef>
                <a:spcPts val="340"/>
              </a:spcBef>
              <a:buClr>
                <a:srgbClr val="FF7400"/>
              </a:buClr>
              <a:buSzPct val="93750"/>
              <a:buFont typeface="Segoe UI Symbol"/>
              <a:buChar char="⚫"/>
              <a:tabLst>
                <a:tab pos="226060" algn="l"/>
              </a:tabLst>
            </a:pPr>
            <a:endParaRPr sz="1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517525"/>
            <a:ext cx="9220200" cy="3901452"/>
          </a:xfrm>
          <a:prstGeom prst="rect">
            <a:avLst/>
          </a:prstGeom>
        </p:spPr>
        <p:txBody>
          <a:bodyPr vert="horz" wrap="square" lIns="0" tIns="55244" rIns="0" bIns="0" rtlCol="0">
            <a:spAutoFit/>
          </a:bodyPr>
          <a:lstStyle/>
          <a:p>
            <a:pPr marL="20320" algn="ctr">
              <a:lnSpc>
                <a:spcPct val="100000"/>
              </a:lnSpc>
              <a:spcBef>
                <a:spcPts val="85"/>
              </a:spcBef>
            </a:pPr>
            <a:r>
              <a:rPr sz="5000" spc="-20" dirty="0">
                <a:solidFill>
                  <a:srgbClr val="6F2F9F"/>
                </a:solidFill>
                <a:latin typeface="Constantia"/>
                <a:cs typeface="Constantia"/>
              </a:rPr>
              <a:t>INTRODUCTION</a:t>
            </a:r>
            <a:endParaRPr sz="5000" dirty="0">
              <a:latin typeface="Constantia"/>
              <a:cs typeface="Constantia"/>
            </a:endParaRPr>
          </a:p>
          <a:p>
            <a:pPr marL="326390" marR="5080" indent="-3175" algn="just">
              <a:lnSpc>
                <a:spcPct val="104500"/>
              </a:lnSpc>
              <a:spcBef>
                <a:spcPts val="655"/>
              </a:spcBef>
            </a:pPr>
            <a:r>
              <a:rPr sz="1800" dirty="0">
                <a:solidFill>
                  <a:srgbClr val="6F2F9F"/>
                </a:solidFill>
                <a:latin typeface="Constantia"/>
                <a:cs typeface="Constantia"/>
              </a:rPr>
              <a:t>A</a:t>
            </a:r>
            <a:r>
              <a:rPr sz="1800" spc="5" dirty="0">
                <a:solidFill>
                  <a:srgbClr val="6F2F9F"/>
                </a:solidFill>
                <a:latin typeface="Constantia"/>
                <a:cs typeface="Constantia"/>
              </a:rPr>
              <a:t> </a:t>
            </a:r>
            <a:r>
              <a:rPr sz="1800" spc="-25" dirty="0">
                <a:solidFill>
                  <a:srgbClr val="6F2F9F"/>
                </a:solidFill>
                <a:latin typeface="Constantia"/>
                <a:cs typeface="Constantia"/>
              </a:rPr>
              <a:t>travel</a:t>
            </a:r>
            <a:r>
              <a:rPr sz="1800" spc="-20" dirty="0">
                <a:solidFill>
                  <a:srgbClr val="6F2F9F"/>
                </a:solidFill>
                <a:latin typeface="Constantia"/>
                <a:cs typeface="Constantia"/>
              </a:rPr>
              <a:t> </a:t>
            </a:r>
            <a:r>
              <a:rPr sz="1800" spc="-15" dirty="0">
                <a:solidFill>
                  <a:srgbClr val="6F2F9F"/>
                </a:solidFill>
                <a:latin typeface="Constantia"/>
                <a:cs typeface="Constantia"/>
              </a:rPr>
              <a:t>website</a:t>
            </a:r>
            <a:r>
              <a:rPr sz="1800" spc="-10" dirty="0">
                <a:solidFill>
                  <a:srgbClr val="6F2F9F"/>
                </a:solidFill>
                <a:latin typeface="Constantia"/>
                <a:cs typeface="Constantia"/>
              </a:rPr>
              <a:t> </a:t>
            </a:r>
            <a:r>
              <a:rPr sz="1800" spc="-5" dirty="0">
                <a:solidFill>
                  <a:srgbClr val="6F2F9F"/>
                </a:solidFill>
                <a:latin typeface="Constantia"/>
                <a:cs typeface="Constantia"/>
              </a:rPr>
              <a:t>is </a:t>
            </a:r>
            <a:r>
              <a:rPr sz="1800" dirty="0">
                <a:solidFill>
                  <a:srgbClr val="6F2F9F"/>
                </a:solidFill>
                <a:latin typeface="Constantia"/>
                <a:cs typeface="Constantia"/>
              </a:rPr>
              <a:t>a </a:t>
            </a:r>
            <a:r>
              <a:rPr sz="1800" spc="-15" dirty="0">
                <a:solidFill>
                  <a:srgbClr val="6F2F9F"/>
                </a:solidFill>
                <a:latin typeface="Constantia"/>
                <a:cs typeface="Constantia"/>
              </a:rPr>
              <a:t>website</a:t>
            </a:r>
            <a:r>
              <a:rPr sz="1800" spc="-10" dirty="0">
                <a:solidFill>
                  <a:srgbClr val="6F2F9F"/>
                </a:solidFill>
                <a:latin typeface="Constantia"/>
                <a:cs typeface="Constantia"/>
              </a:rPr>
              <a:t> </a:t>
            </a:r>
            <a:r>
              <a:rPr sz="1800" spc="-5" dirty="0">
                <a:solidFill>
                  <a:srgbClr val="6F2F9F"/>
                </a:solidFill>
                <a:latin typeface="Constantia"/>
                <a:cs typeface="Constantia"/>
              </a:rPr>
              <a:t>that </a:t>
            </a:r>
            <a:r>
              <a:rPr sz="1800" spc="-10" dirty="0">
                <a:solidFill>
                  <a:srgbClr val="6F2F9F"/>
                </a:solidFill>
                <a:latin typeface="Constantia"/>
                <a:cs typeface="Constantia"/>
              </a:rPr>
              <a:t>provides</a:t>
            </a:r>
            <a:r>
              <a:rPr sz="1800" spc="-5" dirty="0">
                <a:solidFill>
                  <a:srgbClr val="6F2F9F"/>
                </a:solidFill>
                <a:latin typeface="Constantia"/>
                <a:cs typeface="Constantia"/>
              </a:rPr>
              <a:t> </a:t>
            </a:r>
            <a:r>
              <a:rPr sz="1800" spc="-25" dirty="0">
                <a:solidFill>
                  <a:srgbClr val="6F2F9F"/>
                </a:solidFill>
                <a:latin typeface="Constantia"/>
                <a:cs typeface="Constantia"/>
              </a:rPr>
              <a:t>travel</a:t>
            </a:r>
            <a:r>
              <a:rPr sz="1800" spc="-20" dirty="0">
                <a:solidFill>
                  <a:srgbClr val="6F2F9F"/>
                </a:solidFill>
                <a:latin typeface="Constantia"/>
                <a:cs typeface="Constantia"/>
              </a:rPr>
              <a:t> </a:t>
            </a:r>
            <a:r>
              <a:rPr sz="1800" spc="-10" dirty="0">
                <a:solidFill>
                  <a:srgbClr val="6F2F9F"/>
                </a:solidFill>
                <a:latin typeface="Constantia"/>
                <a:cs typeface="Constantia"/>
              </a:rPr>
              <a:t>reviews,</a:t>
            </a:r>
            <a:r>
              <a:rPr sz="1800" spc="-5" dirty="0">
                <a:solidFill>
                  <a:srgbClr val="6F2F9F"/>
                </a:solidFill>
                <a:latin typeface="Constantia"/>
                <a:cs typeface="Constantia"/>
              </a:rPr>
              <a:t> trips</a:t>
            </a:r>
            <a:r>
              <a:rPr sz="1800" dirty="0">
                <a:solidFill>
                  <a:srgbClr val="6F2F9F"/>
                </a:solidFill>
                <a:latin typeface="Constantia"/>
                <a:cs typeface="Constantia"/>
              </a:rPr>
              <a:t> </a:t>
            </a:r>
            <a:r>
              <a:rPr sz="1800" spc="-10" dirty="0">
                <a:solidFill>
                  <a:srgbClr val="6F2F9F"/>
                </a:solidFill>
                <a:latin typeface="Constantia"/>
                <a:cs typeface="Constantia"/>
              </a:rPr>
              <a:t>fares,</a:t>
            </a:r>
            <a:r>
              <a:rPr sz="1800" spc="-5" dirty="0">
                <a:solidFill>
                  <a:srgbClr val="6F2F9F"/>
                </a:solidFill>
                <a:latin typeface="Constantia"/>
                <a:cs typeface="Constantia"/>
              </a:rPr>
              <a:t> </a:t>
            </a:r>
            <a:r>
              <a:rPr sz="1800" dirty="0">
                <a:solidFill>
                  <a:srgbClr val="6F2F9F"/>
                </a:solidFill>
                <a:latin typeface="Constantia"/>
                <a:cs typeface="Constantia"/>
              </a:rPr>
              <a:t>or a </a:t>
            </a:r>
            <a:r>
              <a:rPr sz="1800" spc="5" dirty="0">
                <a:solidFill>
                  <a:srgbClr val="6F2F9F"/>
                </a:solidFill>
                <a:latin typeface="Constantia"/>
                <a:cs typeface="Constantia"/>
              </a:rPr>
              <a:t> </a:t>
            </a:r>
            <a:r>
              <a:rPr sz="1800" spc="-10" dirty="0">
                <a:solidFill>
                  <a:srgbClr val="6F2F9F"/>
                </a:solidFill>
                <a:latin typeface="Constantia"/>
                <a:cs typeface="Constantia"/>
              </a:rPr>
              <a:t>combination </a:t>
            </a:r>
            <a:r>
              <a:rPr sz="1800" dirty="0">
                <a:solidFill>
                  <a:srgbClr val="6F2F9F"/>
                </a:solidFill>
                <a:latin typeface="Constantia"/>
                <a:cs typeface="Constantia"/>
              </a:rPr>
              <a:t>of </a:t>
            </a:r>
            <a:r>
              <a:rPr sz="1800" spc="-5" dirty="0">
                <a:solidFill>
                  <a:srgbClr val="6F2F9F"/>
                </a:solidFill>
                <a:latin typeface="Constantia"/>
                <a:cs typeface="Constantia"/>
              </a:rPr>
              <a:t>both. </a:t>
            </a:r>
            <a:r>
              <a:rPr sz="1800" spc="-20" dirty="0">
                <a:solidFill>
                  <a:srgbClr val="6F2F9F"/>
                </a:solidFill>
                <a:latin typeface="Constantia"/>
                <a:cs typeface="Constantia"/>
              </a:rPr>
              <a:t>Over </a:t>
            </a:r>
            <a:r>
              <a:rPr sz="1800" spc="-5" dirty="0">
                <a:solidFill>
                  <a:srgbClr val="6F2F9F"/>
                </a:solidFill>
                <a:latin typeface="Constantia"/>
                <a:cs typeface="Constantia"/>
              </a:rPr>
              <a:t>1.5 billion people book </a:t>
            </a:r>
            <a:r>
              <a:rPr sz="1800" spc="-25" dirty="0">
                <a:solidFill>
                  <a:srgbClr val="6F2F9F"/>
                </a:solidFill>
                <a:latin typeface="Constantia"/>
                <a:cs typeface="Constantia"/>
              </a:rPr>
              <a:t>travel </a:t>
            </a:r>
            <a:r>
              <a:rPr sz="1800" dirty="0">
                <a:solidFill>
                  <a:srgbClr val="6F2F9F"/>
                </a:solidFill>
                <a:latin typeface="Constantia"/>
                <a:cs typeface="Constantia"/>
              </a:rPr>
              <a:t>per </a:t>
            </a:r>
            <a:r>
              <a:rPr sz="1800" spc="-45" dirty="0">
                <a:solidFill>
                  <a:srgbClr val="6F2F9F"/>
                </a:solidFill>
                <a:latin typeface="Constantia"/>
                <a:cs typeface="Constantia"/>
              </a:rPr>
              <a:t>year, </a:t>
            </a:r>
            <a:r>
              <a:rPr sz="1800" spc="-15" dirty="0">
                <a:solidFill>
                  <a:srgbClr val="6F2F9F"/>
                </a:solidFill>
                <a:latin typeface="Constantia"/>
                <a:cs typeface="Constantia"/>
              </a:rPr>
              <a:t>70% </a:t>
            </a:r>
            <a:r>
              <a:rPr sz="1800" dirty="0">
                <a:solidFill>
                  <a:srgbClr val="6F2F9F"/>
                </a:solidFill>
                <a:latin typeface="Constantia"/>
                <a:cs typeface="Constantia"/>
              </a:rPr>
              <a:t>of </a:t>
            </a:r>
            <a:r>
              <a:rPr sz="1800" spc="-15" dirty="0">
                <a:solidFill>
                  <a:srgbClr val="6F2F9F"/>
                </a:solidFill>
                <a:latin typeface="Constantia"/>
                <a:cs typeface="Constantia"/>
              </a:rPr>
              <a:t>which </a:t>
            </a:r>
            <a:r>
              <a:rPr sz="1800" spc="-10" dirty="0">
                <a:solidFill>
                  <a:srgbClr val="6F2F9F"/>
                </a:solidFill>
                <a:latin typeface="Constantia"/>
                <a:cs typeface="Constantia"/>
              </a:rPr>
              <a:t> </a:t>
            </a:r>
            <a:r>
              <a:rPr sz="1800" spc="-5" dirty="0">
                <a:solidFill>
                  <a:srgbClr val="6F2F9F"/>
                </a:solidFill>
                <a:latin typeface="Constantia"/>
                <a:cs typeface="Constantia"/>
              </a:rPr>
              <a:t>is</a:t>
            </a:r>
            <a:r>
              <a:rPr sz="1800" spc="-15" dirty="0">
                <a:solidFill>
                  <a:srgbClr val="6F2F9F"/>
                </a:solidFill>
                <a:latin typeface="Constantia"/>
                <a:cs typeface="Constantia"/>
              </a:rPr>
              <a:t> </a:t>
            </a:r>
            <a:r>
              <a:rPr sz="1800" dirty="0">
                <a:solidFill>
                  <a:srgbClr val="6F2F9F"/>
                </a:solidFill>
                <a:latin typeface="Constantia"/>
                <a:cs typeface="Constantia"/>
              </a:rPr>
              <a:t>done</a:t>
            </a:r>
            <a:r>
              <a:rPr sz="1800" spc="-45" dirty="0">
                <a:solidFill>
                  <a:srgbClr val="6F2F9F"/>
                </a:solidFill>
                <a:latin typeface="Constantia"/>
                <a:cs typeface="Constantia"/>
              </a:rPr>
              <a:t> </a:t>
            </a:r>
            <a:r>
              <a:rPr sz="1800" dirty="0">
                <a:solidFill>
                  <a:srgbClr val="6F2F9F"/>
                </a:solidFill>
                <a:latin typeface="Constantia"/>
                <a:cs typeface="Constantia"/>
              </a:rPr>
              <a:t>online.</a:t>
            </a:r>
            <a:r>
              <a:rPr sz="1800" spc="85" dirty="0">
                <a:solidFill>
                  <a:srgbClr val="6F2F9F"/>
                </a:solidFill>
                <a:latin typeface="Constantia"/>
                <a:cs typeface="Constantia"/>
              </a:rPr>
              <a:t> </a:t>
            </a:r>
            <a:r>
              <a:rPr sz="1800" spc="-10" dirty="0">
                <a:solidFill>
                  <a:srgbClr val="6F2F9F"/>
                </a:solidFill>
                <a:latin typeface="Constantia"/>
                <a:cs typeface="Constantia"/>
              </a:rPr>
              <a:t>Ir</a:t>
            </a:r>
            <a:r>
              <a:rPr sz="1800" spc="-35" dirty="0">
                <a:solidFill>
                  <a:srgbClr val="6F2F9F"/>
                </a:solidFill>
                <a:latin typeface="Constantia"/>
                <a:cs typeface="Constantia"/>
              </a:rPr>
              <a:t> </a:t>
            </a:r>
            <a:r>
              <a:rPr sz="1800" spc="-10" dirty="0">
                <a:solidFill>
                  <a:srgbClr val="6F2F9F"/>
                </a:solidFill>
                <a:latin typeface="Constantia"/>
                <a:cs typeface="Constantia"/>
              </a:rPr>
              <a:t>categories </a:t>
            </a:r>
            <a:r>
              <a:rPr sz="1800" spc="-25" dirty="0">
                <a:solidFill>
                  <a:srgbClr val="6F2F9F"/>
                </a:solidFill>
                <a:latin typeface="Constantia"/>
                <a:cs typeface="Constantia"/>
              </a:rPr>
              <a:t>Travelogues,</a:t>
            </a:r>
            <a:r>
              <a:rPr sz="1800" spc="75" dirty="0">
                <a:solidFill>
                  <a:srgbClr val="6F2F9F"/>
                </a:solidFill>
                <a:latin typeface="Constantia"/>
                <a:cs typeface="Constantia"/>
              </a:rPr>
              <a:t> </a:t>
            </a:r>
            <a:r>
              <a:rPr sz="1800" spc="-10" dirty="0">
                <a:solidFill>
                  <a:srgbClr val="6F2F9F"/>
                </a:solidFill>
                <a:latin typeface="Constantia"/>
                <a:cs typeface="Constantia"/>
              </a:rPr>
              <a:t>blogs,</a:t>
            </a:r>
            <a:r>
              <a:rPr sz="1800" spc="25" dirty="0">
                <a:solidFill>
                  <a:srgbClr val="6F2F9F"/>
                </a:solidFill>
                <a:latin typeface="Constantia"/>
                <a:cs typeface="Constantia"/>
              </a:rPr>
              <a:t> </a:t>
            </a:r>
            <a:r>
              <a:rPr sz="1800" spc="-10" dirty="0">
                <a:solidFill>
                  <a:srgbClr val="6F2F9F"/>
                </a:solidFill>
                <a:latin typeface="Constantia"/>
                <a:cs typeface="Constantia"/>
              </a:rPr>
              <a:t>etc.</a:t>
            </a:r>
            <a:r>
              <a:rPr sz="1800" spc="75" dirty="0">
                <a:solidFill>
                  <a:srgbClr val="6F2F9F"/>
                </a:solidFill>
                <a:latin typeface="Constantia"/>
                <a:cs typeface="Constantia"/>
              </a:rPr>
              <a:t> </a:t>
            </a:r>
            <a:r>
              <a:rPr sz="1800" spc="-70" dirty="0">
                <a:solidFill>
                  <a:srgbClr val="6F2F9F"/>
                </a:solidFill>
                <a:latin typeface="Constantia"/>
                <a:cs typeface="Constantia"/>
              </a:rPr>
              <a:t>We</a:t>
            </a:r>
            <a:r>
              <a:rPr sz="1800" spc="-15" dirty="0">
                <a:solidFill>
                  <a:srgbClr val="6F2F9F"/>
                </a:solidFill>
                <a:latin typeface="Constantia"/>
                <a:cs typeface="Constantia"/>
              </a:rPr>
              <a:t> </a:t>
            </a:r>
            <a:r>
              <a:rPr sz="1800" dirty="0">
                <a:solidFill>
                  <a:srgbClr val="6F2F9F"/>
                </a:solidFill>
                <a:latin typeface="Constantia"/>
                <a:cs typeface="Constantia"/>
              </a:rPr>
              <a:t>as</a:t>
            </a:r>
            <a:r>
              <a:rPr sz="1800" spc="45" dirty="0">
                <a:solidFill>
                  <a:srgbClr val="6F2F9F"/>
                </a:solidFill>
                <a:latin typeface="Constantia"/>
                <a:cs typeface="Constantia"/>
              </a:rPr>
              <a:t> </a:t>
            </a:r>
            <a:r>
              <a:rPr sz="1800" spc="-15" dirty="0">
                <a:solidFill>
                  <a:srgbClr val="6F2F9F"/>
                </a:solidFill>
                <a:latin typeface="Constantia"/>
                <a:cs typeface="Constantia"/>
              </a:rPr>
              <a:t>travelers</a:t>
            </a:r>
            <a:r>
              <a:rPr sz="1800" spc="-5" dirty="0">
                <a:solidFill>
                  <a:srgbClr val="6F2F9F"/>
                </a:solidFill>
                <a:latin typeface="Constantia"/>
                <a:cs typeface="Constantia"/>
              </a:rPr>
              <a:t> want </a:t>
            </a:r>
            <a:r>
              <a:rPr sz="1800" spc="-20" dirty="0">
                <a:solidFill>
                  <a:srgbClr val="6F2F9F"/>
                </a:solidFill>
                <a:latin typeface="Constantia"/>
                <a:cs typeface="Constantia"/>
              </a:rPr>
              <a:t>to</a:t>
            </a:r>
            <a:r>
              <a:rPr sz="1800" spc="10" dirty="0">
                <a:solidFill>
                  <a:srgbClr val="6F2F9F"/>
                </a:solidFill>
                <a:latin typeface="Constantia"/>
                <a:cs typeface="Constantia"/>
              </a:rPr>
              <a:t> </a:t>
            </a:r>
            <a:r>
              <a:rPr sz="1800" spc="-5" dirty="0">
                <a:solidFill>
                  <a:srgbClr val="6F2F9F"/>
                </a:solidFill>
                <a:latin typeface="Constantia"/>
                <a:cs typeface="Constantia"/>
              </a:rPr>
              <a:t>see</a:t>
            </a:r>
            <a:r>
              <a:rPr lang="en-US" sz="1800" spc="-5" dirty="0">
                <a:solidFill>
                  <a:srgbClr val="6F2F9F"/>
                </a:solidFill>
                <a:latin typeface="Constantia"/>
                <a:cs typeface="Constantia"/>
              </a:rPr>
              <a:t> destinations that </a:t>
            </a:r>
            <a:r>
              <a:rPr lang="en-US" sz="1800" spc="-20" dirty="0">
                <a:solidFill>
                  <a:srgbClr val="6F2F9F"/>
                </a:solidFill>
                <a:latin typeface="Constantia"/>
                <a:cs typeface="Constantia"/>
              </a:rPr>
              <a:t>make </a:t>
            </a:r>
            <a:r>
              <a:rPr lang="en-US" sz="1800" dirty="0">
                <a:solidFill>
                  <a:srgbClr val="6F2F9F"/>
                </a:solidFill>
                <a:latin typeface="Constantia"/>
                <a:cs typeface="Constantia"/>
              </a:rPr>
              <a:t>us pack our </a:t>
            </a:r>
            <a:r>
              <a:rPr lang="en-US" sz="1800" spc="-10" dirty="0">
                <a:solidFill>
                  <a:srgbClr val="6F2F9F"/>
                </a:solidFill>
                <a:latin typeface="Constantia"/>
                <a:cs typeface="Constantia"/>
              </a:rPr>
              <a:t>suitcases </a:t>
            </a:r>
            <a:r>
              <a:rPr lang="en-US" sz="1800" dirty="0">
                <a:solidFill>
                  <a:srgbClr val="6F2F9F"/>
                </a:solidFill>
                <a:latin typeface="Constantia"/>
                <a:cs typeface="Constantia"/>
              </a:rPr>
              <a:t>and </a:t>
            </a:r>
            <a:r>
              <a:rPr lang="en-US" sz="1800" spc="-10" dirty="0">
                <a:solidFill>
                  <a:srgbClr val="6F2F9F"/>
                </a:solidFill>
                <a:latin typeface="Constantia"/>
                <a:cs typeface="Constantia"/>
              </a:rPr>
              <a:t>buy the </a:t>
            </a:r>
            <a:r>
              <a:rPr lang="en-US" sz="1800" spc="-15" dirty="0">
                <a:solidFill>
                  <a:srgbClr val="6F2F9F"/>
                </a:solidFill>
                <a:latin typeface="Constantia"/>
                <a:cs typeface="Constantia"/>
              </a:rPr>
              <a:t>tickets. </a:t>
            </a:r>
            <a:r>
              <a:rPr lang="en-US" sz="1800" spc="-5" dirty="0">
                <a:solidFill>
                  <a:srgbClr val="6F2F9F"/>
                </a:solidFill>
                <a:latin typeface="Constantia"/>
                <a:cs typeface="Constantia"/>
              </a:rPr>
              <a:t>So </a:t>
            </a:r>
            <a:r>
              <a:rPr lang="en-US" sz="1800" spc="-20" dirty="0">
                <a:solidFill>
                  <a:srgbClr val="6F2F9F"/>
                </a:solidFill>
                <a:latin typeface="Constantia"/>
                <a:cs typeface="Constantia"/>
              </a:rPr>
              <a:t>make </a:t>
            </a:r>
            <a:r>
              <a:rPr lang="en-US" sz="1800" spc="-10" dirty="0">
                <a:solidFill>
                  <a:srgbClr val="6F2F9F"/>
                </a:solidFill>
                <a:latin typeface="Constantia"/>
                <a:cs typeface="Constantia"/>
              </a:rPr>
              <a:t>sure </a:t>
            </a:r>
            <a:r>
              <a:rPr lang="en-US" sz="1800" spc="-5" dirty="0">
                <a:solidFill>
                  <a:srgbClr val="6F2F9F"/>
                </a:solidFill>
                <a:latin typeface="Constantia"/>
                <a:cs typeface="Constantia"/>
              </a:rPr>
              <a:t> </a:t>
            </a:r>
            <a:r>
              <a:rPr lang="en-US" sz="1800" spc="-20" dirty="0">
                <a:solidFill>
                  <a:srgbClr val="6F2F9F"/>
                </a:solidFill>
                <a:latin typeface="Constantia"/>
                <a:cs typeface="Constantia"/>
              </a:rPr>
              <a:t>you </a:t>
            </a:r>
            <a:r>
              <a:rPr lang="en-US" sz="1800" spc="-30" dirty="0">
                <a:solidFill>
                  <a:srgbClr val="6F2F9F"/>
                </a:solidFill>
                <a:latin typeface="Constantia"/>
                <a:cs typeface="Constantia"/>
              </a:rPr>
              <a:t>have </a:t>
            </a:r>
            <a:r>
              <a:rPr lang="en-US" sz="1800" dirty="0">
                <a:solidFill>
                  <a:srgbClr val="6F2F9F"/>
                </a:solidFill>
                <a:latin typeface="Constantia"/>
                <a:cs typeface="Constantia"/>
              </a:rPr>
              <a:t>a set of beautiful </a:t>
            </a:r>
            <a:r>
              <a:rPr lang="en-US" sz="1800" spc="-5" dirty="0">
                <a:solidFill>
                  <a:srgbClr val="6F2F9F"/>
                </a:solidFill>
                <a:latin typeface="Constantia"/>
                <a:cs typeface="Constantia"/>
              </a:rPr>
              <a:t>destinations </a:t>
            </a:r>
            <a:r>
              <a:rPr lang="en-US" sz="1800" spc="-10" dirty="0">
                <a:solidFill>
                  <a:srgbClr val="6F2F9F"/>
                </a:solidFill>
                <a:latin typeface="Constantia"/>
                <a:cs typeface="Constantia"/>
              </a:rPr>
              <a:t>photos </a:t>
            </a:r>
            <a:r>
              <a:rPr lang="en-US" sz="1800" spc="-5" dirty="0">
                <a:solidFill>
                  <a:srgbClr val="6F2F9F"/>
                </a:solidFill>
                <a:latin typeface="Constantia"/>
                <a:cs typeface="Constantia"/>
              </a:rPr>
              <a:t>that </a:t>
            </a:r>
            <a:r>
              <a:rPr lang="en-US" sz="1800" dirty="0">
                <a:solidFill>
                  <a:srgbClr val="6F2F9F"/>
                </a:solidFill>
                <a:latin typeface="Constantia"/>
                <a:cs typeface="Constantia"/>
              </a:rPr>
              <a:t>appeal and </a:t>
            </a:r>
            <a:r>
              <a:rPr lang="en-US" sz="1800" spc="-10" dirty="0">
                <a:solidFill>
                  <a:srgbClr val="6F2F9F"/>
                </a:solidFill>
                <a:latin typeface="Constantia"/>
                <a:cs typeface="Constantia"/>
              </a:rPr>
              <a:t>are </a:t>
            </a:r>
            <a:r>
              <a:rPr lang="en-US" sz="1800" dirty="0">
                <a:solidFill>
                  <a:srgbClr val="6F2F9F"/>
                </a:solidFill>
                <a:latin typeface="Constantia"/>
                <a:cs typeface="Constantia"/>
              </a:rPr>
              <a:t>of </a:t>
            </a:r>
            <a:r>
              <a:rPr lang="en-US" sz="1800" spc="-15" dirty="0">
                <a:solidFill>
                  <a:srgbClr val="6F2F9F"/>
                </a:solidFill>
                <a:latin typeface="Constantia"/>
                <a:cs typeface="Constantia"/>
              </a:rPr>
              <a:t>high </a:t>
            </a:r>
            <a:r>
              <a:rPr lang="en-US" sz="1800" spc="-10" dirty="0">
                <a:solidFill>
                  <a:srgbClr val="6F2F9F"/>
                </a:solidFill>
                <a:latin typeface="Constantia"/>
                <a:cs typeface="Constantia"/>
              </a:rPr>
              <a:t> </a:t>
            </a:r>
            <a:r>
              <a:rPr lang="en-US" sz="1800" spc="-25" dirty="0">
                <a:solidFill>
                  <a:srgbClr val="6F2F9F"/>
                </a:solidFill>
                <a:latin typeface="Constantia"/>
                <a:cs typeface="Constantia"/>
              </a:rPr>
              <a:t>quality, </a:t>
            </a:r>
            <a:r>
              <a:rPr lang="en-US" sz="1800" dirty="0">
                <a:solidFill>
                  <a:srgbClr val="6F2F9F"/>
                </a:solidFill>
                <a:latin typeface="Constantia"/>
                <a:cs typeface="Constantia"/>
              </a:rPr>
              <a:t>of </a:t>
            </a:r>
            <a:r>
              <a:rPr lang="en-US" sz="1800" spc="-10" dirty="0">
                <a:solidFill>
                  <a:srgbClr val="6F2F9F"/>
                </a:solidFill>
                <a:latin typeface="Constantia"/>
                <a:cs typeface="Constantia"/>
              </a:rPr>
              <a:t>course. Once </a:t>
            </a:r>
            <a:r>
              <a:rPr lang="en-US" sz="1800" dirty="0">
                <a:solidFill>
                  <a:srgbClr val="6F2F9F"/>
                </a:solidFill>
                <a:latin typeface="Constantia"/>
                <a:cs typeface="Constantia"/>
              </a:rPr>
              <a:t>a </a:t>
            </a:r>
            <a:r>
              <a:rPr lang="en-US" sz="1800" spc="-15" dirty="0">
                <a:solidFill>
                  <a:srgbClr val="6F2F9F"/>
                </a:solidFill>
                <a:latin typeface="Constantia"/>
                <a:cs typeface="Constantia"/>
              </a:rPr>
              <a:t>visitor </a:t>
            </a:r>
            <a:r>
              <a:rPr lang="en-US" sz="1800" spc="-5" dirty="0">
                <a:solidFill>
                  <a:srgbClr val="6F2F9F"/>
                </a:solidFill>
                <a:latin typeface="Constantia"/>
                <a:cs typeface="Constantia"/>
              </a:rPr>
              <a:t>is </a:t>
            </a:r>
            <a:r>
              <a:rPr lang="en-US" sz="1800" spc="-15" dirty="0">
                <a:solidFill>
                  <a:srgbClr val="6F2F9F"/>
                </a:solidFill>
                <a:latin typeface="Constantia"/>
                <a:cs typeface="Constantia"/>
              </a:rPr>
              <a:t>convinced </a:t>
            </a:r>
            <a:r>
              <a:rPr lang="en-US" sz="1800" spc="-10" dirty="0">
                <a:solidFill>
                  <a:srgbClr val="6F2F9F"/>
                </a:solidFill>
                <a:latin typeface="Constantia"/>
                <a:cs typeface="Constantia"/>
              </a:rPr>
              <a:t>that </a:t>
            </a:r>
            <a:r>
              <a:rPr lang="en-US" sz="1800" spc="-5" dirty="0">
                <a:solidFill>
                  <a:srgbClr val="6F2F9F"/>
                </a:solidFill>
                <a:latin typeface="Constantia"/>
                <a:cs typeface="Constantia"/>
              </a:rPr>
              <a:t>they </a:t>
            </a:r>
            <a:r>
              <a:rPr lang="en-US" sz="1800" dirty="0">
                <a:solidFill>
                  <a:srgbClr val="6F2F9F"/>
                </a:solidFill>
                <a:latin typeface="Constantia"/>
                <a:cs typeface="Constantia"/>
              </a:rPr>
              <a:t>need </a:t>
            </a:r>
            <a:r>
              <a:rPr lang="en-US" sz="1800" spc="-20" dirty="0">
                <a:solidFill>
                  <a:srgbClr val="6F2F9F"/>
                </a:solidFill>
                <a:latin typeface="Constantia"/>
                <a:cs typeface="Constantia"/>
              </a:rPr>
              <a:t>to </a:t>
            </a:r>
            <a:r>
              <a:rPr lang="en-US" sz="1800" dirty="0">
                <a:solidFill>
                  <a:srgbClr val="6F2F9F"/>
                </a:solidFill>
                <a:latin typeface="Constantia"/>
                <a:cs typeface="Constantia"/>
              </a:rPr>
              <a:t>see </a:t>
            </a:r>
            <a:r>
              <a:rPr lang="en-US" sz="1800" spc="-10" dirty="0">
                <a:solidFill>
                  <a:srgbClr val="6F2F9F"/>
                </a:solidFill>
                <a:latin typeface="Constantia"/>
                <a:cs typeface="Constantia"/>
              </a:rPr>
              <a:t>the sights </a:t>
            </a:r>
            <a:r>
              <a:rPr lang="en-US" sz="1800" spc="-5" dirty="0">
                <a:solidFill>
                  <a:srgbClr val="6F2F9F"/>
                </a:solidFill>
                <a:latin typeface="Constantia"/>
                <a:cs typeface="Constantia"/>
              </a:rPr>
              <a:t>in </a:t>
            </a:r>
            <a:r>
              <a:rPr lang="en-US" sz="1800" spc="-440" dirty="0">
                <a:solidFill>
                  <a:srgbClr val="6F2F9F"/>
                </a:solidFill>
                <a:latin typeface="Constantia"/>
                <a:cs typeface="Constantia"/>
              </a:rPr>
              <a:t> </a:t>
            </a:r>
            <a:r>
              <a:rPr lang="en-US" sz="1800" spc="-10" dirty="0">
                <a:solidFill>
                  <a:srgbClr val="6F2F9F"/>
                </a:solidFill>
                <a:latin typeface="Constantia"/>
                <a:cs typeface="Constantia"/>
              </a:rPr>
              <a:t>the photos for themselves, </a:t>
            </a:r>
            <a:r>
              <a:rPr lang="en-US" sz="1800" spc="-5" dirty="0">
                <a:solidFill>
                  <a:srgbClr val="6F2F9F"/>
                </a:solidFill>
                <a:latin typeface="Constantia"/>
                <a:cs typeface="Constantia"/>
              </a:rPr>
              <a:t>it </a:t>
            </a:r>
            <a:r>
              <a:rPr lang="en-US" sz="1800" dirty="0">
                <a:solidFill>
                  <a:srgbClr val="6F2F9F"/>
                </a:solidFill>
                <a:latin typeface="Constantia"/>
                <a:cs typeface="Constantia"/>
              </a:rPr>
              <a:t>should be </a:t>
            </a:r>
            <a:r>
              <a:rPr lang="en-US" sz="1800" spc="-5" dirty="0">
                <a:solidFill>
                  <a:srgbClr val="6F2F9F"/>
                </a:solidFill>
                <a:latin typeface="Constantia"/>
                <a:cs typeface="Constantia"/>
              </a:rPr>
              <a:t>easy </a:t>
            </a:r>
            <a:r>
              <a:rPr lang="en-US" sz="1800" spc="-10" dirty="0">
                <a:solidFill>
                  <a:srgbClr val="6F2F9F"/>
                </a:solidFill>
                <a:latin typeface="Constantia"/>
                <a:cs typeface="Constantia"/>
              </a:rPr>
              <a:t>for them </a:t>
            </a:r>
            <a:r>
              <a:rPr lang="en-US" sz="1800" spc="-20" dirty="0">
                <a:solidFill>
                  <a:srgbClr val="6F2F9F"/>
                </a:solidFill>
                <a:latin typeface="Constantia"/>
                <a:cs typeface="Constantia"/>
              </a:rPr>
              <a:t>to </a:t>
            </a:r>
            <a:r>
              <a:rPr lang="en-US" sz="1800" dirty="0">
                <a:solidFill>
                  <a:srgbClr val="6F2F9F"/>
                </a:solidFill>
                <a:latin typeface="Constantia"/>
                <a:cs typeface="Constantia"/>
              </a:rPr>
              <a:t>plan </a:t>
            </a:r>
            <a:r>
              <a:rPr lang="en-US" sz="1800" spc="-5" dirty="0">
                <a:solidFill>
                  <a:srgbClr val="6F2F9F"/>
                </a:solidFill>
                <a:latin typeface="Constantia"/>
                <a:cs typeface="Constantia"/>
              </a:rPr>
              <a:t>their </a:t>
            </a:r>
            <a:r>
              <a:rPr lang="en-US" sz="1800" spc="-25" dirty="0" err="1">
                <a:solidFill>
                  <a:srgbClr val="6F2F9F"/>
                </a:solidFill>
                <a:latin typeface="Constantia"/>
                <a:cs typeface="Constantia"/>
              </a:rPr>
              <a:t>trip.Travel</a:t>
            </a:r>
            <a:r>
              <a:rPr lang="en-US" sz="1800" spc="-25" dirty="0">
                <a:solidFill>
                  <a:srgbClr val="6F2F9F"/>
                </a:solidFill>
                <a:latin typeface="Constantia"/>
                <a:cs typeface="Constantia"/>
              </a:rPr>
              <a:t> </a:t>
            </a:r>
            <a:r>
              <a:rPr lang="en-US" sz="1800" spc="-5" dirty="0">
                <a:solidFill>
                  <a:srgbClr val="6F2F9F"/>
                </a:solidFill>
                <a:latin typeface="Constantia"/>
                <a:cs typeface="Constantia"/>
              </a:rPr>
              <a:t>is </a:t>
            </a:r>
            <a:r>
              <a:rPr lang="en-US" sz="1800" spc="-440" dirty="0">
                <a:solidFill>
                  <a:srgbClr val="6F2F9F"/>
                </a:solidFill>
                <a:latin typeface="Constantia"/>
                <a:cs typeface="Constantia"/>
              </a:rPr>
              <a:t> </a:t>
            </a:r>
            <a:r>
              <a:rPr lang="en-US" sz="1800" spc="-10" dirty="0">
                <a:solidFill>
                  <a:srgbClr val="6F2F9F"/>
                </a:solidFill>
                <a:latin typeface="Constantia"/>
                <a:cs typeface="Constantia"/>
              </a:rPr>
              <a:t>the movement </a:t>
            </a:r>
            <a:r>
              <a:rPr lang="en-US" sz="1800" dirty="0">
                <a:solidFill>
                  <a:srgbClr val="6F2F9F"/>
                </a:solidFill>
                <a:latin typeface="Constantia"/>
                <a:cs typeface="Constantia"/>
              </a:rPr>
              <a:t>of people </a:t>
            </a:r>
            <a:r>
              <a:rPr lang="en-US" sz="1800" spc="-10" dirty="0">
                <a:solidFill>
                  <a:srgbClr val="6F2F9F"/>
                </a:solidFill>
                <a:latin typeface="Constantia"/>
                <a:cs typeface="Constantia"/>
              </a:rPr>
              <a:t>between </a:t>
            </a:r>
            <a:r>
              <a:rPr lang="en-US" sz="1800" spc="-5" dirty="0">
                <a:solidFill>
                  <a:srgbClr val="6F2F9F"/>
                </a:solidFill>
                <a:latin typeface="Constantia"/>
                <a:cs typeface="Constantia"/>
              </a:rPr>
              <a:t>distant </a:t>
            </a:r>
            <a:r>
              <a:rPr lang="en-US" sz="1800" spc="-10" dirty="0" err="1">
                <a:solidFill>
                  <a:srgbClr val="6F2F9F"/>
                </a:solidFill>
                <a:latin typeface="Constantia"/>
                <a:cs typeface="Constantia"/>
              </a:rPr>
              <a:t>geografical</a:t>
            </a:r>
            <a:r>
              <a:rPr lang="en-US" sz="1800" spc="-10" dirty="0">
                <a:solidFill>
                  <a:srgbClr val="6F2F9F"/>
                </a:solidFill>
                <a:latin typeface="Constantia"/>
                <a:cs typeface="Constantia"/>
              </a:rPr>
              <a:t> locations. </a:t>
            </a:r>
            <a:r>
              <a:rPr lang="en-US" sz="1800" spc="-45" dirty="0">
                <a:solidFill>
                  <a:srgbClr val="6F2F9F"/>
                </a:solidFill>
                <a:latin typeface="Constantia"/>
                <a:cs typeface="Constantia"/>
              </a:rPr>
              <a:t>Travel </a:t>
            </a:r>
            <a:r>
              <a:rPr lang="en-US" sz="1800" dirty="0">
                <a:solidFill>
                  <a:srgbClr val="6F2F9F"/>
                </a:solidFill>
                <a:latin typeface="Constantia"/>
                <a:cs typeface="Constantia"/>
              </a:rPr>
              <a:t>can be </a:t>
            </a:r>
            <a:r>
              <a:rPr lang="en-US" sz="1800" spc="5" dirty="0">
                <a:solidFill>
                  <a:srgbClr val="6F2F9F"/>
                </a:solidFill>
                <a:latin typeface="Constantia"/>
                <a:cs typeface="Constantia"/>
              </a:rPr>
              <a:t> </a:t>
            </a:r>
            <a:r>
              <a:rPr lang="en-US" sz="1800" dirty="0">
                <a:solidFill>
                  <a:srgbClr val="6F2F9F"/>
                </a:solidFill>
                <a:latin typeface="Constantia"/>
                <a:cs typeface="Constantia"/>
              </a:rPr>
              <a:t>done</a:t>
            </a:r>
            <a:r>
              <a:rPr lang="en-US" spc="5" dirty="0">
                <a:solidFill>
                  <a:srgbClr val="6F2F9F"/>
                </a:solidFill>
                <a:latin typeface="Constantia"/>
                <a:cs typeface="Constantia"/>
              </a:rPr>
              <a:t> </a:t>
            </a:r>
            <a:r>
              <a:rPr lang="en-US" sz="1800" spc="-10" dirty="0">
                <a:solidFill>
                  <a:srgbClr val="6F2F9F"/>
                </a:solidFill>
                <a:latin typeface="Constantia"/>
                <a:cs typeface="Constantia"/>
              </a:rPr>
              <a:t>by </a:t>
            </a:r>
            <a:r>
              <a:rPr lang="en-US" sz="1800" spc="-10" dirty="0" err="1">
                <a:solidFill>
                  <a:srgbClr val="6F2F9F"/>
                </a:solidFill>
                <a:latin typeface="Constantia"/>
                <a:cs typeface="Constantia"/>
              </a:rPr>
              <a:t>foot,bicycle,automobile,train,boat,bus,airplane,ship</a:t>
            </a:r>
            <a:r>
              <a:rPr lang="en-US" sz="1800" spc="-5" dirty="0">
                <a:solidFill>
                  <a:srgbClr val="6F2F9F"/>
                </a:solidFill>
                <a:latin typeface="Constantia"/>
                <a:cs typeface="Constantia"/>
              </a:rPr>
              <a:t> </a:t>
            </a:r>
            <a:r>
              <a:rPr lang="en-US" sz="1800" dirty="0">
                <a:solidFill>
                  <a:srgbClr val="6F2F9F"/>
                </a:solidFill>
                <a:latin typeface="Constantia"/>
                <a:cs typeface="Constantia"/>
              </a:rPr>
              <a:t>or</a:t>
            </a:r>
            <a:r>
              <a:rPr lang="en-US" sz="1800" spc="5" dirty="0">
                <a:solidFill>
                  <a:srgbClr val="6F2F9F"/>
                </a:solidFill>
                <a:latin typeface="Constantia"/>
                <a:cs typeface="Constantia"/>
              </a:rPr>
              <a:t> </a:t>
            </a:r>
            <a:r>
              <a:rPr lang="en-US" sz="1800" spc="-5" dirty="0">
                <a:solidFill>
                  <a:srgbClr val="6F2F9F"/>
                </a:solidFill>
                <a:latin typeface="Constantia"/>
                <a:cs typeface="Constantia"/>
              </a:rPr>
              <a:t>other </a:t>
            </a:r>
            <a:r>
              <a:rPr lang="en-US" sz="1800" dirty="0">
                <a:solidFill>
                  <a:srgbClr val="6F2F9F"/>
                </a:solidFill>
                <a:latin typeface="Constantia"/>
                <a:cs typeface="Constantia"/>
              </a:rPr>
              <a:t> </a:t>
            </a:r>
            <a:r>
              <a:rPr lang="en-US" sz="1800" spc="-10" dirty="0" err="1">
                <a:solidFill>
                  <a:srgbClr val="6F2F9F"/>
                </a:solidFill>
                <a:latin typeface="Constantia"/>
                <a:cs typeface="Constantia"/>
              </a:rPr>
              <a:t>means,with</a:t>
            </a:r>
            <a:r>
              <a:rPr lang="en-US" sz="1800" spc="-80" dirty="0">
                <a:solidFill>
                  <a:srgbClr val="6F2F9F"/>
                </a:solidFill>
                <a:latin typeface="Constantia"/>
                <a:cs typeface="Constantia"/>
              </a:rPr>
              <a:t> </a:t>
            </a:r>
            <a:r>
              <a:rPr lang="en-US" sz="1800" dirty="0">
                <a:solidFill>
                  <a:srgbClr val="6F2F9F"/>
                </a:solidFill>
                <a:latin typeface="Constantia"/>
                <a:cs typeface="Constantia"/>
              </a:rPr>
              <a:t>or</a:t>
            </a:r>
            <a:r>
              <a:rPr lang="en-US" sz="1800" spc="-110" dirty="0">
                <a:solidFill>
                  <a:srgbClr val="6F2F9F"/>
                </a:solidFill>
                <a:latin typeface="Constantia"/>
                <a:cs typeface="Constantia"/>
              </a:rPr>
              <a:t> </a:t>
            </a:r>
            <a:r>
              <a:rPr lang="en-US" sz="1800" spc="-5" dirty="0">
                <a:solidFill>
                  <a:srgbClr val="6F2F9F"/>
                </a:solidFill>
                <a:latin typeface="Constantia"/>
                <a:cs typeface="Constantia"/>
              </a:rPr>
              <a:t>without</a:t>
            </a:r>
            <a:r>
              <a:rPr lang="en-US" sz="1800" spc="-60" dirty="0">
                <a:solidFill>
                  <a:srgbClr val="6F2F9F"/>
                </a:solidFill>
                <a:latin typeface="Constantia"/>
                <a:cs typeface="Constantia"/>
              </a:rPr>
              <a:t> </a:t>
            </a:r>
            <a:r>
              <a:rPr lang="en-US" sz="1800" spc="-10" dirty="0">
                <a:solidFill>
                  <a:srgbClr val="6F2F9F"/>
                </a:solidFill>
                <a:latin typeface="Constantia"/>
                <a:cs typeface="Constantia"/>
              </a:rPr>
              <a:t>luggage,</a:t>
            </a:r>
            <a:r>
              <a:rPr lang="en-US" sz="1800" spc="-25" dirty="0">
                <a:solidFill>
                  <a:srgbClr val="6F2F9F"/>
                </a:solidFill>
                <a:latin typeface="Constantia"/>
                <a:cs typeface="Constantia"/>
              </a:rPr>
              <a:t> </a:t>
            </a:r>
            <a:r>
              <a:rPr lang="en-US" sz="1800" dirty="0">
                <a:solidFill>
                  <a:srgbClr val="6F2F9F"/>
                </a:solidFill>
                <a:latin typeface="Constantia"/>
                <a:cs typeface="Constantia"/>
              </a:rPr>
              <a:t>and</a:t>
            </a:r>
            <a:r>
              <a:rPr lang="en-US" sz="1800" spc="-30" dirty="0">
                <a:solidFill>
                  <a:srgbClr val="6F2F9F"/>
                </a:solidFill>
                <a:latin typeface="Constantia"/>
                <a:cs typeface="Constantia"/>
              </a:rPr>
              <a:t> </a:t>
            </a:r>
            <a:r>
              <a:rPr lang="en-US" sz="1800" spc="-10" dirty="0">
                <a:solidFill>
                  <a:srgbClr val="6F2F9F"/>
                </a:solidFill>
                <a:latin typeface="Constantia"/>
                <a:cs typeface="Constantia"/>
              </a:rPr>
              <a:t>can</a:t>
            </a:r>
            <a:r>
              <a:rPr lang="en-US" sz="1800" spc="-20" dirty="0">
                <a:solidFill>
                  <a:srgbClr val="6F2F9F"/>
                </a:solidFill>
                <a:latin typeface="Constantia"/>
                <a:cs typeface="Constantia"/>
              </a:rPr>
              <a:t> </a:t>
            </a:r>
            <a:r>
              <a:rPr lang="en-US" sz="1800" dirty="0">
                <a:solidFill>
                  <a:srgbClr val="6F2F9F"/>
                </a:solidFill>
                <a:latin typeface="Constantia"/>
                <a:cs typeface="Constantia"/>
              </a:rPr>
              <a:t>be</a:t>
            </a:r>
            <a:r>
              <a:rPr lang="en-US" sz="1800" spc="-90" dirty="0">
                <a:solidFill>
                  <a:srgbClr val="6F2F9F"/>
                </a:solidFill>
                <a:latin typeface="Constantia"/>
                <a:cs typeface="Constantia"/>
              </a:rPr>
              <a:t> </a:t>
            </a:r>
            <a:r>
              <a:rPr lang="en-US" sz="1800" spc="-5" dirty="0">
                <a:solidFill>
                  <a:srgbClr val="6F2F9F"/>
                </a:solidFill>
                <a:latin typeface="Constantia"/>
                <a:cs typeface="Constantia"/>
              </a:rPr>
              <a:t>one</a:t>
            </a:r>
            <a:r>
              <a:rPr lang="en-US" sz="1800" spc="-90" dirty="0">
                <a:solidFill>
                  <a:srgbClr val="6F2F9F"/>
                </a:solidFill>
                <a:latin typeface="Constantia"/>
                <a:cs typeface="Constantia"/>
              </a:rPr>
              <a:t> </a:t>
            </a:r>
            <a:r>
              <a:rPr lang="en-US" sz="1800" spc="-20" dirty="0">
                <a:solidFill>
                  <a:srgbClr val="6F2F9F"/>
                </a:solidFill>
                <a:latin typeface="Constantia"/>
                <a:cs typeface="Constantia"/>
              </a:rPr>
              <a:t>way</a:t>
            </a:r>
            <a:r>
              <a:rPr lang="en-US" sz="1800" spc="360" dirty="0">
                <a:solidFill>
                  <a:srgbClr val="6F2F9F"/>
                </a:solidFill>
                <a:latin typeface="Constantia"/>
                <a:cs typeface="Constantia"/>
              </a:rPr>
              <a:t> </a:t>
            </a:r>
            <a:r>
              <a:rPr lang="en-US" sz="1800" dirty="0">
                <a:solidFill>
                  <a:srgbClr val="6F2F9F"/>
                </a:solidFill>
                <a:latin typeface="Constantia"/>
                <a:cs typeface="Constantia"/>
              </a:rPr>
              <a:t>or</a:t>
            </a:r>
            <a:r>
              <a:rPr lang="en-US" sz="1800" spc="-114" dirty="0">
                <a:solidFill>
                  <a:srgbClr val="6F2F9F"/>
                </a:solidFill>
                <a:latin typeface="Constantia"/>
                <a:cs typeface="Constantia"/>
              </a:rPr>
              <a:t> </a:t>
            </a:r>
            <a:r>
              <a:rPr lang="en-US" sz="1800" spc="-10" dirty="0">
                <a:solidFill>
                  <a:srgbClr val="6F2F9F"/>
                </a:solidFill>
                <a:latin typeface="Constantia"/>
                <a:cs typeface="Constantia"/>
              </a:rPr>
              <a:t>round </a:t>
            </a:r>
            <a:r>
              <a:rPr lang="en-US" sz="1800" spc="-25" dirty="0">
                <a:solidFill>
                  <a:srgbClr val="6F2F9F"/>
                </a:solidFill>
                <a:latin typeface="Constantia"/>
                <a:cs typeface="Constantia"/>
              </a:rPr>
              <a:t>trip.</a:t>
            </a:r>
            <a:endParaRPr lang="en-US" sz="1800" dirty="0">
              <a:latin typeface="Constantia"/>
              <a:cs typeface="Constantia"/>
            </a:endParaRPr>
          </a:p>
          <a:p>
            <a:pPr marL="326390" marR="5080" indent="-3175" algn="just">
              <a:lnSpc>
                <a:spcPct val="104500"/>
              </a:lnSpc>
              <a:spcBef>
                <a:spcPts val="655"/>
              </a:spcBef>
            </a:pPr>
            <a:endParaRPr sz="1800" dirty="0">
              <a:latin typeface="Constantia"/>
              <a:cs typeface="Constantia"/>
            </a:endParaRPr>
          </a:p>
        </p:txBody>
      </p:sp>
      <p:sp>
        <p:nvSpPr>
          <p:cNvPr id="3" name="object 3"/>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441325"/>
            <a:ext cx="6323965" cy="786765"/>
          </a:xfrm>
          <a:prstGeom prst="rect">
            <a:avLst/>
          </a:prstGeom>
        </p:spPr>
        <p:txBody>
          <a:bodyPr vert="horz" wrap="square" lIns="0" tIns="12065" rIns="0" bIns="0" rtlCol="0">
            <a:spAutoFit/>
          </a:bodyPr>
          <a:lstStyle/>
          <a:p>
            <a:pPr marL="12700">
              <a:lnSpc>
                <a:spcPct val="100000"/>
              </a:lnSpc>
              <a:spcBef>
                <a:spcPts val="95"/>
              </a:spcBef>
            </a:pPr>
            <a:r>
              <a:rPr sz="5000" spc="-10" dirty="0"/>
              <a:t>NEED</a:t>
            </a:r>
            <a:r>
              <a:rPr sz="5000" spc="-35" dirty="0"/>
              <a:t> </a:t>
            </a:r>
            <a:r>
              <a:rPr sz="5000" spc="-5" dirty="0"/>
              <a:t>/</a:t>
            </a:r>
            <a:r>
              <a:rPr sz="5000" spc="-30" dirty="0"/>
              <a:t> </a:t>
            </a:r>
            <a:r>
              <a:rPr sz="5000" spc="-85" dirty="0"/>
              <a:t>MOTIVATION</a:t>
            </a:r>
            <a:endParaRPr sz="5000" dirty="0"/>
          </a:p>
        </p:txBody>
      </p:sp>
      <p:sp>
        <p:nvSpPr>
          <p:cNvPr id="4" name="object 4"/>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5" name="TextBox 4">
            <a:extLst>
              <a:ext uri="{FF2B5EF4-FFF2-40B4-BE49-F238E27FC236}">
                <a16:creationId xmlns:a16="http://schemas.microsoft.com/office/drawing/2014/main" id="{38244624-6647-83DC-9D10-117B0E672787}"/>
              </a:ext>
            </a:extLst>
          </p:cNvPr>
          <p:cNvSpPr txBox="1"/>
          <p:nvPr/>
        </p:nvSpPr>
        <p:spPr>
          <a:xfrm>
            <a:off x="0" y="1355725"/>
            <a:ext cx="9067800" cy="3139321"/>
          </a:xfrm>
          <a:prstGeom prst="rect">
            <a:avLst/>
          </a:prstGeom>
          <a:noFill/>
        </p:spPr>
        <p:txBody>
          <a:bodyPr wrap="square" rtlCol="0">
            <a:spAutoFit/>
          </a:bodyPr>
          <a:lstStyle/>
          <a:p>
            <a:r>
              <a:rPr lang="en-US" b="0" i="0" dirty="0">
                <a:solidFill>
                  <a:srgbClr val="7030A0"/>
                </a:solidFill>
                <a:effectLst/>
                <a:latin typeface="Constantia" panose="02030602050306030303" pitchFamily="18" charset="0"/>
              </a:rPr>
              <a:t>In today's generation, modern travelers exhibit a strong inclination to embark on joint holidays or, alternatively, seek out convenient, informative, and immersive online experiences when planning their trips. In response to these preferences, there is a growing demand for top-notch travel websites that can effectively cater to these needs by offering comprehensive information, user-friendly interfaces, and valuable features. These features might include booking tools, itinerary planning capabilities, and a wealth of travel tips. The travel industry is undeniably vast, and as a result, successful travel websites possess the potential to generate substantial revenue through various means, including advertising, affiliate marketing, booking commissions, and other monetization strategies. The endeavor of building a leading travel site not only serves the needs of modern travelers but also holds significant financial rewards.</a:t>
            </a:r>
            <a:endParaRPr lang="en-IN" dirty="0">
              <a:solidFill>
                <a:srgbClr val="7030A0"/>
              </a:solidFill>
              <a:latin typeface="Constantia" panose="0203060205030603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4750" y="593725"/>
            <a:ext cx="6794500" cy="786765"/>
          </a:xfrm>
          <a:prstGeom prst="rect">
            <a:avLst/>
          </a:prstGeom>
        </p:spPr>
        <p:txBody>
          <a:bodyPr vert="horz" wrap="square" lIns="0" tIns="12065" rIns="0" bIns="0" rtlCol="0">
            <a:spAutoFit/>
          </a:bodyPr>
          <a:lstStyle/>
          <a:p>
            <a:pPr marL="12700">
              <a:lnSpc>
                <a:spcPct val="100000"/>
              </a:lnSpc>
              <a:spcBef>
                <a:spcPts val="95"/>
              </a:spcBef>
            </a:pPr>
            <a:r>
              <a:rPr sz="5000" spc="-45" dirty="0"/>
              <a:t>PROBLEM</a:t>
            </a:r>
            <a:r>
              <a:rPr sz="5000" spc="-30" dirty="0"/>
              <a:t> </a:t>
            </a:r>
            <a:r>
              <a:rPr sz="5000" spc="-5" dirty="0"/>
              <a:t>DEFINITION</a:t>
            </a:r>
            <a:endParaRPr sz="5000"/>
          </a:p>
        </p:txBody>
      </p:sp>
      <p:sp>
        <p:nvSpPr>
          <p:cNvPr id="4" name="object 4"/>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6" name="TextBox 5">
            <a:extLst>
              <a:ext uri="{FF2B5EF4-FFF2-40B4-BE49-F238E27FC236}">
                <a16:creationId xmlns:a16="http://schemas.microsoft.com/office/drawing/2014/main" id="{21A7E0C4-AC3F-2691-9E3E-9934E4DC95F9}"/>
              </a:ext>
            </a:extLst>
          </p:cNvPr>
          <p:cNvSpPr txBox="1"/>
          <p:nvPr/>
        </p:nvSpPr>
        <p:spPr>
          <a:xfrm>
            <a:off x="0" y="1380490"/>
            <a:ext cx="9067800" cy="2585323"/>
          </a:xfrm>
          <a:prstGeom prst="rect">
            <a:avLst/>
          </a:prstGeom>
          <a:noFill/>
        </p:spPr>
        <p:txBody>
          <a:bodyPr wrap="square" rtlCol="0">
            <a:spAutoFit/>
          </a:bodyPr>
          <a:lstStyle/>
          <a:p>
            <a:r>
              <a:rPr lang="en-US" b="0" i="0" dirty="0">
                <a:solidFill>
                  <a:schemeClr val="tx2"/>
                </a:solidFill>
                <a:effectLst/>
                <a:latin typeface="Söhne"/>
              </a:rPr>
              <a:t>The aim is to design and develop a comprehensive travel website that caters to the diverse needs of travelers, offering a seamless and informative experience. </a:t>
            </a:r>
          </a:p>
          <a:p>
            <a:pPr marL="285750" indent="-285750">
              <a:buFont typeface="Arial" panose="020B0604020202020204" pitchFamily="34" charset="0"/>
              <a:buChar char="•"/>
            </a:pPr>
            <a:r>
              <a:rPr lang="en-IN" b="0" i="0" dirty="0">
                <a:solidFill>
                  <a:schemeClr val="tx2"/>
                </a:solidFill>
                <a:effectLst/>
                <a:latin typeface="Söhne"/>
              </a:rPr>
              <a:t> User-Friendly Interface            </a:t>
            </a:r>
          </a:p>
          <a:p>
            <a:pPr marL="285750" indent="-285750">
              <a:buFont typeface="Arial" panose="020B0604020202020204" pitchFamily="34" charset="0"/>
              <a:buChar char="•"/>
            </a:pPr>
            <a:r>
              <a:rPr lang="en-IN" dirty="0">
                <a:solidFill>
                  <a:schemeClr val="tx2"/>
                </a:solidFill>
                <a:latin typeface="Söhne"/>
              </a:rPr>
              <a:t> </a:t>
            </a:r>
            <a:r>
              <a:rPr lang="en-IN" b="0" i="0" dirty="0">
                <a:solidFill>
                  <a:schemeClr val="tx2"/>
                </a:solidFill>
                <a:effectLst/>
                <a:latin typeface="Söhne"/>
              </a:rPr>
              <a:t>Comprehensive Travel Information</a:t>
            </a:r>
          </a:p>
          <a:p>
            <a:pPr marL="285750" indent="-285750">
              <a:buFont typeface="Arial" panose="020B0604020202020204" pitchFamily="34" charset="0"/>
              <a:buChar char="•"/>
            </a:pPr>
            <a:r>
              <a:rPr lang="en-IN" b="0" i="0" dirty="0">
                <a:solidFill>
                  <a:schemeClr val="tx2"/>
                </a:solidFill>
                <a:effectLst/>
                <a:latin typeface="Söhne"/>
              </a:rPr>
              <a:t>Booking and Reservation System</a:t>
            </a:r>
            <a:endParaRPr lang="en-IN" dirty="0">
              <a:solidFill>
                <a:schemeClr val="tx2"/>
              </a:solidFill>
              <a:latin typeface="Söhne"/>
            </a:endParaRPr>
          </a:p>
          <a:p>
            <a:pPr marL="285750" indent="-285750">
              <a:buFont typeface="Arial" panose="020B0604020202020204" pitchFamily="34" charset="0"/>
              <a:buChar char="•"/>
            </a:pPr>
            <a:r>
              <a:rPr lang="en-IN" b="0" i="0" dirty="0">
                <a:solidFill>
                  <a:schemeClr val="tx2"/>
                </a:solidFill>
                <a:effectLst/>
                <a:latin typeface="Söhne"/>
              </a:rPr>
              <a:t>Personalization and Recommendations</a:t>
            </a:r>
          </a:p>
          <a:p>
            <a:pPr marL="285750" indent="-285750">
              <a:buFont typeface="Arial" panose="020B0604020202020204" pitchFamily="34" charset="0"/>
              <a:buChar char="•"/>
            </a:pPr>
            <a:r>
              <a:rPr lang="en-IN" b="0" i="0" dirty="0">
                <a:solidFill>
                  <a:schemeClr val="tx2"/>
                </a:solidFill>
                <a:effectLst/>
                <a:latin typeface="Söhne"/>
              </a:rPr>
              <a:t>Data Security and Privacy</a:t>
            </a:r>
            <a:endParaRPr lang="en-IN" dirty="0">
              <a:solidFill>
                <a:schemeClr val="tx2"/>
              </a:solidFill>
              <a:latin typeface="Söhne"/>
            </a:endParaRPr>
          </a:p>
          <a:p>
            <a:pPr marL="285750" indent="-285750">
              <a:buFont typeface="Arial" panose="020B0604020202020204" pitchFamily="34" charset="0"/>
              <a:buChar char="•"/>
            </a:pPr>
            <a:r>
              <a:rPr lang="en-IN" b="0" i="0" dirty="0">
                <a:solidFill>
                  <a:schemeClr val="tx2"/>
                </a:solidFill>
                <a:effectLst/>
                <a:latin typeface="Söhne"/>
              </a:rPr>
              <a:t>Community and Social Features</a:t>
            </a:r>
          </a:p>
          <a:p>
            <a:pPr marL="285750" indent="-285750">
              <a:buFont typeface="Arial" panose="020B0604020202020204" pitchFamily="34" charset="0"/>
              <a:buChar char="•"/>
            </a:pPr>
            <a:r>
              <a:rPr lang="en-IN" b="0" i="0" dirty="0">
                <a:solidFill>
                  <a:schemeClr val="tx2"/>
                </a:solidFill>
                <a:effectLst/>
                <a:latin typeface="Söhne"/>
              </a:rPr>
              <a:t>Continuous Improvement</a:t>
            </a:r>
            <a:endParaRPr lang="en-IN"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17414" y="4403757"/>
            <a:ext cx="924934" cy="726793"/>
          </a:xfrm>
          <a:prstGeom prst="rect">
            <a:avLst/>
          </a:prstGeom>
        </p:spPr>
      </p:pic>
      <p:grpSp>
        <p:nvGrpSpPr>
          <p:cNvPr id="3" name="object 3"/>
          <p:cNvGrpSpPr/>
          <p:nvPr/>
        </p:nvGrpSpPr>
        <p:grpSpPr>
          <a:xfrm>
            <a:off x="-5387" y="0"/>
            <a:ext cx="9149715" cy="825500"/>
            <a:chOff x="-5387" y="0"/>
            <a:chExt cx="9149715" cy="825500"/>
          </a:xfrm>
        </p:grpSpPr>
        <p:sp>
          <p:nvSpPr>
            <p:cNvPr id="4" name="object 4"/>
            <p:cNvSpPr/>
            <p:nvPr/>
          </p:nvSpPr>
          <p:spPr>
            <a:xfrm>
              <a:off x="0" y="0"/>
              <a:ext cx="9144000" cy="769620"/>
            </a:xfrm>
            <a:custGeom>
              <a:avLst/>
              <a:gdLst/>
              <a:ahLst/>
              <a:cxnLst/>
              <a:rect l="l" t="t" r="r" b="b"/>
              <a:pathLst>
                <a:path w="9144000" h="769620">
                  <a:moveTo>
                    <a:pt x="4043679" y="0"/>
                  </a:moveTo>
                  <a:lnTo>
                    <a:pt x="335" y="0"/>
                  </a:lnTo>
                  <a:lnTo>
                    <a:pt x="0" y="27304"/>
                  </a:lnTo>
                  <a:lnTo>
                    <a:pt x="0" y="769365"/>
                  </a:lnTo>
                  <a:lnTo>
                    <a:pt x="75140" y="733678"/>
                  </a:lnTo>
                  <a:lnTo>
                    <a:pt x="103702" y="720417"/>
                  </a:lnTo>
                  <a:lnTo>
                    <a:pt x="163262" y="693326"/>
                  </a:lnTo>
                  <a:lnTo>
                    <a:pt x="226095" y="665617"/>
                  </a:lnTo>
                  <a:lnTo>
                    <a:pt x="292228" y="637453"/>
                  </a:lnTo>
                  <a:lnTo>
                    <a:pt x="361692" y="609001"/>
                  </a:lnTo>
                  <a:lnTo>
                    <a:pt x="397682" y="594718"/>
                  </a:lnTo>
                  <a:lnTo>
                    <a:pt x="434515" y="580424"/>
                  </a:lnTo>
                  <a:lnTo>
                    <a:pt x="472195" y="566141"/>
                  </a:lnTo>
                  <a:lnTo>
                    <a:pt x="510726" y="551888"/>
                  </a:lnTo>
                  <a:lnTo>
                    <a:pt x="550111" y="537687"/>
                  </a:lnTo>
                  <a:lnTo>
                    <a:pt x="590354" y="523559"/>
                  </a:lnTo>
                  <a:lnTo>
                    <a:pt x="631459" y="509522"/>
                  </a:lnTo>
                  <a:lnTo>
                    <a:pt x="673428" y="495600"/>
                  </a:lnTo>
                  <a:lnTo>
                    <a:pt x="716267" y="481811"/>
                  </a:lnTo>
                  <a:lnTo>
                    <a:pt x="759978" y="468177"/>
                  </a:lnTo>
                  <a:lnTo>
                    <a:pt x="804565" y="454718"/>
                  </a:lnTo>
                  <a:lnTo>
                    <a:pt x="850032" y="441454"/>
                  </a:lnTo>
                  <a:lnTo>
                    <a:pt x="896382" y="428408"/>
                  </a:lnTo>
                  <a:lnTo>
                    <a:pt x="943618" y="415598"/>
                  </a:lnTo>
                  <a:lnTo>
                    <a:pt x="991746" y="403046"/>
                  </a:lnTo>
                  <a:lnTo>
                    <a:pt x="1040767" y="390773"/>
                  </a:lnTo>
                  <a:lnTo>
                    <a:pt x="1090687" y="378798"/>
                  </a:lnTo>
                  <a:lnTo>
                    <a:pt x="1141508" y="367143"/>
                  </a:lnTo>
                  <a:lnTo>
                    <a:pt x="1193233" y="355828"/>
                  </a:lnTo>
                  <a:lnTo>
                    <a:pt x="1245868" y="344875"/>
                  </a:lnTo>
                  <a:lnTo>
                    <a:pt x="1299415" y="334302"/>
                  </a:lnTo>
                  <a:lnTo>
                    <a:pt x="1353877" y="324132"/>
                  </a:lnTo>
                  <a:lnTo>
                    <a:pt x="1409260" y="314384"/>
                  </a:lnTo>
                  <a:lnTo>
                    <a:pt x="1465565" y="305080"/>
                  </a:lnTo>
                  <a:lnTo>
                    <a:pt x="1522797" y="296239"/>
                  </a:lnTo>
                  <a:lnTo>
                    <a:pt x="1580960" y="287883"/>
                  </a:lnTo>
                  <a:lnTo>
                    <a:pt x="1640056" y="280033"/>
                  </a:lnTo>
                  <a:lnTo>
                    <a:pt x="1700090" y="272708"/>
                  </a:lnTo>
                  <a:lnTo>
                    <a:pt x="1761066" y="265930"/>
                  </a:lnTo>
                  <a:lnTo>
                    <a:pt x="1822986" y="259718"/>
                  </a:lnTo>
                  <a:lnTo>
                    <a:pt x="1885855" y="254095"/>
                  </a:lnTo>
                  <a:lnTo>
                    <a:pt x="1949677" y="249079"/>
                  </a:lnTo>
                  <a:lnTo>
                    <a:pt x="2014453" y="244693"/>
                  </a:lnTo>
                  <a:lnTo>
                    <a:pt x="2080190" y="240956"/>
                  </a:lnTo>
                  <a:lnTo>
                    <a:pt x="2146889" y="237890"/>
                  </a:lnTo>
                  <a:lnTo>
                    <a:pt x="2214555" y="235514"/>
                  </a:lnTo>
                  <a:lnTo>
                    <a:pt x="2283191" y="233850"/>
                  </a:lnTo>
                  <a:lnTo>
                    <a:pt x="2352802" y="232918"/>
                  </a:lnTo>
                  <a:lnTo>
                    <a:pt x="2392009" y="231595"/>
                  </a:lnTo>
                  <a:lnTo>
                    <a:pt x="2432018" y="230550"/>
                  </a:lnTo>
                  <a:lnTo>
                    <a:pt x="2472808" y="229778"/>
                  </a:lnTo>
                  <a:lnTo>
                    <a:pt x="2514361" y="229270"/>
                  </a:lnTo>
                  <a:lnTo>
                    <a:pt x="2556658" y="229023"/>
                  </a:lnTo>
                  <a:lnTo>
                    <a:pt x="2643412" y="229283"/>
                  </a:lnTo>
                  <a:lnTo>
                    <a:pt x="2732920" y="230509"/>
                  </a:lnTo>
                  <a:lnTo>
                    <a:pt x="2825032" y="232652"/>
                  </a:lnTo>
                  <a:lnTo>
                    <a:pt x="2919600" y="235665"/>
                  </a:lnTo>
                  <a:lnTo>
                    <a:pt x="3016473" y="239499"/>
                  </a:lnTo>
                  <a:lnTo>
                    <a:pt x="3115504" y="244105"/>
                  </a:lnTo>
                  <a:lnTo>
                    <a:pt x="3216543" y="249434"/>
                  </a:lnTo>
                  <a:lnTo>
                    <a:pt x="3319439" y="255440"/>
                  </a:lnTo>
                  <a:lnTo>
                    <a:pt x="3424045" y="262072"/>
                  </a:lnTo>
                  <a:lnTo>
                    <a:pt x="3583832" y="273091"/>
                  </a:lnTo>
                  <a:lnTo>
                    <a:pt x="3746625" y="285248"/>
                  </a:lnTo>
                  <a:lnTo>
                    <a:pt x="3967488" y="302946"/>
                  </a:lnTo>
                  <a:lnTo>
                    <a:pt x="4248003" y="326917"/>
                  </a:lnTo>
                  <a:lnTo>
                    <a:pt x="5429064" y="433491"/>
                  </a:lnTo>
                  <a:lnTo>
                    <a:pt x="5698428" y="456204"/>
                  </a:lnTo>
                  <a:lnTo>
                    <a:pt x="5907282" y="472548"/>
                  </a:lnTo>
                  <a:lnTo>
                    <a:pt x="6059267" y="483486"/>
                  </a:lnTo>
                  <a:lnTo>
                    <a:pt x="6206702" y="493112"/>
                  </a:lnTo>
                  <a:lnTo>
                    <a:pt x="6302216" y="498719"/>
                  </a:lnTo>
                  <a:lnTo>
                    <a:pt x="6395334" y="503622"/>
                  </a:lnTo>
                  <a:lnTo>
                    <a:pt x="6485908" y="507772"/>
                  </a:lnTo>
                  <a:lnTo>
                    <a:pt x="6573788" y="511120"/>
                  </a:lnTo>
                  <a:lnTo>
                    <a:pt x="6658825" y="513619"/>
                  </a:lnTo>
                  <a:lnTo>
                    <a:pt x="6740870" y="515220"/>
                  </a:lnTo>
                  <a:lnTo>
                    <a:pt x="6819773" y="515874"/>
                  </a:lnTo>
                  <a:lnTo>
                    <a:pt x="6891242" y="515724"/>
                  </a:lnTo>
                  <a:lnTo>
                    <a:pt x="6962413" y="515009"/>
                  </a:lnTo>
                  <a:lnTo>
                    <a:pt x="7033244" y="513749"/>
                  </a:lnTo>
                  <a:lnTo>
                    <a:pt x="7103690" y="511966"/>
                  </a:lnTo>
                  <a:lnTo>
                    <a:pt x="7173708" y="509683"/>
                  </a:lnTo>
                  <a:lnTo>
                    <a:pt x="7243253" y="506921"/>
                  </a:lnTo>
                  <a:lnTo>
                    <a:pt x="7312282" y="503700"/>
                  </a:lnTo>
                  <a:lnTo>
                    <a:pt x="7380751" y="500045"/>
                  </a:lnTo>
                  <a:lnTo>
                    <a:pt x="7448616" y="495974"/>
                  </a:lnTo>
                  <a:lnTo>
                    <a:pt x="7515834" y="491512"/>
                  </a:lnTo>
                  <a:lnTo>
                    <a:pt x="7582361" y="486678"/>
                  </a:lnTo>
                  <a:lnTo>
                    <a:pt x="7648154" y="481496"/>
                  </a:lnTo>
                  <a:lnTo>
                    <a:pt x="7713167" y="475986"/>
                  </a:lnTo>
                  <a:lnTo>
                    <a:pt x="7777358" y="470171"/>
                  </a:lnTo>
                  <a:lnTo>
                    <a:pt x="7840683" y="464071"/>
                  </a:lnTo>
                  <a:lnTo>
                    <a:pt x="7903098" y="457709"/>
                  </a:lnTo>
                  <a:lnTo>
                    <a:pt x="7964559" y="451107"/>
                  </a:lnTo>
                  <a:lnTo>
                    <a:pt x="8025023" y="444285"/>
                  </a:lnTo>
                  <a:lnTo>
                    <a:pt x="8084445" y="437267"/>
                  </a:lnTo>
                  <a:lnTo>
                    <a:pt x="8142783" y="430072"/>
                  </a:lnTo>
                  <a:lnTo>
                    <a:pt x="8199992" y="422724"/>
                  </a:lnTo>
                  <a:lnTo>
                    <a:pt x="8256028" y="415244"/>
                  </a:lnTo>
                  <a:lnTo>
                    <a:pt x="8310848" y="407654"/>
                  </a:lnTo>
                  <a:lnTo>
                    <a:pt x="8364408" y="399974"/>
                  </a:lnTo>
                  <a:lnTo>
                    <a:pt x="8416664" y="392228"/>
                  </a:lnTo>
                  <a:lnTo>
                    <a:pt x="8517090" y="376620"/>
                  </a:lnTo>
                  <a:lnTo>
                    <a:pt x="8611775" y="361005"/>
                  </a:lnTo>
                  <a:lnTo>
                    <a:pt x="8700370" y="345555"/>
                  </a:lnTo>
                  <a:lnTo>
                    <a:pt x="8782525" y="330444"/>
                  </a:lnTo>
                  <a:lnTo>
                    <a:pt x="8857889" y="315846"/>
                  </a:lnTo>
                  <a:lnTo>
                    <a:pt x="8926112" y="301934"/>
                  </a:lnTo>
                  <a:lnTo>
                    <a:pt x="8986844" y="288882"/>
                  </a:lnTo>
                  <a:lnTo>
                    <a:pt x="9039736" y="276863"/>
                  </a:lnTo>
                  <a:lnTo>
                    <a:pt x="9084437" y="266051"/>
                  </a:lnTo>
                  <a:lnTo>
                    <a:pt x="9144000" y="249936"/>
                  </a:lnTo>
                  <a:lnTo>
                    <a:pt x="9144000" y="66801"/>
                  </a:lnTo>
                  <a:lnTo>
                    <a:pt x="9143619" y="59309"/>
                  </a:lnTo>
                  <a:lnTo>
                    <a:pt x="9088127" y="75865"/>
                  </a:lnTo>
                  <a:lnTo>
                    <a:pt x="8992220" y="103472"/>
                  </a:lnTo>
                  <a:lnTo>
                    <a:pt x="8920392" y="123398"/>
                  </a:lnTo>
                  <a:lnTo>
                    <a:pt x="8842696" y="144282"/>
                  </a:lnTo>
                  <a:lnTo>
                    <a:pt x="8759513" y="165901"/>
                  </a:lnTo>
                  <a:lnTo>
                    <a:pt x="8671224" y="188032"/>
                  </a:lnTo>
                  <a:lnTo>
                    <a:pt x="8578209" y="210451"/>
                  </a:lnTo>
                  <a:lnTo>
                    <a:pt x="8480851" y="232936"/>
                  </a:lnTo>
                  <a:lnTo>
                    <a:pt x="8430661" y="244133"/>
                  </a:lnTo>
                  <a:lnTo>
                    <a:pt x="8379529" y="255263"/>
                  </a:lnTo>
                  <a:lnTo>
                    <a:pt x="8327500" y="266298"/>
                  </a:lnTo>
                  <a:lnTo>
                    <a:pt x="8274624" y="277211"/>
                  </a:lnTo>
                  <a:lnTo>
                    <a:pt x="8220948" y="287972"/>
                  </a:lnTo>
                  <a:lnTo>
                    <a:pt x="8166518" y="298555"/>
                  </a:lnTo>
                  <a:lnTo>
                    <a:pt x="8111384" y="308931"/>
                  </a:lnTo>
                  <a:lnTo>
                    <a:pt x="8055592" y="319072"/>
                  </a:lnTo>
                  <a:lnTo>
                    <a:pt x="7999190" y="328952"/>
                  </a:lnTo>
                  <a:lnTo>
                    <a:pt x="7942226" y="338541"/>
                  </a:lnTo>
                  <a:lnTo>
                    <a:pt x="7884747" y="347812"/>
                  </a:lnTo>
                  <a:lnTo>
                    <a:pt x="7826801" y="356737"/>
                  </a:lnTo>
                  <a:lnTo>
                    <a:pt x="7768436" y="365289"/>
                  </a:lnTo>
                  <a:lnTo>
                    <a:pt x="7709699" y="373438"/>
                  </a:lnTo>
                  <a:lnTo>
                    <a:pt x="7650637" y="381158"/>
                  </a:lnTo>
                  <a:lnTo>
                    <a:pt x="7591299" y="388421"/>
                  </a:lnTo>
                  <a:lnTo>
                    <a:pt x="7531733" y="395198"/>
                  </a:lnTo>
                  <a:lnTo>
                    <a:pt x="7471984" y="401463"/>
                  </a:lnTo>
                  <a:lnTo>
                    <a:pt x="7412102" y="407186"/>
                  </a:lnTo>
                  <a:lnTo>
                    <a:pt x="7352134" y="412340"/>
                  </a:lnTo>
                  <a:lnTo>
                    <a:pt x="7292128" y="416898"/>
                  </a:lnTo>
                  <a:lnTo>
                    <a:pt x="7232130" y="420830"/>
                  </a:lnTo>
                  <a:lnTo>
                    <a:pt x="7172189" y="424111"/>
                  </a:lnTo>
                  <a:lnTo>
                    <a:pt x="7112353" y="426710"/>
                  </a:lnTo>
                  <a:lnTo>
                    <a:pt x="7052668" y="428602"/>
                  </a:lnTo>
                  <a:lnTo>
                    <a:pt x="6993183" y="429757"/>
                  </a:lnTo>
                  <a:lnTo>
                    <a:pt x="6933946" y="430149"/>
                  </a:lnTo>
                  <a:lnTo>
                    <a:pt x="6889030" y="429877"/>
                  </a:lnTo>
                  <a:lnTo>
                    <a:pt x="6842706" y="429073"/>
                  </a:lnTo>
                  <a:lnTo>
                    <a:pt x="6795040" y="427751"/>
                  </a:lnTo>
                  <a:lnTo>
                    <a:pt x="6746097" y="425926"/>
                  </a:lnTo>
                  <a:lnTo>
                    <a:pt x="6695945" y="423614"/>
                  </a:lnTo>
                  <a:lnTo>
                    <a:pt x="6644648" y="420830"/>
                  </a:lnTo>
                  <a:lnTo>
                    <a:pt x="6592274" y="417588"/>
                  </a:lnTo>
                  <a:lnTo>
                    <a:pt x="6538888" y="413904"/>
                  </a:lnTo>
                  <a:lnTo>
                    <a:pt x="6484556" y="409792"/>
                  </a:lnTo>
                  <a:lnTo>
                    <a:pt x="6429345" y="405269"/>
                  </a:lnTo>
                  <a:lnTo>
                    <a:pt x="6373320" y="400349"/>
                  </a:lnTo>
                  <a:lnTo>
                    <a:pt x="6316548" y="395046"/>
                  </a:lnTo>
                  <a:lnTo>
                    <a:pt x="6259095" y="389377"/>
                  </a:lnTo>
                  <a:lnTo>
                    <a:pt x="6201027" y="383356"/>
                  </a:lnTo>
                  <a:lnTo>
                    <a:pt x="6142410" y="376998"/>
                  </a:lnTo>
                  <a:lnTo>
                    <a:pt x="6083310" y="370319"/>
                  </a:lnTo>
                  <a:lnTo>
                    <a:pt x="5963925" y="356055"/>
                  </a:lnTo>
                  <a:lnTo>
                    <a:pt x="5843403" y="340687"/>
                  </a:lnTo>
                  <a:lnTo>
                    <a:pt x="5722271" y="324333"/>
                  </a:lnTo>
                  <a:lnTo>
                    <a:pt x="5601059" y="307116"/>
                  </a:lnTo>
                  <a:lnTo>
                    <a:pt x="5480295" y="289155"/>
                  </a:lnTo>
                  <a:lnTo>
                    <a:pt x="5360509" y="270571"/>
                  </a:lnTo>
                  <a:lnTo>
                    <a:pt x="5242229" y="251486"/>
                  </a:lnTo>
                  <a:lnTo>
                    <a:pt x="5125984" y="232019"/>
                  </a:lnTo>
                  <a:lnTo>
                    <a:pt x="5012303" y="212291"/>
                  </a:lnTo>
                  <a:lnTo>
                    <a:pt x="4901714" y="192423"/>
                  </a:lnTo>
                  <a:lnTo>
                    <a:pt x="4794748" y="172536"/>
                  </a:lnTo>
                  <a:lnTo>
                    <a:pt x="4691932" y="152750"/>
                  </a:lnTo>
                  <a:lnTo>
                    <a:pt x="4593796" y="133186"/>
                  </a:lnTo>
                  <a:lnTo>
                    <a:pt x="4500868" y="113965"/>
                  </a:lnTo>
                  <a:lnTo>
                    <a:pt x="4413677" y="95208"/>
                  </a:lnTo>
                  <a:lnTo>
                    <a:pt x="4332753" y="77034"/>
                  </a:lnTo>
                  <a:lnTo>
                    <a:pt x="4258623" y="59565"/>
                  </a:lnTo>
                  <a:lnTo>
                    <a:pt x="4191818" y="42921"/>
                  </a:lnTo>
                  <a:lnTo>
                    <a:pt x="4132865" y="27223"/>
                  </a:lnTo>
                  <a:lnTo>
                    <a:pt x="4082294" y="12592"/>
                  </a:lnTo>
                  <a:lnTo>
                    <a:pt x="4060316" y="5714"/>
                  </a:lnTo>
                  <a:lnTo>
                    <a:pt x="4043679" y="0"/>
                  </a:lnTo>
                  <a:close/>
                </a:path>
              </a:pathLst>
            </a:custGeom>
            <a:solidFill>
              <a:srgbClr val="FF6600"/>
            </a:solidFill>
          </p:spPr>
          <p:txBody>
            <a:bodyPr wrap="square" lIns="0" tIns="0" rIns="0" bIns="0" rtlCol="0"/>
            <a:lstStyle/>
            <a:p>
              <a:endParaRPr/>
            </a:p>
          </p:txBody>
        </p:sp>
        <p:sp>
          <p:nvSpPr>
            <p:cNvPr id="5" name="object 5"/>
            <p:cNvSpPr/>
            <p:nvPr/>
          </p:nvSpPr>
          <p:spPr>
            <a:xfrm>
              <a:off x="4404359" y="0"/>
              <a:ext cx="4739640" cy="449580"/>
            </a:xfrm>
            <a:custGeom>
              <a:avLst/>
              <a:gdLst/>
              <a:ahLst/>
              <a:cxnLst/>
              <a:rect l="l" t="t" r="r" b="b"/>
              <a:pathLst>
                <a:path w="4739640" h="449580">
                  <a:moveTo>
                    <a:pt x="4739640" y="0"/>
                  </a:moveTo>
                  <a:lnTo>
                    <a:pt x="0" y="0"/>
                  </a:lnTo>
                  <a:lnTo>
                    <a:pt x="8254" y="2412"/>
                  </a:lnTo>
                  <a:lnTo>
                    <a:pt x="53022" y="14353"/>
                  </a:lnTo>
                  <a:lnTo>
                    <a:pt x="107439" y="28162"/>
                  </a:lnTo>
                  <a:lnTo>
                    <a:pt x="205743" y="51978"/>
                  </a:lnTo>
                  <a:lnTo>
                    <a:pt x="322118" y="78974"/>
                  </a:lnTo>
                  <a:lnTo>
                    <a:pt x="454382" y="108537"/>
                  </a:lnTo>
                  <a:lnTo>
                    <a:pt x="600348" y="140052"/>
                  </a:lnTo>
                  <a:lnTo>
                    <a:pt x="757834" y="172907"/>
                  </a:lnTo>
                  <a:lnTo>
                    <a:pt x="868145" y="195252"/>
                  </a:lnTo>
                  <a:lnTo>
                    <a:pt x="981958" y="217737"/>
                  </a:lnTo>
                  <a:lnTo>
                    <a:pt x="1098625" y="240182"/>
                  </a:lnTo>
                  <a:lnTo>
                    <a:pt x="1217499" y="262404"/>
                  </a:lnTo>
                  <a:lnTo>
                    <a:pt x="1337934" y="284223"/>
                  </a:lnTo>
                  <a:lnTo>
                    <a:pt x="1459281" y="305455"/>
                  </a:lnTo>
                  <a:lnTo>
                    <a:pt x="1580894" y="325919"/>
                  </a:lnTo>
                  <a:lnTo>
                    <a:pt x="1702125" y="345434"/>
                  </a:lnTo>
                  <a:lnTo>
                    <a:pt x="1822327" y="363818"/>
                  </a:lnTo>
                  <a:lnTo>
                    <a:pt x="1881840" y="372528"/>
                  </a:lnTo>
                  <a:lnTo>
                    <a:pt x="1940853" y="380888"/>
                  </a:lnTo>
                  <a:lnTo>
                    <a:pt x="1999286" y="388875"/>
                  </a:lnTo>
                  <a:lnTo>
                    <a:pt x="2057056" y="396464"/>
                  </a:lnTo>
                  <a:lnTo>
                    <a:pt x="2114084" y="403635"/>
                  </a:lnTo>
                  <a:lnTo>
                    <a:pt x="2170289" y="410364"/>
                  </a:lnTo>
                  <a:lnTo>
                    <a:pt x="2225589" y="416628"/>
                  </a:lnTo>
                  <a:lnTo>
                    <a:pt x="2279904" y="422405"/>
                  </a:lnTo>
                  <a:lnTo>
                    <a:pt x="2333153" y="427673"/>
                  </a:lnTo>
                  <a:lnTo>
                    <a:pt x="2385254" y="432407"/>
                  </a:lnTo>
                  <a:lnTo>
                    <a:pt x="2436128" y="436586"/>
                  </a:lnTo>
                  <a:lnTo>
                    <a:pt x="2485693" y="440187"/>
                  </a:lnTo>
                  <a:lnTo>
                    <a:pt x="2533868" y="443187"/>
                  </a:lnTo>
                  <a:lnTo>
                    <a:pt x="2580572" y="445563"/>
                  </a:lnTo>
                  <a:lnTo>
                    <a:pt x="2625724" y="447294"/>
                  </a:lnTo>
                  <a:lnTo>
                    <a:pt x="2680425" y="448571"/>
                  </a:lnTo>
                  <a:lnTo>
                    <a:pt x="2735616" y="449006"/>
                  </a:lnTo>
                  <a:lnTo>
                    <a:pt x="2791241" y="448632"/>
                  </a:lnTo>
                  <a:lnTo>
                    <a:pt x="2847243" y="447481"/>
                  </a:lnTo>
                  <a:lnTo>
                    <a:pt x="2903566" y="445586"/>
                  </a:lnTo>
                  <a:lnTo>
                    <a:pt x="2960152" y="442980"/>
                  </a:lnTo>
                  <a:lnTo>
                    <a:pt x="3016946" y="439697"/>
                  </a:lnTo>
                  <a:lnTo>
                    <a:pt x="3073890" y="435768"/>
                  </a:lnTo>
                  <a:lnTo>
                    <a:pt x="3130928" y="431227"/>
                  </a:lnTo>
                  <a:lnTo>
                    <a:pt x="3188003" y="426106"/>
                  </a:lnTo>
                  <a:lnTo>
                    <a:pt x="3245058" y="420439"/>
                  </a:lnTo>
                  <a:lnTo>
                    <a:pt x="3302038" y="414258"/>
                  </a:lnTo>
                  <a:lnTo>
                    <a:pt x="3358884" y="407597"/>
                  </a:lnTo>
                  <a:lnTo>
                    <a:pt x="3415542" y="400487"/>
                  </a:lnTo>
                  <a:lnTo>
                    <a:pt x="3471952" y="392963"/>
                  </a:lnTo>
                  <a:lnTo>
                    <a:pt x="3528061" y="385056"/>
                  </a:lnTo>
                  <a:lnTo>
                    <a:pt x="3583809" y="376801"/>
                  </a:lnTo>
                  <a:lnTo>
                    <a:pt x="3639142" y="368228"/>
                  </a:lnTo>
                  <a:lnTo>
                    <a:pt x="3694002" y="359373"/>
                  </a:lnTo>
                  <a:lnTo>
                    <a:pt x="3748332" y="350267"/>
                  </a:lnTo>
                  <a:lnTo>
                    <a:pt x="3802076" y="340943"/>
                  </a:lnTo>
                  <a:lnTo>
                    <a:pt x="3855178" y="331434"/>
                  </a:lnTo>
                  <a:lnTo>
                    <a:pt x="3907580" y="321774"/>
                  </a:lnTo>
                  <a:lnTo>
                    <a:pt x="3959225" y="311994"/>
                  </a:lnTo>
                  <a:lnTo>
                    <a:pt x="4060022" y="292209"/>
                  </a:lnTo>
                  <a:lnTo>
                    <a:pt x="4157115" y="272342"/>
                  </a:lnTo>
                  <a:lnTo>
                    <a:pt x="4250049" y="252657"/>
                  </a:lnTo>
                  <a:lnTo>
                    <a:pt x="4380664" y="224044"/>
                  </a:lnTo>
                  <a:lnTo>
                    <a:pt x="4636492" y="166157"/>
                  </a:lnTo>
                  <a:lnTo>
                    <a:pt x="4739640" y="143383"/>
                  </a:lnTo>
                  <a:lnTo>
                    <a:pt x="4739640" y="0"/>
                  </a:lnTo>
                  <a:close/>
                </a:path>
              </a:pathLst>
            </a:custGeom>
            <a:solidFill>
              <a:srgbClr val="000099"/>
            </a:solidFill>
          </p:spPr>
          <p:txBody>
            <a:bodyPr wrap="square" lIns="0" tIns="0" rIns="0" bIns="0" rtlCol="0"/>
            <a:lstStyle/>
            <a:p>
              <a:endParaRPr/>
            </a:p>
          </p:txBody>
        </p:sp>
        <p:sp>
          <p:nvSpPr>
            <p:cNvPr id="6" name="object 6"/>
            <p:cNvSpPr/>
            <p:nvPr/>
          </p:nvSpPr>
          <p:spPr>
            <a:xfrm>
              <a:off x="0" y="0"/>
              <a:ext cx="8872220" cy="814705"/>
            </a:xfrm>
            <a:custGeom>
              <a:avLst/>
              <a:gdLst/>
              <a:ahLst/>
              <a:cxnLst/>
              <a:rect l="l" t="t" r="r" b="b"/>
              <a:pathLst>
                <a:path w="8872220" h="814705">
                  <a:moveTo>
                    <a:pt x="0" y="814704"/>
                  </a:moveTo>
                  <a:lnTo>
                    <a:pt x="85276" y="790701"/>
                  </a:lnTo>
                  <a:lnTo>
                    <a:pt x="146227" y="773909"/>
                  </a:lnTo>
                  <a:lnTo>
                    <a:pt x="211705" y="756236"/>
                  </a:lnTo>
                  <a:lnTo>
                    <a:pt x="281549" y="737800"/>
                  </a:lnTo>
                  <a:lnTo>
                    <a:pt x="355594" y="718717"/>
                  </a:lnTo>
                  <a:lnTo>
                    <a:pt x="394142" y="708969"/>
                  </a:lnTo>
                  <a:lnTo>
                    <a:pt x="433679" y="699105"/>
                  </a:lnTo>
                  <a:lnTo>
                    <a:pt x="474186" y="689137"/>
                  </a:lnTo>
                  <a:lnTo>
                    <a:pt x="515641" y="679080"/>
                  </a:lnTo>
                  <a:lnTo>
                    <a:pt x="558025" y="668950"/>
                  </a:lnTo>
                  <a:lnTo>
                    <a:pt x="601317" y="658761"/>
                  </a:lnTo>
                  <a:lnTo>
                    <a:pt x="645497" y="648528"/>
                  </a:lnTo>
                  <a:lnTo>
                    <a:pt x="690545" y="638265"/>
                  </a:lnTo>
                  <a:lnTo>
                    <a:pt x="736439" y="627986"/>
                  </a:lnTo>
                  <a:lnTo>
                    <a:pt x="783160" y="617707"/>
                  </a:lnTo>
                  <a:lnTo>
                    <a:pt x="830688" y="607443"/>
                  </a:lnTo>
                  <a:lnTo>
                    <a:pt x="879002" y="597207"/>
                  </a:lnTo>
                  <a:lnTo>
                    <a:pt x="928081" y="587014"/>
                  </a:lnTo>
                  <a:lnTo>
                    <a:pt x="977906" y="576880"/>
                  </a:lnTo>
                  <a:lnTo>
                    <a:pt x="1028456" y="566818"/>
                  </a:lnTo>
                  <a:lnTo>
                    <a:pt x="1079711" y="556844"/>
                  </a:lnTo>
                  <a:lnTo>
                    <a:pt x="1131650" y="546971"/>
                  </a:lnTo>
                  <a:lnTo>
                    <a:pt x="1184253" y="537216"/>
                  </a:lnTo>
                  <a:lnTo>
                    <a:pt x="1237500" y="527591"/>
                  </a:lnTo>
                  <a:lnTo>
                    <a:pt x="1291370" y="518113"/>
                  </a:lnTo>
                  <a:lnTo>
                    <a:pt x="1345843" y="508795"/>
                  </a:lnTo>
                  <a:lnTo>
                    <a:pt x="1400898" y="499652"/>
                  </a:lnTo>
                  <a:lnTo>
                    <a:pt x="1456516" y="490700"/>
                  </a:lnTo>
                  <a:lnTo>
                    <a:pt x="1512676" y="481951"/>
                  </a:lnTo>
                  <a:lnTo>
                    <a:pt x="1569358" y="473422"/>
                  </a:lnTo>
                  <a:lnTo>
                    <a:pt x="1626541" y="465127"/>
                  </a:lnTo>
                  <a:lnTo>
                    <a:pt x="1684205" y="457080"/>
                  </a:lnTo>
                  <a:lnTo>
                    <a:pt x="1742329" y="449297"/>
                  </a:lnTo>
                  <a:lnTo>
                    <a:pt x="1800893" y="441791"/>
                  </a:lnTo>
                  <a:lnTo>
                    <a:pt x="1859878" y="434577"/>
                  </a:lnTo>
                  <a:lnTo>
                    <a:pt x="1919262" y="427671"/>
                  </a:lnTo>
                  <a:lnTo>
                    <a:pt x="1979025" y="421086"/>
                  </a:lnTo>
                  <a:lnTo>
                    <a:pt x="2039147" y="414837"/>
                  </a:lnTo>
                  <a:lnTo>
                    <a:pt x="2099608" y="408939"/>
                  </a:lnTo>
                  <a:lnTo>
                    <a:pt x="2160387" y="403408"/>
                  </a:lnTo>
                  <a:lnTo>
                    <a:pt x="2221463" y="398256"/>
                  </a:lnTo>
                  <a:lnTo>
                    <a:pt x="2282817" y="393499"/>
                  </a:lnTo>
                  <a:lnTo>
                    <a:pt x="2344429" y="389152"/>
                  </a:lnTo>
                  <a:lnTo>
                    <a:pt x="2406277" y="385229"/>
                  </a:lnTo>
                  <a:lnTo>
                    <a:pt x="2468341" y="381744"/>
                  </a:lnTo>
                  <a:lnTo>
                    <a:pt x="2530602" y="378713"/>
                  </a:lnTo>
                  <a:lnTo>
                    <a:pt x="2572195" y="377017"/>
                  </a:lnTo>
                  <a:lnTo>
                    <a:pt x="2614454" y="375617"/>
                  </a:lnTo>
                  <a:lnTo>
                    <a:pt x="2657363" y="374505"/>
                  </a:lnTo>
                  <a:lnTo>
                    <a:pt x="2700905" y="373674"/>
                  </a:lnTo>
                  <a:lnTo>
                    <a:pt x="2745061" y="373114"/>
                  </a:lnTo>
                  <a:lnTo>
                    <a:pt x="2789816" y="372819"/>
                  </a:lnTo>
                  <a:lnTo>
                    <a:pt x="2835151" y="372780"/>
                  </a:lnTo>
                  <a:lnTo>
                    <a:pt x="2881050" y="372989"/>
                  </a:lnTo>
                  <a:lnTo>
                    <a:pt x="2927496" y="373438"/>
                  </a:lnTo>
                  <a:lnTo>
                    <a:pt x="2974471" y="374120"/>
                  </a:lnTo>
                  <a:lnTo>
                    <a:pt x="3021958" y="375025"/>
                  </a:lnTo>
                  <a:lnTo>
                    <a:pt x="3069940" y="376147"/>
                  </a:lnTo>
                  <a:lnTo>
                    <a:pt x="3118401" y="377477"/>
                  </a:lnTo>
                  <a:lnTo>
                    <a:pt x="3167322" y="379007"/>
                  </a:lnTo>
                  <a:lnTo>
                    <a:pt x="3216686" y="380729"/>
                  </a:lnTo>
                  <a:lnTo>
                    <a:pt x="3266477" y="382635"/>
                  </a:lnTo>
                  <a:lnTo>
                    <a:pt x="3316678" y="384717"/>
                  </a:lnTo>
                  <a:lnTo>
                    <a:pt x="3367270" y="386967"/>
                  </a:lnTo>
                  <a:lnTo>
                    <a:pt x="3418238" y="389377"/>
                  </a:lnTo>
                  <a:lnTo>
                    <a:pt x="3469563" y="391939"/>
                  </a:lnTo>
                  <a:lnTo>
                    <a:pt x="3521230" y="394645"/>
                  </a:lnTo>
                  <a:lnTo>
                    <a:pt x="3573219" y="397487"/>
                  </a:lnTo>
                  <a:lnTo>
                    <a:pt x="3625516" y="400457"/>
                  </a:lnTo>
                  <a:lnTo>
                    <a:pt x="3678101" y="403547"/>
                  </a:lnTo>
                  <a:lnTo>
                    <a:pt x="3730959" y="406749"/>
                  </a:lnTo>
                  <a:lnTo>
                    <a:pt x="3784071" y="410055"/>
                  </a:lnTo>
                  <a:lnTo>
                    <a:pt x="3837422" y="413457"/>
                  </a:lnTo>
                  <a:lnTo>
                    <a:pt x="3890993" y="416946"/>
                  </a:lnTo>
                  <a:lnTo>
                    <a:pt x="3944767" y="420516"/>
                  </a:lnTo>
                  <a:lnTo>
                    <a:pt x="3998728" y="424157"/>
                  </a:lnTo>
                  <a:lnTo>
                    <a:pt x="4052858" y="427862"/>
                  </a:lnTo>
                  <a:lnTo>
                    <a:pt x="4107141" y="431624"/>
                  </a:lnTo>
                  <a:lnTo>
                    <a:pt x="4161558" y="435433"/>
                  </a:lnTo>
                  <a:lnTo>
                    <a:pt x="4216093" y="439281"/>
                  </a:lnTo>
                  <a:lnTo>
                    <a:pt x="4270728" y="443162"/>
                  </a:lnTo>
                  <a:lnTo>
                    <a:pt x="4325447" y="447066"/>
                  </a:lnTo>
                  <a:lnTo>
                    <a:pt x="4380233" y="450986"/>
                  </a:lnTo>
                  <a:lnTo>
                    <a:pt x="4435067" y="454914"/>
                  </a:lnTo>
                  <a:lnTo>
                    <a:pt x="4489934" y="458842"/>
                  </a:lnTo>
                  <a:lnTo>
                    <a:pt x="4544815" y="462761"/>
                  </a:lnTo>
                  <a:lnTo>
                    <a:pt x="4599694" y="466664"/>
                  </a:lnTo>
                  <a:lnTo>
                    <a:pt x="4654554" y="470543"/>
                  </a:lnTo>
                  <a:lnTo>
                    <a:pt x="4709377" y="474390"/>
                  </a:lnTo>
                  <a:lnTo>
                    <a:pt x="4764146" y="478196"/>
                  </a:lnTo>
                  <a:lnTo>
                    <a:pt x="4818845" y="481954"/>
                  </a:lnTo>
                  <a:lnTo>
                    <a:pt x="4873455" y="485655"/>
                  </a:lnTo>
                  <a:lnTo>
                    <a:pt x="4927960" y="489292"/>
                  </a:lnTo>
                  <a:lnTo>
                    <a:pt x="4982343" y="492857"/>
                  </a:lnTo>
                  <a:lnTo>
                    <a:pt x="5036586" y="496342"/>
                  </a:lnTo>
                  <a:lnTo>
                    <a:pt x="5090673" y="499738"/>
                  </a:lnTo>
                  <a:lnTo>
                    <a:pt x="5144586" y="503037"/>
                  </a:lnTo>
                  <a:lnTo>
                    <a:pt x="5198308" y="506232"/>
                  </a:lnTo>
                  <a:lnTo>
                    <a:pt x="5251822" y="509315"/>
                  </a:lnTo>
                  <a:lnTo>
                    <a:pt x="5305111" y="512277"/>
                  </a:lnTo>
                  <a:lnTo>
                    <a:pt x="5358157" y="515111"/>
                  </a:lnTo>
                  <a:lnTo>
                    <a:pt x="5410944" y="517809"/>
                  </a:lnTo>
                  <a:lnTo>
                    <a:pt x="5463454" y="520361"/>
                  </a:lnTo>
                  <a:lnTo>
                    <a:pt x="5515670" y="522762"/>
                  </a:lnTo>
                  <a:lnTo>
                    <a:pt x="5567575" y="525001"/>
                  </a:lnTo>
                  <a:lnTo>
                    <a:pt x="5619152" y="527073"/>
                  </a:lnTo>
                  <a:lnTo>
                    <a:pt x="5670384" y="528967"/>
                  </a:lnTo>
                  <a:lnTo>
                    <a:pt x="5721253" y="530678"/>
                  </a:lnTo>
                  <a:lnTo>
                    <a:pt x="5771743" y="532195"/>
                  </a:lnTo>
                  <a:lnTo>
                    <a:pt x="5821835" y="533512"/>
                  </a:lnTo>
                  <a:lnTo>
                    <a:pt x="5871514" y="534621"/>
                  </a:lnTo>
                  <a:lnTo>
                    <a:pt x="5920762" y="535512"/>
                  </a:lnTo>
                  <a:lnTo>
                    <a:pt x="5969562" y="536180"/>
                  </a:lnTo>
                  <a:lnTo>
                    <a:pt x="6017897" y="536614"/>
                  </a:lnTo>
                  <a:lnTo>
                    <a:pt x="6065748" y="536808"/>
                  </a:lnTo>
                  <a:lnTo>
                    <a:pt x="6113101" y="536753"/>
                  </a:lnTo>
                  <a:lnTo>
                    <a:pt x="6159936" y="536442"/>
                  </a:lnTo>
                  <a:lnTo>
                    <a:pt x="6206238" y="535865"/>
                  </a:lnTo>
                  <a:lnTo>
                    <a:pt x="6251988" y="535017"/>
                  </a:lnTo>
                  <a:lnTo>
                    <a:pt x="6297170" y="533887"/>
                  </a:lnTo>
                  <a:lnTo>
                    <a:pt x="6341767" y="532469"/>
                  </a:lnTo>
                  <a:lnTo>
                    <a:pt x="6385761" y="530753"/>
                  </a:lnTo>
                  <a:lnTo>
                    <a:pt x="6429135" y="528734"/>
                  </a:lnTo>
                  <a:lnTo>
                    <a:pt x="6471873" y="526401"/>
                  </a:lnTo>
                  <a:lnTo>
                    <a:pt x="6513957" y="523748"/>
                  </a:lnTo>
                  <a:lnTo>
                    <a:pt x="6572093" y="519510"/>
                  </a:lnTo>
                  <a:lnTo>
                    <a:pt x="6629978" y="514695"/>
                  </a:lnTo>
                  <a:lnTo>
                    <a:pt x="6687600" y="509322"/>
                  </a:lnTo>
                  <a:lnTo>
                    <a:pt x="6744950" y="503412"/>
                  </a:lnTo>
                  <a:lnTo>
                    <a:pt x="6802018" y="496982"/>
                  </a:lnTo>
                  <a:lnTo>
                    <a:pt x="6858794" y="490053"/>
                  </a:lnTo>
                  <a:lnTo>
                    <a:pt x="6915269" y="482644"/>
                  </a:lnTo>
                  <a:lnTo>
                    <a:pt x="6971433" y="474775"/>
                  </a:lnTo>
                  <a:lnTo>
                    <a:pt x="7027275" y="466465"/>
                  </a:lnTo>
                  <a:lnTo>
                    <a:pt x="7082787" y="457733"/>
                  </a:lnTo>
                  <a:lnTo>
                    <a:pt x="7137958" y="448600"/>
                  </a:lnTo>
                  <a:lnTo>
                    <a:pt x="7192779" y="439084"/>
                  </a:lnTo>
                  <a:lnTo>
                    <a:pt x="7247239" y="429205"/>
                  </a:lnTo>
                  <a:lnTo>
                    <a:pt x="7301330" y="418982"/>
                  </a:lnTo>
                  <a:lnTo>
                    <a:pt x="7355040" y="408436"/>
                  </a:lnTo>
                  <a:lnTo>
                    <a:pt x="7408361" y="397585"/>
                  </a:lnTo>
                  <a:lnTo>
                    <a:pt x="7461282" y="386449"/>
                  </a:lnTo>
                  <a:lnTo>
                    <a:pt x="7513795" y="375047"/>
                  </a:lnTo>
                  <a:lnTo>
                    <a:pt x="7565888" y="363400"/>
                  </a:lnTo>
                  <a:lnTo>
                    <a:pt x="7617553" y="351525"/>
                  </a:lnTo>
                  <a:lnTo>
                    <a:pt x="7668778" y="339444"/>
                  </a:lnTo>
                  <a:lnTo>
                    <a:pt x="7719556" y="327175"/>
                  </a:lnTo>
                  <a:lnTo>
                    <a:pt x="7769875" y="314737"/>
                  </a:lnTo>
                  <a:lnTo>
                    <a:pt x="7819727" y="302151"/>
                  </a:lnTo>
                  <a:lnTo>
                    <a:pt x="7869100" y="289436"/>
                  </a:lnTo>
                  <a:lnTo>
                    <a:pt x="7917986" y="276611"/>
                  </a:lnTo>
                  <a:lnTo>
                    <a:pt x="7966375" y="263695"/>
                  </a:lnTo>
                  <a:lnTo>
                    <a:pt x="8014257" y="250709"/>
                  </a:lnTo>
                  <a:lnTo>
                    <a:pt x="8061621" y="237671"/>
                  </a:lnTo>
                  <a:lnTo>
                    <a:pt x="8108459" y="224602"/>
                  </a:lnTo>
                  <a:lnTo>
                    <a:pt x="8154761" y="211520"/>
                  </a:lnTo>
                  <a:lnTo>
                    <a:pt x="8200516" y="198445"/>
                  </a:lnTo>
                  <a:lnTo>
                    <a:pt x="8245715" y="185397"/>
                  </a:lnTo>
                  <a:lnTo>
                    <a:pt x="8290348" y="172395"/>
                  </a:lnTo>
                  <a:lnTo>
                    <a:pt x="8334405" y="159458"/>
                  </a:lnTo>
                  <a:lnTo>
                    <a:pt x="8377877" y="146607"/>
                  </a:lnTo>
                  <a:lnTo>
                    <a:pt x="8420754" y="133859"/>
                  </a:lnTo>
                  <a:lnTo>
                    <a:pt x="8463025" y="121236"/>
                  </a:lnTo>
                  <a:lnTo>
                    <a:pt x="8504682" y="108756"/>
                  </a:lnTo>
                  <a:lnTo>
                    <a:pt x="8545714" y="96440"/>
                  </a:lnTo>
                  <a:lnTo>
                    <a:pt x="8586111" y="84305"/>
                  </a:lnTo>
                  <a:lnTo>
                    <a:pt x="8625865" y="72373"/>
                  </a:lnTo>
                  <a:lnTo>
                    <a:pt x="8664964" y="60661"/>
                  </a:lnTo>
                  <a:lnTo>
                    <a:pt x="8703399" y="49191"/>
                  </a:lnTo>
                  <a:lnTo>
                    <a:pt x="8741161" y="37981"/>
                  </a:lnTo>
                  <a:lnTo>
                    <a:pt x="8778240" y="27050"/>
                  </a:lnTo>
                  <a:lnTo>
                    <a:pt x="8872093" y="0"/>
                  </a:lnTo>
                </a:path>
              </a:pathLst>
            </a:custGeom>
            <a:ln w="10775">
              <a:solidFill>
                <a:srgbClr val="DF6400"/>
              </a:solidFill>
            </a:ln>
          </p:spPr>
          <p:txBody>
            <a:bodyPr wrap="square" lIns="0" tIns="0" rIns="0" bIns="0" rtlCol="0"/>
            <a:lstStyle/>
            <a:p>
              <a:endParaRPr/>
            </a:p>
          </p:txBody>
        </p:sp>
        <p:sp>
          <p:nvSpPr>
            <p:cNvPr id="7" name="object 7"/>
            <p:cNvSpPr/>
            <p:nvPr/>
          </p:nvSpPr>
          <p:spPr>
            <a:xfrm>
              <a:off x="0" y="0"/>
              <a:ext cx="9089390" cy="766445"/>
            </a:xfrm>
            <a:custGeom>
              <a:avLst/>
              <a:gdLst/>
              <a:ahLst/>
              <a:cxnLst/>
              <a:rect l="l" t="t" r="r" b="b"/>
              <a:pathLst>
                <a:path w="9089390" h="766445">
                  <a:moveTo>
                    <a:pt x="0" y="766063"/>
                  </a:moveTo>
                  <a:lnTo>
                    <a:pt x="86060" y="752983"/>
                  </a:lnTo>
                  <a:lnTo>
                    <a:pt x="145831" y="742984"/>
                  </a:lnTo>
                  <a:lnTo>
                    <a:pt x="210453" y="731697"/>
                  </a:lnTo>
                  <a:lnTo>
                    <a:pt x="279732" y="719248"/>
                  </a:lnTo>
                  <a:lnTo>
                    <a:pt x="353474" y="705762"/>
                  </a:lnTo>
                  <a:lnTo>
                    <a:pt x="391958" y="698671"/>
                  </a:lnTo>
                  <a:lnTo>
                    <a:pt x="431485" y="691368"/>
                  </a:lnTo>
                  <a:lnTo>
                    <a:pt x="472031" y="683870"/>
                  </a:lnTo>
                  <a:lnTo>
                    <a:pt x="513572" y="676191"/>
                  </a:lnTo>
                  <a:lnTo>
                    <a:pt x="556084" y="668349"/>
                  </a:lnTo>
                  <a:lnTo>
                    <a:pt x="599541" y="660359"/>
                  </a:lnTo>
                  <a:lnTo>
                    <a:pt x="643921" y="652236"/>
                  </a:lnTo>
                  <a:lnTo>
                    <a:pt x="689200" y="643997"/>
                  </a:lnTo>
                  <a:lnTo>
                    <a:pt x="735351" y="635657"/>
                  </a:lnTo>
                  <a:lnTo>
                    <a:pt x="782353" y="627232"/>
                  </a:lnTo>
                  <a:lnTo>
                    <a:pt x="830180" y="618739"/>
                  </a:lnTo>
                  <a:lnTo>
                    <a:pt x="878807" y="610192"/>
                  </a:lnTo>
                  <a:lnTo>
                    <a:pt x="928212" y="601608"/>
                  </a:lnTo>
                  <a:lnTo>
                    <a:pt x="978370" y="593002"/>
                  </a:lnTo>
                  <a:lnTo>
                    <a:pt x="1029256" y="584390"/>
                  </a:lnTo>
                  <a:lnTo>
                    <a:pt x="1080847" y="575789"/>
                  </a:lnTo>
                  <a:lnTo>
                    <a:pt x="1133118" y="567213"/>
                  </a:lnTo>
                  <a:lnTo>
                    <a:pt x="1186045" y="558680"/>
                  </a:lnTo>
                  <a:lnTo>
                    <a:pt x="1239603" y="550203"/>
                  </a:lnTo>
                  <a:lnTo>
                    <a:pt x="1293770" y="541801"/>
                  </a:lnTo>
                  <a:lnTo>
                    <a:pt x="1348519" y="533487"/>
                  </a:lnTo>
                  <a:lnTo>
                    <a:pt x="1403828" y="525279"/>
                  </a:lnTo>
                  <a:lnTo>
                    <a:pt x="1459672" y="517191"/>
                  </a:lnTo>
                  <a:lnTo>
                    <a:pt x="1516026" y="509240"/>
                  </a:lnTo>
                  <a:lnTo>
                    <a:pt x="1572867" y="501442"/>
                  </a:lnTo>
                  <a:lnTo>
                    <a:pt x="1630171" y="493812"/>
                  </a:lnTo>
                  <a:lnTo>
                    <a:pt x="1687913" y="486366"/>
                  </a:lnTo>
                  <a:lnTo>
                    <a:pt x="1746068" y="479120"/>
                  </a:lnTo>
                  <a:lnTo>
                    <a:pt x="1804614" y="472090"/>
                  </a:lnTo>
                  <a:lnTo>
                    <a:pt x="1863525" y="465292"/>
                  </a:lnTo>
                  <a:lnTo>
                    <a:pt x="1922777" y="458741"/>
                  </a:lnTo>
                  <a:lnTo>
                    <a:pt x="1982347" y="452454"/>
                  </a:lnTo>
                  <a:lnTo>
                    <a:pt x="2042209" y="446445"/>
                  </a:lnTo>
                  <a:lnTo>
                    <a:pt x="2102341" y="440732"/>
                  </a:lnTo>
                  <a:lnTo>
                    <a:pt x="2162717" y="435329"/>
                  </a:lnTo>
                  <a:lnTo>
                    <a:pt x="2223313" y="430253"/>
                  </a:lnTo>
                  <a:lnTo>
                    <a:pt x="2284106" y="425520"/>
                  </a:lnTo>
                  <a:lnTo>
                    <a:pt x="2345070" y="421145"/>
                  </a:lnTo>
                  <a:lnTo>
                    <a:pt x="2406183" y="417143"/>
                  </a:lnTo>
                  <a:lnTo>
                    <a:pt x="2467419" y="413532"/>
                  </a:lnTo>
                  <a:lnTo>
                    <a:pt x="2528754" y="410326"/>
                  </a:lnTo>
                  <a:lnTo>
                    <a:pt x="2590165" y="407543"/>
                  </a:lnTo>
                  <a:lnTo>
                    <a:pt x="2632512" y="405904"/>
                  </a:lnTo>
                  <a:lnTo>
                    <a:pt x="2675516" y="404502"/>
                  </a:lnTo>
                  <a:lnTo>
                    <a:pt x="2719161" y="403329"/>
                  </a:lnTo>
                  <a:lnTo>
                    <a:pt x="2763428" y="402380"/>
                  </a:lnTo>
                  <a:lnTo>
                    <a:pt x="2808301" y="401647"/>
                  </a:lnTo>
                  <a:lnTo>
                    <a:pt x="2853762" y="401124"/>
                  </a:lnTo>
                  <a:lnTo>
                    <a:pt x="2899794" y="400804"/>
                  </a:lnTo>
                  <a:lnTo>
                    <a:pt x="2946380" y="400681"/>
                  </a:lnTo>
                  <a:lnTo>
                    <a:pt x="2993502" y="400749"/>
                  </a:lnTo>
                  <a:lnTo>
                    <a:pt x="3041143" y="401000"/>
                  </a:lnTo>
                  <a:lnTo>
                    <a:pt x="3089286" y="401429"/>
                  </a:lnTo>
                  <a:lnTo>
                    <a:pt x="3137913" y="402029"/>
                  </a:lnTo>
                  <a:lnTo>
                    <a:pt x="3187007" y="402793"/>
                  </a:lnTo>
                  <a:lnTo>
                    <a:pt x="3236552" y="403715"/>
                  </a:lnTo>
                  <a:lnTo>
                    <a:pt x="3286529" y="404788"/>
                  </a:lnTo>
                  <a:lnTo>
                    <a:pt x="3336921" y="406005"/>
                  </a:lnTo>
                  <a:lnTo>
                    <a:pt x="3387711" y="407361"/>
                  </a:lnTo>
                  <a:lnTo>
                    <a:pt x="3438882" y="408849"/>
                  </a:lnTo>
                  <a:lnTo>
                    <a:pt x="3490416" y="410462"/>
                  </a:lnTo>
                  <a:lnTo>
                    <a:pt x="3542296" y="412193"/>
                  </a:lnTo>
                  <a:lnTo>
                    <a:pt x="3594505" y="414036"/>
                  </a:lnTo>
                  <a:lnTo>
                    <a:pt x="3647026" y="415985"/>
                  </a:lnTo>
                  <a:lnTo>
                    <a:pt x="3699841" y="418033"/>
                  </a:lnTo>
                  <a:lnTo>
                    <a:pt x="3752933" y="420174"/>
                  </a:lnTo>
                  <a:lnTo>
                    <a:pt x="3806284" y="422400"/>
                  </a:lnTo>
                  <a:lnTo>
                    <a:pt x="3859878" y="424706"/>
                  </a:lnTo>
                  <a:lnTo>
                    <a:pt x="3913696" y="427085"/>
                  </a:lnTo>
                  <a:lnTo>
                    <a:pt x="3967723" y="429531"/>
                  </a:lnTo>
                  <a:lnTo>
                    <a:pt x="4021940" y="432036"/>
                  </a:lnTo>
                  <a:lnTo>
                    <a:pt x="4076330" y="434594"/>
                  </a:lnTo>
                  <a:lnTo>
                    <a:pt x="4130875" y="437200"/>
                  </a:lnTo>
                  <a:lnTo>
                    <a:pt x="4185560" y="439845"/>
                  </a:lnTo>
                  <a:lnTo>
                    <a:pt x="4240365" y="442525"/>
                  </a:lnTo>
                  <a:lnTo>
                    <a:pt x="4295275" y="445232"/>
                  </a:lnTo>
                  <a:lnTo>
                    <a:pt x="4350271" y="447959"/>
                  </a:lnTo>
                  <a:lnTo>
                    <a:pt x="4405337" y="450701"/>
                  </a:lnTo>
                  <a:lnTo>
                    <a:pt x="4460455" y="453450"/>
                  </a:lnTo>
                  <a:lnTo>
                    <a:pt x="4515607" y="456201"/>
                  </a:lnTo>
                  <a:lnTo>
                    <a:pt x="4570777" y="458946"/>
                  </a:lnTo>
                  <a:lnTo>
                    <a:pt x="4625947" y="461679"/>
                  </a:lnTo>
                  <a:lnTo>
                    <a:pt x="4681100" y="464394"/>
                  </a:lnTo>
                  <a:lnTo>
                    <a:pt x="4736219" y="467084"/>
                  </a:lnTo>
                  <a:lnTo>
                    <a:pt x="4791286" y="469742"/>
                  </a:lnTo>
                  <a:lnTo>
                    <a:pt x="4846284" y="472362"/>
                  </a:lnTo>
                  <a:lnTo>
                    <a:pt x="4901196" y="474938"/>
                  </a:lnTo>
                  <a:lnTo>
                    <a:pt x="4956004" y="477463"/>
                  </a:lnTo>
                  <a:lnTo>
                    <a:pt x="5010691" y="479930"/>
                  </a:lnTo>
                  <a:lnTo>
                    <a:pt x="5065240" y="482333"/>
                  </a:lnTo>
                  <a:lnTo>
                    <a:pt x="5119633" y="484666"/>
                  </a:lnTo>
                  <a:lnTo>
                    <a:pt x="5173854" y="486921"/>
                  </a:lnTo>
                  <a:lnTo>
                    <a:pt x="5227885" y="489093"/>
                  </a:lnTo>
                  <a:lnTo>
                    <a:pt x="5281708" y="491174"/>
                  </a:lnTo>
                  <a:lnTo>
                    <a:pt x="5335307" y="493159"/>
                  </a:lnTo>
                  <a:lnTo>
                    <a:pt x="5388664" y="495041"/>
                  </a:lnTo>
                  <a:lnTo>
                    <a:pt x="5441762" y="496812"/>
                  </a:lnTo>
                  <a:lnTo>
                    <a:pt x="5494583" y="498468"/>
                  </a:lnTo>
                  <a:lnTo>
                    <a:pt x="5547110" y="500000"/>
                  </a:lnTo>
                  <a:lnTo>
                    <a:pt x="5599326" y="501403"/>
                  </a:lnTo>
                  <a:lnTo>
                    <a:pt x="5651213" y="502671"/>
                  </a:lnTo>
                  <a:lnTo>
                    <a:pt x="5702755" y="503795"/>
                  </a:lnTo>
                  <a:lnTo>
                    <a:pt x="5753934" y="504771"/>
                  </a:lnTo>
                  <a:lnTo>
                    <a:pt x="5804733" y="505592"/>
                  </a:lnTo>
                  <a:lnTo>
                    <a:pt x="5855134" y="506250"/>
                  </a:lnTo>
                  <a:lnTo>
                    <a:pt x="5905120" y="506740"/>
                  </a:lnTo>
                  <a:lnTo>
                    <a:pt x="5954674" y="507055"/>
                  </a:lnTo>
                  <a:lnTo>
                    <a:pt x="6003778" y="507189"/>
                  </a:lnTo>
                  <a:lnTo>
                    <a:pt x="6052416" y="507134"/>
                  </a:lnTo>
                  <a:lnTo>
                    <a:pt x="6100569" y="506885"/>
                  </a:lnTo>
                  <a:lnTo>
                    <a:pt x="6148222" y="506434"/>
                  </a:lnTo>
                  <a:lnTo>
                    <a:pt x="6195355" y="505776"/>
                  </a:lnTo>
                  <a:lnTo>
                    <a:pt x="6241953" y="504904"/>
                  </a:lnTo>
                  <a:lnTo>
                    <a:pt x="6287997" y="503810"/>
                  </a:lnTo>
                  <a:lnTo>
                    <a:pt x="6333471" y="502490"/>
                  </a:lnTo>
                  <a:lnTo>
                    <a:pt x="6378356" y="500936"/>
                  </a:lnTo>
                  <a:lnTo>
                    <a:pt x="6422637" y="499142"/>
                  </a:lnTo>
                  <a:lnTo>
                    <a:pt x="6466295" y="497100"/>
                  </a:lnTo>
                  <a:lnTo>
                    <a:pt x="6509314" y="494806"/>
                  </a:lnTo>
                  <a:lnTo>
                    <a:pt x="6551676" y="492251"/>
                  </a:lnTo>
                  <a:lnTo>
                    <a:pt x="6613007" y="488042"/>
                  </a:lnTo>
                  <a:lnTo>
                    <a:pt x="6674051" y="483304"/>
                  </a:lnTo>
                  <a:lnTo>
                    <a:pt x="6734798" y="478058"/>
                  </a:lnTo>
                  <a:lnTo>
                    <a:pt x="6795235" y="472323"/>
                  </a:lnTo>
                  <a:lnTo>
                    <a:pt x="6855351" y="466117"/>
                  </a:lnTo>
                  <a:lnTo>
                    <a:pt x="6915134" y="459460"/>
                  </a:lnTo>
                  <a:lnTo>
                    <a:pt x="6974573" y="452371"/>
                  </a:lnTo>
                  <a:lnTo>
                    <a:pt x="7033656" y="444869"/>
                  </a:lnTo>
                  <a:lnTo>
                    <a:pt x="7092371" y="436973"/>
                  </a:lnTo>
                  <a:lnTo>
                    <a:pt x="7150708" y="428703"/>
                  </a:lnTo>
                  <a:lnTo>
                    <a:pt x="7208654" y="420077"/>
                  </a:lnTo>
                  <a:lnTo>
                    <a:pt x="7266198" y="411114"/>
                  </a:lnTo>
                  <a:lnTo>
                    <a:pt x="7323329" y="401834"/>
                  </a:lnTo>
                  <a:lnTo>
                    <a:pt x="7380034" y="392256"/>
                  </a:lnTo>
                  <a:lnTo>
                    <a:pt x="7436303" y="382399"/>
                  </a:lnTo>
                  <a:lnTo>
                    <a:pt x="7492123" y="372282"/>
                  </a:lnTo>
                  <a:lnTo>
                    <a:pt x="7547483" y="361924"/>
                  </a:lnTo>
                  <a:lnTo>
                    <a:pt x="7602372" y="351344"/>
                  </a:lnTo>
                  <a:lnTo>
                    <a:pt x="7656778" y="340562"/>
                  </a:lnTo>
                  <a:lnTo>
                    <a:pt x="7710690" y="329596"/>
                  </a:lnTo>
                  <a:lnTo>
                    <a:pt x="7764095" y="318466"/>
                  </a:lnTo>
                  <a:lnTo>
                    <a:pt x="7816983" y="307191"/>
                  </a:lnTo>
                  <a:lnTo>
                    <a:pt x="7869341" y="295789"/>
                  </a:lnTo>
                  <a:lnTo>
                    <a:pt x="7921159" y="284281"/>
                  </a:lnTo>
                  <a:lnTo>
                    <a:pt x="7972425" y="272684"/>
                  </a:lnTo>
                  <a:lnTo>
                    <a:pt x="8023126" y="261019"/>
                  </a:lnTo>
                  <a:lnTo>
                    <a:pt x="8073252" y="249305"/>
                  </a:lnTo>
                  <a:lnTo>
                    <a:pt x="8122791" y="237560"/>
                  </a:lnTo>
                  <a:lnTo>
                    <a:pt x="8171732" y="225803"/>
                  </a:lnTo>
                  <a:lnTo>
                    <a:pt x="8220062" y="214054"/>
                  </a:lnTo>
                  <a:lnTo>
                    <a:pt x="8267771" y="202333"/>
                  </a:lnTo>
                  <a:lnTo>
                    <a:pt x="8314847" y="190657"/>
                  </a:lnTo>
                  <a:lnTo>
                    <a:pt x="8361277" y="179046"/>
                  </a:lnTo>
                  <a:lnTo>
                    <a:pt x="8407052" y="167520"/>
                  </a:lnTo>
                  <a:lnTo>
                    <a:pt x="8452158" y="156097"/>
                  </a:lnTo>
                  <a:lnTo>
                    <a:pt x="8496585" y="144796"/>
                  </a:lnTo>
                  <a:lnTo>
                    <a:pt x="8540321" y="133637"/>
                  </a:lnTo>
                  <a:lnTo>
                    <a:pt x="8583355" y="122639"/>
                  </a:lnTo>
                  <a:lnTo>
                    <a:pt x="8625674" y="111821"/>
                  </a:lnTo>
                  <a:lnTo>
                    <a:pt x="8667268" y="101201"/>
                  </a:lnTo>
                  <a:lnTo>
                    <a:pt x="8708124" y="90800"/>
                  </a:lnTo>
                  <a:lnTo>
                    <a:pt x="8748232" y="80636"/>
                  </a:lnTo>
                  <a:lnTo>
                    <a:pt x="8787579" y="70728"/>
                  </a:lnTo>
                  <a:lnTo>
                    <a:pt x="8826154" y="61096"/>
                  </a:lnTo>
                  <a:lnTo>
                    <a:pt x="8863946" y="51759"/>
                  </a:lnTo>
                  <a:lnTo>
                    <a:pt x="8937133" y="34044"/>
                  </a:lnTo>
                  <a:lnTo>
                    <a:pt x="9007047" y="17737"/>
                  </a:lnTo>
                  <a:lnTo>
                    <a:pt x="9040749" y="10160"/>
                  </a:lnTo>
                  <a:lnTo>
                    <a:pt x="9089136" y="0"/>
                  </a:lnTo>
                </a:path>
              </a:pathLst>
            </a:custGeom>
            <a:ln w="9525">
              <a:solidFill>
                <a:srgbClr val="AB73D4"/>
              </a:solidFill>
            </a:ln>
          </p:spPr>
          <p:txBody>
            <a:bodyPr wrap="square" lIns="0" tIns="0" rIns="0" bIns="0" rtlCol="0"/>
            <a:lstStyle/>
            <a:p>
              <a:endParaRPr/>
            </a:p>
          </p:txBody>
        </p:sp>
      </p:grpSp>
      <p:grpSp>
        <p:nvGrpSpPr>
          <p:cNvPr id="8" name="object 8"/>
          <p:cNvGrpSpPr/>
          <p:nvPr/>
        </p:nvGrpSpPr>
        <p:grpSpPr>
          <a:xfrm>
            <a:off x="0" y="4477384"/>
            <a:ext cx="9144000" cy="667385"/>
            <a:chOff x="0" y="4477384"/>
            <a:chExt cx="9144000" cy="667385"/>
          </a:xfrm>
        </p:grpSpPr>
        <p:sp>
          <p:nvSpPr>
            <p:cNvPr id="9" name="object 9"/>
            <p:cNvSpPr/>
            <p:nvPr/>
          </p:nvSpPr>
          <p:spPr>
            <a:xfrm>
              <a:off x="0" y="4495672"/>
              <a:ext cx="9144000" cy="649605"/>
            </a:xfrm>
            <a:custGeom>
              <a:avLst/>
              <a:gdLst/>
              <a:ahLst/>
              <a:cxnLst/>
              <a:rect l="l" t="t" r="r" b="b"/>
              <a:pathLst>
                <a:path w="9144000" h="649604">
                  <a:moveTo>
                    <a:pt x="9144000" y="0"/>
                  </a:moveTo>
                  <a:lnTo>
                    <a:pt x="0" y="0"/>
                  </a:lnTo>
                  <a:lnTo>
                    <a:pt x="0" y="649097"/>
                  </a:lnTo>
                  <a:lnTo>
                    <a:pt x="9144000" y="649097"/>
                  </a:lnTo>
                  <a:lnTo>
                    <a:pt x="9144000" y="0"/>
                  </a:lnTo>
                  <a:close/>
                </a:path>
              </a:pathLst>
            </a:custGeom>
            <a:solidFill>
              <a:srgbClr val="000099"/>
            </a:solidFill>
          </p:spPr>
          <p:txBody>
            <a:bodyPr wrap="square" lIns="0" tIns="0" rIns="0" bIns="0" rtlCol="0"/>
            <a:lstStyle/>
            <a:p>
              <a:endParaRPr/>
            </a:p>
          </p:txBody>
        </p:sp>
        <p:sp>
          <p:nvSpPr>
            <p:cNvPr id="10" name="object 10"/>
            <p:cNvSpPr/>
            <p:nvPr/>
          </p:nvSpPr>
          <p:spPr>
            <a:xfrm>
              <a:off x="6177279" y="4477384"/>
              <a:ext cx="2966720" cy="667385"/>
            </a:xfrm>
            <a:custGeom>
              <a:avLst/>
              <a:gdLst/>
              <a:ahLst/>
              <a:cxnLst/>
              <a:rect l="l" t="t" r="r" b="b"/>
              <a:pathLst>
                <a:path w="2966720" h="667385">
                  <a:moveTo>
                    <a:pt x="2966720" y="0"/>
                  </a:moveTo>
                  <a:lnTo>
                    <a:pt x="0" y="667385"/>
                  </a:lnTo>
                  <a:lnTo>
                    <a:pt x="2966720" y="667385"/>
                  </a:lnTo>
                  <a:lnTo>
                    <a:pt x="2966720" y="0"/>
                  </a:lnTo>
                  <a:close/>
                </a:path>
              </a:pathLst>
            </a:custGeom>
            <a:solidFill>
              <a:srgbClr val="FF6600"/>
            </a:solidFill>
          </p:spPr>
          <p:txBody>
            <a:bodyPr wrap="square" lIns="0" tIns="0" rIns="0" bIns="0" rtlCol="0"/>
            <a:lstStyle/>
            <a:p>
              <a:endParaRPr/>
            </a:p>
          </p:txBody>
        </p:sp>
      </p:grpSp>
      <p:graphicFrame>
        <p:nvGraphicFramePr>
          <p:cNvPr id="11" name="object 11"/>
          <p:cNvGraphicFramePr>
            <a:graphicFrameLocks noGrp="1"/>
          </p:cNvGraphicFramePr>
          <p:nvPr>
            <p:extLst>
              <p:ext uri="{D42A27DB-BD31-4B8C-83A1-F6EECF244321}">
                <p14:modId xmlns:p14="http://schemas.microsoft.com/office/powerpoint/2010/main" val="1806262171"/>
              </p:ext>
            </p:extLst>
          </p:nvPr>
        </p:nvGraphicFramePr>
        <p:xfrm>
          <a:off x="202882" y="1055996"/>
          <a:ext cx="8683625" cy="2477330"/>
        </p:xfrm>
        <a:graphic>
          <a:graphicData uri="http://schemas.openxmlformats.org/drawingml/2006/table">
            <a:tbl>
              <a:tblPr firstRow="1" bandRow="1">
                <a:tableStyleId>{2D5ABB26-0587-4C30-8999-92F81FD0307C}</a:tableStyleId>
              </a:tblPr>
              <a:tblGrid>
                <a:gridCol w="619125">
                  <a:extLst>
                    <a:ext uri="{9D8B030D-6E8A-4147-A177-3AD203B41FA5}">
                      <a16:colId xmlns:a16="http://schemas.microsoft.com/office/drawing/2014/main" val="20000"/>
                    </a:ext>
                  </a:extLst>
                </a:gridCol>
                <a:gridCol w="2448560">
                  <a:extLst>
                    <a:ext uri="{9D8B030D-6E8A-4147-A177-3AD203B41FA5}">
                      <a16:colId xmlns:a16="http://schemas.microsoft.com/office/drawing/2014/main" val="20001"/>
                    </a:ext>
                  </a:extLst>
                </a:gridCol>
                <a:gridCol w="2338705">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gridCol w="1737995">
                  <a:extLst>
                    <a:ext uri="{9D8B030D-6E8A-4147-A177-3AD203B41FA5}">
                      <a16:colId xmlns:a16="http://schemas.microsoft.com/office/drawing/2014/main" val="20004"/>
                    </a:ext>
                  </a:extLst>
                </a:gridCol>
              </a:tblGrid>
              <a:tr h="415874">
                <a:tc>
                  <a:txBody>
                    <a:bodyPr/>
                    <a:lstStyle/>
                    <a:p>
                      <a:pPr marL="85090" marR="292100">
                        <a:lnSpc>
                          <a:spcPct val="101400"/>
                        </a:lnSpc>
                        <a:spcBef>
                          <a:spcPts val="40"/>
                        </a:spcBef>
                      </a:pPr>
                      <a:r>
                        <a:rPr sz="1400" b="1" spc="-45" dirty="0">
                          <a:solidFill>
                            <a:srgbClr val="FFFFFF"/>
                          </a:solidFill>
                          <a:latin typeface="Constantia"/>
                          <a:cs typeface="Constantia"/>
                        </a:rPr>
                        <a:t>Sr. </a:t>
                      </a:r>
                      <a:r>
                        <a:rPr sz="1400" b="1" spc="-320" dirty="0">
                          <a:solidFill>
                            <a:srgbClr val="FFFFFF"/>
                          </a:solidFill>
                          <a:latin typeface="Constantia"/>
                          <a:cs typeface="Constantia"/>
                        </a:rPr>
                        <a:t> </a:t>
                      </a:r>
                      <a:r>
                        <a:rPr sz="1400" b="1" spc="-25" dirty="0">
                          <a:solidFill>
                            <a:srgbClr val="FFFFFF"/>
                          </a:solidFill>
                          <a:latin typeface="Constantia"/>
                          <a:cs typeface="Constantia"/>
                        </a:rPr>
                        <a:t>No</a:t>
                      </a:r>
                      <a:endParaRPr sz="1400">
                        <a:latin typeface="Constantia"/>
                        <a:cs typeface="Constantia"/>
                      </a:endParaRPr>
                    </a:p>
                  </a:txBody>
                  <a:tcPr marL="0" marR="0" marT="5080" marB="0">
                    <a:lnR w="12700">
                      <a:solidFill>
                        <a:srgbClr val="FFFFFF"/>
                      </a:solidFill>
                      <a:prstDash val="solid"/>
                    </a:lnR>
                    <a:lnT w="12700">
                      <a:solidFill>
                        <a:srgbClr val="FFFFFF"/>
                      </a:solidFill>
                      <a:prstDash val="solid"/>
                    </a:lnT>
                    <a:lnB w="38100">
                      <a:solidFill>
                        <a:srgbClr val="FFFFFF"/>
                      </a:solidFill>
                      <a:prstDash val="solid"/>
                    </a:lnB>
                    <a:solidFill>
                      <a:srgbClr val="532278"/>
                    </a:solidFill>
                  </a:tcPr>
                </a:tc>
                <a:tc>
                  <a:txBody>
                    <a:bodyPr/>
                    <a:lstStyle/>
                    <a:p>
                      <a:pPr marL="90805">
                        <a:lnSpc>
                          <a:spcPct val="100000"/>
                        </a:lnSpc>
                        <a:spcBef>
                          <a:spcPts val="65"/>
                        </a:spcBef>
                      </a:pPr>
                      <a:r>
                        <a:rPr sz="1400" b="1" spc="-10" dirty="0">
                          <a:solidFill>
                            <a:srgbClr val="FFFFFF"/>
                          </a:solidFill>
                          <a:latin typeface="Constantia"/>
                          <a:cs typeface="Constantia"/>
                        </a:rPr>
                        <a:t>Title</a:t>
                      </a:r>
                      <a:r>
                        <a:rPr sz="1400" b="1" spc="-65" dirty="0">
                          <a:solidFill>
                            <a:srgbClr val="FFFFFF"/>
                          </a:solidFill>
                          <a:latin typeface="Constantia"/>
                          <a:cs typeface="Constantia"/>
                        </a:rPr>
                        <a:t> </a:t>
                      </a:r>
                      <a:r>
                        <a:rPr sz="1400" b="1" spc="-5" dirty="0">
                          <a:solidFill>
                            <a:srgbClr val="FFFFFF"/>
                          </a:solidFill>
                          <a:latin typeface="Constantia"/>
                          <a:cs typeface="Constantia"/>
                        </a:rPr>
                        <a:t>of</a:t>
                      </a:r>
                      <a:r>
                        <a:rPr sz="1400" b="1" spc="25" dirty="0">
                          <a:solidFill>
                            <a:srgbClr val="FFFFFF"/>
                          </a:solidFill>
                          <a:latin typeface="Constantia"/>
                          <a:cs typeface="Constantia"/>
                        </a:rPr>
                        <a:t> </a:t>
                      </a:r>
                      <a:r>
                        <a:rPr sz="1400" b="1" spc="-15" dirty="0">
                          <a:solidFill>
                            <a:srgbClr val="FFFFFF"/>
                          </a:solidFill>
                          <a:latin typeface="Constantia"/>
                          <a:cs typeface="Constantia"/>
                        </a:rPr>
                        <a:t>Paper</a:t>
                      </a:r>
                      <a:r>
                        <a:rPr sz="1400" b="1" spc="-40" dirty="0">
                          <a:solidFill>
                            <a:srgbClr val="FFFFFF"/>
                          </a:solidFill>
                          <a:latin typeface="Constantia"/>
                          <a:cs typeface="Constantia"/>
                        </a:rPr>
                        <a:t> </a:t>
                      </a:r>
                      <a:r>
                        <a:rPr sz="1400" b="1" spc="-5" dirty="0">
                          <a:solidFill>
                            <a:srgbClr val="FFFFFF"/>
                          </a:solidFill>
                          <a:latin typeface="Constantia"/>
                          <a:cs typeface="Constantia"/>
                        </a:rPr>
                        <a:t>/</a:t>
                      </a:r>
                      <a:r>
                        <a:rPr sz="1400" b="1" spc="-40" dirty="0">
                          <a:solidFill>
                            <a:srgbClr val="FFFFFF"/>
                          </a:solidFill>
                          <a:latin typeface="Constantia"/>
                          <a:cs typeface="Constantia"/>
                        </a:rPr>
                        <a:t> </a:t>
                      </a:r>
                      <a:r>
                        <a:rPr sz="1400" b="1" spc="-15" dirty="0">
                          <a:solidFill>
                            <a:srgbClr val="FFFFFF"/>
                          </a:solidFill>
                          <a:latin typeface="Constantia"/>
                          <a:cs typeface="Constantia"/>
                        </a:rPr>
                        <a:t>website</a:t>
                      </a:r>
                      <a:endParaRPr sz="1400" dirty="0">
                        <a:latin typeface="Constantia"/>
                        <a:cs typeface="Constantia"/>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32278"/>
                    </a:solidFill>
                  </a:tcPr>
                </a:tc>
                <a:tc>
                  <a:txBody>
                    <a:bodyPr/>
                    <a:lstStyle/>
                    <a:p>
                      <a:pPr marL="91440">
                        <a:lnSpc>
                          <a:spcPct val="100000"/>
                        </a:lnSpc>
                        <a:spcBef>
                          <a:spcPts val="65"/>
                        </a:spcBef>
                      </a:pPr>
                      <a:r>
                        <a:rPr sz="1400" b="1" spc="-5" dirty="0">
                          <a:solidFill>
                            <a:srgbClr val="FFFFFF"/>
                          </a:solidFill>
                          <a:latin typeface="Constantia"/>
                          <a:cs typeface="Constantia"/>
                        </a:rPr>
                        <a:t>Methodology</a:t>
                      </a:r>
                      <a:r>
                        <a:rPr sz="1400" b="1" spc="-80" dirty="0">
                          <a:solidFill>
                            <a:srgbClr val="FFFFFF"/>
                          </a:solidFill>
                          <a:latin typeface="Constantia"/>
                          <a:cs typeface="Constantia"/>
                        </a:rPr>
                        <a:t> </a:t>
                      </a:r>
                      <a:r>
                        <a:rPr sz="1400" b="1" spc="-10" dirty="0">
                          <a:solidFill>
                            <a:srgbClr val="FFFFFF"/>
                          </a:solidFill>
                          <a:latin typeface="Constantia"/>
                          <a:cs typeface="Constantia"/>
                        </a:rPr>
                        <a:t>used</a:t>
                      </a:r>
                      <a:endParaRPr sz="1400">
                        <a:latin typeface="Constantia"/>
                        <a:cs typeface="Constantia"/>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32278"/>
                    </a:solidFill>
                  </a:tcPr>
                </a:tc>
                <a:tc>
                  <a:txBody>
                    <a:bodyPr/>
                    <a:lstStyle/>
                    <a:p>
                      <a:pPr marL="93980">
                        <a:lnSpc>
                          <a:spcPct val="100000"/>
                        </a:lnSpc>
                        <a:spcBef>
                          <a:spcPts val="65"/>
                        </a:spcBef>
                      </a:pPr>
                      <a:r>
                        <a:rPr sz="1400" b="1" spc="-15" dirty="0">
                          <a:solidFill>
                            <a:srgbClr val="FFFFFF"/>
                          </a:solidFill>
                          <a:latin typeface="Constantia"/>
                          <a:cs typeface="Constantia"/>
                        </a:rPr>
                        <a:t>Advantage</a:t>
                      </a:r>
                      <a:endParaRPr sz="1400">
                        <a:latin typeface="Constantia"/>
                        <a:cs typeface="Constantia"/>
                      </a:endParaRP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32278"/>
                    </a:solidFill>
                  </a:tcPr>
                </a:tc>
                <a:tc>
                  <a:txBody>
                    <a:bodyPr/>
                    <a:lstStyle/>
                    <a:p>
                      <a:pPr marL="93980" marR="547370">
                        <a:lnSpc>
                          <a:spcPct val="101400"/>
                        </a:lnSpc>
                        <a:spcBef>
                          <a:spcPts val="40"/>
                        </a:spcBef>
                      </a:pPr>
                      <a:r>
                        <a:rPr sz="1400" b="1" spc="-15" dirty="0">
                          <a:solidFill>
                            <a:srgbClr val="FFFFFF"/>
                          </a:solidFill>
                          <a:latin typeface="Constantia"/>
                          <a:cs typeface="Constantia"/>
                        </a:rPr>
                        <a:t>L</a:t>
                      </a:r>
                      <a:r>
                        <a:rPr sz="1400" b="1" spc="15" dirty="0">
                          <a:solidFill>
                            <a:srgbClr val="FFFFFF"/>
                          </a:solidFill>
                          <a:latin typeface="Constantia"/>
                          <a:cs typeface="Constantia"/>
                        </a:rPr>
                        <a:t>i</a:t>
                      </a:r>
                      <a:r>
                        <a:rPr sz="1400" b="1" spc="-10" dirty="0">
                          <a:solidFill>
                            <a:srgbClr val="FFFFFF"/>
                          </a:solidFill>
                          <a:latin typeface="Constantia"/>
                          <a:cs typeface="Constantia"/>
                        </a:rPr>
                        <a:t>m</a:t>
                      </a:r>
                      <a:r>
                        <a:rPr sz="1400" b="1" spc="-5" dirty="0">
                          <a:solidFill>
                            <a:srgbClr val="FFFFFF"/>
                          </a:solidFill>
                          <a:latin typeface="Constantia"/>
                          <a:cs typeface="Constantia"/>
                        </a:rPr>
                        <a:t>i</a:t>
                      </a:r>
                      <a:r>
                        <a:rPr sz="1400" b="1" spc="5" dirty="0">
                          <a:solidFill>
                            <a:srgbClr val="FFFFFF"/>
                          </a:solidFill>
                          <a:latin typeface="Constantia"/>
                          <a:cs typeface="Constantia"/>
                        </a:rPr>
                        <a:t>t</a:t>
                      </a:r>
                      <a:r>
                        <a:rPr sz="1400" b="1" dirty="0">
                          <a:solidFill>
                            <a:srgbClr val="FFFFFF"/>
                          </a:solidFill>
                          <a:latin typeface="Constantia"/>
                          <a:cs typeface="Constantia"/>
                        </a:rPr>
                        <a:t>a</a:t>
                      </a:r>
                      <a:r>
                        <a:rPr sz="1400" b="1" spc="5" dirty="0">
                          <a:solidFill>
                            <a:srgbClr val="FFFFFF"/>
                          </a:solidFill>
                          <a:latin typeface="Constantia"/>
                          <a:cs typeface="Constantia"/>
                        </a:rPr>
                        <a:t>t</a:t>
                      </a:r>
                      <a:r>
                        <a:rPr sz="1400" b="1" spc="-5" dirty="0">
                          <a:solidFill>
                            <a:srgbClr val="FFFFFF"/>
                          </a:solidFill>
                          <a:latin typeface="Constantia"/>
                          <a:cs typeface="Constantia"/>
                        </a:rPr>
                        <a:t>i</a:t>
                      </a:r>
                      <a:r>
                        <a:rPr sz="1400" b="1" dirty="0">
                          <a:solidFill>
                            <a:srgbClr val="FFFFFF"/>
                          </a:solidFill>
                          <a:latin typeface="Constantia"/>
                          <a:cs typeface="Constantia"/>
                        </a:rPr>
                        <a:t>o</a:t>
                      </a:r>
                      <a:r>
                        <a:rPr sz="1400" b="1" spc="20" dirty="0">
                          <a:solidFill>
                            <a:srgbClr val="FFFFFF"/>
                          </a:solidFill>
                          <a:latin typeface="Constantia"/>
                          <a:cs typeface="Constantia"/>
                        </a:rPr>
                        <a:t>n</a:t>
                      </a:r>
                      <a:r>
                        <a:rPr sz="1400" b="1" dirty="0">
                          <a:solidFill>
                            <a:srgbClr val="FFFFFF"/>
                          </a:solidFill>
                          <a:latin typeface="Constantia"/>
                          <a:cs typeface="Constantia"/>
                        </a:rPr>
                        <a:t>s</a:t>
                      </a:r>
                      <a:r>
                        <a:rPr sz="1400" b="1" spc="-40" dirty="0">
                          <a:solidFill>
                            <a:srgbClr val="FFFFFF"/>
                          </a:solidFill>
                          <a:latin typeface="Constantia"/>
                          <a:cs typeface="Constantia"/>
                        </a:rPr>
                        <a:t> </a:t>
                      </a:r>
                      <a:r>
                        <a:rPr sz="1400" b="1" dirty="0">
                          <a:solidFill>
                            <a:srgbClr val="FFFFFF"/>
                          </a:solidFill>
                          <a:latin typeface="Constantia"/>
                          <a:cs typeface="Constantia"/>
                        </a:rPr>
                        <a:t>/  </a:t>
                      </a:r>
                      <a:r>
                        <a:rPr sz="1400" b="1" spc="-10" dirty="0">
                          <a:solidFill>
                            <a:srgbClr val="FFFFFF"/>
                          </a:solidFill>
                          <a:latin typeface="Constantia"/>
                          <a:cs typeface="Constantia"/>
                        </a:rPr>
                        <a:t>Challenges</a:t>
                      </a:r>
                      <a:endParaRPr sz="1400">
                        <a:latin typeface="Constantia"/>
                        <a:cs typeface="Constantia"/>
                      </a:endParaRPr>
                    </a:p>
                  </a:txBody>
                  <a:tcPr marL="0" marR="0" marT="5080" marB="0">
                    <a:lnL w="12700">
                      <a:solidFill>
                        <a:srgbClr val="FFFFFF"/>
                      </a:solidFill>
                      <a:prstDash val="solid"/>
                    </a:lnL>
                    <a:lnT w="12700">
                      <a:solidFill>
                        <a:srgbClr val="FFFFFF"/>
                      </a:solidFill>
                      <a:prstDash val="solid"/>
                    </a:lnT>
                    <a:lnB w="38100">
                      <a:solidFill>
                        <a:srgbClr val="FFFFFF"/>
                      </a:solidFill>
                      <a:prstDash val="solid"/>
                    </a:lnB>
                    <a:solidFill>
                      <a:srgbClr val="532278"/>
                    </a:solidFill>
                  </a:tcPr>
                </a:tc>
                <a:extLst>
                  <a:ext uri="{0D108BD9-81ED-4DB2-BD59-A6C34878D82A}">
                    <a16:rowId xmlns:a16="http://schemas.microsoft.com/office/drawing/2014/main" val="10000"/>
                  </a:ext>
                </a:extLst>
              </a:tr>
              <a:tr h="957636">
                <a:tc>
                  <a:txBody>
                    <a:bodyPr/>
                    <a:lstStyle/>
                    <a:p>
                      <a:pPr marL="85090">
                        <a:lnSpc>
                          <a:spcPct val="100000"/>
                        </a:lnSpc>
                        <a:spcBef>
                          <a:spcPts val="145"/>
                        </a:spcBef>
                      </a:pPr>
                      <a:r>
                        <a:rPr sz="1800" dirty="0">
                          <a:solidFill>
                            <a:srgbClr val="6F2F9F"/>
                          </a:solidFill>
                          <a:latin typeface="Constantia"/>
                          <a:cs typeface="Constantia"/>
                        </a:rPr>
                        <a:t>1</a:t>
                      </a:r>
                      <a:endParaRPr sz="1800">
                        <a:latin typeface="Constantia"/>
                        <a:cs typeface="Constantia"/>
                      </a:endParaRPr>
                    </a:p>
                  </a:txBody>
                  <a:tcPr marL="0" marR="0" marT="18415" marB="0">
                    <a:lnR w="12700">
                      <a:solidFill>
                        <a:srgbClr val="FFFFFF"/>
                      </a:solidFill>
                      <a:prstDash val="solid"/>
                    </a:lnR>
                    <a:lnT w="38100">
                      <a:solidFill>
                        <a:srgbClr val="FFFFFF"/>
                      </a:solidFill>
                      <a:prstDash val="solid"/>
                    </a:lnT>
                    <a:lnB w="12700">
                      <a:solidFill>
                        <a:srgbClr val="FFFFFF"/>
                      </a:solidFill>
                      <a:prstDash val="solid"/>
                    </a:lnB>
                    <a:solidFill>
                      <a:srgbClr val="CFCAD4"/>
                    </a:solidFill>
                  </a:tcPr>
                </a:tc>
                <a:tc>
                  <a:txBody>
                    <a:bodyPr/>
                    <a:lstStyle/>
                    <a:p>
                      <a:pPr marL="66675">
                        <a:lnSpc>
                          <a:spcPct val="100000"/>
                        </a:lnSpc>
                        <a:spcBef>
                          <a:spcPts val="85"/>
                        </a:spcBef>
                      </a:pPr>
                      <a:r>
                        <a:rPr sz="1400" spc="-10" dirty="0">
                          <a:solidFill>
                            <a:srgbClr val="6F2F9F"/>
                          </a:solidFill>
                          <a:latin typeface="Times New Roman"/>
                          <a:cs typeface="Times New Roman"/>
                        </a:rPr>
                        <a:t>“Travelling</a:t>
                      </a:r>
                      <a:r>
                        <a:rPr sz="1400" spc="-50" dirty="0">
                          <a:solidFill>
                            <a:srgbClr val="6F2F9F"/>
                          </a:solidFill>
                          <a:latin typeface="Times New Roman"/>
                          <a:cs typeface="Times New Roman"/>
                        </a:rPr>
                        <a:t> </a:t>
                      </a:r>
                      <a:r>
                        <a:rPr sz="1400" spc="-15" dirty="0">
                          <a:solidFill>
                            <a:srgbClr val="6F2F9F"/>
                          </a:solidFill>
                          <a:latin typeface="Times New Roman"/>
                          <a:cs typeface="Times New Roman"/>
                        </a:rPr>
                        <a:t>Website”.</a:t>
                      </a:r>
                      <a:endParaRPr sz="1400" dirty="0">
                        <a:latin typeface="Times New Roman"/>
                        <a:cs typeface="Times New Roman"/>
                      </a:endParaRPr>
                    </a:p>
                  </a:txBody>
                  <a:tcPr marL="0" marR="0" marT="107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CAD4"/>
                    </a:solidFill>
                  </a:tcPr>
                </a:tc>
                <a:tc>
                  <a:txBody>
                    <a:bodyPr/>
                    <a:lstStyle/>
                    <a:p>
                      <a:pPr marL="69850" marR="107950">
                        <a:lnSpc>
                          <a:spcPct val="95800"/>
                        </a:lnSpc>
                        <a:spcBef>
                          <a:spcPts val="180"/>
                        </a:spcBef>
                      </a:pPr>
                      <a:r>
                        <a:rPr sz="1100" dirty="0">
                          <a:solidFill>
                            <a:srgbClr val="6F2F9F"/>
                          </a:solidFill>
                          <a:latin typeface="Times New Roman"/>
                          <a:cs typeface="Times New Roman"/>
                        </a:rPr>
                        <a:t>The</a:t>
                      </a:r>
                      <a:r>
                        <a:rPr sz="1100" spc="70" dirty="0">
                          <a:solidFill>
                            <a:srgbClr val="6F2F9F"/>
                          </a:solidFill>
                          <a:latin typeface="Times New Roman"/>
                          <a:cs typeface="Times New Roman"/>
                        </a:rPr>
                        <a:t> </a:t>
                      </a:r>
                      <a:r>
                        <a:rPr sz="1100" spc="-15" dirty="0">
                          <a:solidFill>
                            <a:srgbClr val="6F2F9F"/>
                          </a:solidFill>
                          <a:latin typeface="Times New Roman"/>
                          <a:cs typeface="Times New Roman"/>
                        </a:rPr>
                        <a:t>most</a:t>
                      </a:r>
                      <a:r>
                        <a:rPr sz="1100" spc="85" dirty="0">
                          <a:solidFill>
                            <a:srgbClr val="6F2F9F"/>
                          </a:solidFill>
                          <a:latin typeface="Times New Roman"/>
                          <a:cs typeface="Times New Roman"/>
                        </a:rPr>
                        <a:t> </a:t>
                      </a:r>
                      <a:r>
                        <a:rPr sz="1100" spc="-5" dirty="0">
                          <a:solidFill>
                            <a:srgbClr val="6F2F9F"/>
                          </a:solidFill>
                          <a:latin typeface="Times New Roman"/>
                          <a:cs typeface="Times New Roman"/>
                        </a:rPr>
                        <a:t>frequently</a:t>
                      </a:r>
                      <a:r>
                        <a:rPr sz="1100" spc="60" dirty="0">
                          <a:solidFill>
                            <a:srgbClr val="6F2F9F"/>
                          </a:solidFill>
                          <a:latin typeface="Times New Roman"/>
                          <a:cs typeface="Times New Roman"/>
                        </a:rPr>
                        <a:t> </a:t>
                      </a:r>
                      <a:r>
                        <a:rPr sz="1100" spc="-5" dirty="0">
                          <a:solidFill>
                            <a:srgbClr val="6F2F9F"/>
                          </a:solidFill>
                          <a:latin typeface="Times New Roman"/>
                          <a:cs typeface="Times New Roman"/>
                        </a:rPr>
                        <a:t>used</a:t>
                      </a:r>
                      <a:r>
                        <a:rPr sz="1100" spc="55" dirty="0">
                          <a:solidFill>
                            <a:srgbClr val="6F2F9F"/>
                          </a:solidFill>
                          <a:latin typeface="Times New Roman"/>
                          <a:cs typeface="Times New Roman"/>
                        </a:rPr>
                        <a:t> </a:t>
                      </a:r>
                      <a:r>
                        <a:rPr sz="1100" spc="-5" dirty="0">
                          <a:solidFill>
                            <a:srgbClr val="6F2F9F"/>
                          </a:solidFill>
                          <a:latin typeface="Times New Roman"/>
                          <a:cs typeface="Times New Roman"/>
                        </a:rPr>
                        <a:t>technique </a:t>
                      </a:r>
                      <a:r>
                        <a:rPr sz="1100" dirty="0">
                          <a:solidFill>
                            <a:srgbClr val="6F2F9F"/>
                          </a:solidFill>
                          <a:latin typeface="Times New Roman"/>
                          <a:cs typeface="Times New Roman"/>
                        </a:rPr>
                        <a:t> by </a:t>
                      </a:r>
                      <a:r>
                        <a:rPr sz="1100" spc="-5" dirty="0">
                          <a:solidFill>
                            <a:srgbClr val="6F2F9F"/>
                          </a:solidFill>
                          <a:latin typeface="Times New Roman"/>
                          <a:cs typeface="Times New Roman"/>
                        </a:rPr>
                        <a:t>newly launched Travel companies </a:t>
                      </a:r>
                      <a:r>
                        <a:rPr sz="1100" dirty="0">
                          <a:solidFill>
                            <a:srgbClr val="6F2F9F"/>
                          </a:solidFill>
                          <a:latin typeface="Times New Roman"/>
                          <a:cs typeface="Times New Roman"/>
                        </a:rPr>
                        <a:t> </a:t>
                      </a:r>
                      <a:r>
                        <a:rPr sz="1100" spc="10" dirty="0">
                          <a:solidFill>
                            <a:srgbClr val="6F2F9F"/>
                          </a:solidFill>
                          <a:latin typeface="Times New Roman"/>
                          <a:cs typeface="Times New Roman"/>
                        </a:rPr>
                        <a:t>are</a:t>
                      </a:r>
                      <a:r>
                        <a:rPr sz="1100" spc="-30" dirty="0">
                          <a:solidFill>
                            <a:srgbClr val="6F2F9F"/>
                          </a:solidFill>
                          <a:latin typeface="Times New Roman"/>
                          <a:cs typeface="Times New Roman"/>
                        </a:rPr>
                        <a:t> </a:t>
                      </a:r>
                      <a:r>
                        <a:rPr sz="1100" spc="-10" dirty="0">
                          <a:solidFill>
                            <a:srgbClr val="6F2F9F"/>
                          </a:solidFill>
                          <a:latin typeface="Times New Roman"/>
                          <a:cs typeface="Times New Roman"/>
                        </a:rPr>
                        <a:t>Discunt</a:t>
                      </a:r>
                      <a:r>
                        <a:rPr sz="1100" spc="15" dirty="0">
                          <a:solidFill>
                            <a:srgbClr val="6F2F9F"/>
                          </a:solidFill>
                          <a:latin typeface="Times New Roman"/>
                          <a:cs typeface="Times New Roman"/>
                        </a:rPr>
                        <a:t> </a:t>
                      </a:r>
                      <a:r>
                        <a:rPr sz="1100" spc="-10" dirty="0">
                          <a:solidFill>
                            <a:srgbClr val="6F2F9F"/>
                          </a:solidFill>
                          <a:latin typeface="Times New Roman"/>
                          <a:cs typeface="Times New Roman"/>
                        </a:rPr>
                        <a:t>Offers</a:t>
                      </a:r>
                      <a:r>
                        <a:rPr sz="1100" spc="10" dirty="0">
                          <a:solidFill>
                            <a:srgbClr val="6F2F9F"/>
                          </a:solidFill>
                          <a:latin typeface="Times New Roman"/>
                          <a:cs typeface="Times New Roman"/>
                        </a:rPr>
                        <a:t> </a:t>
                      </a:r>
                      <a:r>
                        <a:rPr sz="1100" spc="-15" dirty="0">
                          <a:solidFill>
                            <a:srgbClr val="6F2F9F"/>
                          </a:solidFill>
                          <a:latin typeface="Times New Roman"/>
                          <a:cs typeface="Times New Roman"/>
                        </a:rPr>
                        <a:t>for</a:t>
                      </a:r>
                      <a:r>
                        <a:rPr sz="1100" spc="20" dirty="0">
                          <a:solidFill>
                            <a:srgbClr val="6F2F9F"/>
                          </a:solidFill>
                          <a:latin typeface="Times New Roman"/>
                          <a:cs typeface="Times New Roman"/>
                        </a:rPr>
                        <a:t> </a:t>
                      </a:r>
                      <a:r>
                        <a:rPr sz="1100" spc="-5" dirty="0">
                          <a:solidFill>
                            <a:srgbClr val="6F2F9F"/>
                          </a:solidFill>
                          <a:latin typeface="Times New Roman"/>
                          <a:cs typeface="Times New Roman"/>
                        </a:rPr>
                        <a:t>online</a:t>
                      </a:r>
                      <a:r>
                        <a:rPr sz="1100" spc="-25" dirty="0">
                          <a:solidFill>
                            <a:srgbClr val="6F2F9F"/>
                          </a:solidFill>
                          <a:latin typeface="Times New Roman"/>
                          <a:cs typeface="Times New Roman"/>
                        </a:rPr>
                        <a:t> </a:t>
                      </a:r>
                      <a:r>
                        <a:rPr sz="1100" spc="-5" dirty="0">
                          <a:solidFill>
                            <a:srgbClr val="6F2F9F"/>
                          </a:solidFill>
                          <a:latin typeface="Times New Roman"/>
                          <a:cs typeface="Times New Roman"/>
                        </a:rPr>
                        <a:t>bookings </a:t>
                      </a:r>
                      <a:r>
                        <a:rPr sz="1100" spc="-260" dirty="0">
                          <a:solidFill>
                            <a:srgbClr val="6F2F9F"/>
                          </a:solidFill>
                          <a:latin typeface="Times New Roman"/>
                          <a:cs typeface="Times New Roman"/>
                        </a:rPr>
                        <a:t> </a:t>
                      </a:r>
                      <a:r>
                        <a:rPr sz="1100" dirty="0">
                          <a:solidFill>
                            <a:srgbClr val="6F2F9F"/>
                          </a:solidFill>
                          <a:latin typeface="Times New Roman"/>
                          <a:cs typeface="Times New Roman"/>
                        </a:rPr>
                        <a:t>in</a:t>
                      </a:r>
                      <a:r>
                        <a:rPr sz="1100" spc="-20" dirty="0">
                          <a:solidFill>
                            <a:srgbClr val="6F2F9F"/>
                          </a:solidFill>
                          <a:latin typeface="Times New Roman"/>
                          <a:cs typeface="Times New Roman"/>
                        </a:rPr>
                        <a:t> </a:t>
                      </a:r>
                      <a:r>
                        <a:rPr sz="1100" spc="-5" dirty="0">
                          <a:solidFill>
                            <a:srgbClr val="6F2F9F"/>
                          </a:solidFill>
                          <a:latin typeface="Times New Roman"/>
                          <a:cs typeface="Times New Roman"/>
                        </a:rPr>
                        <a:t>new</a:t>
                      </a:r>
                      <a:r>
                        <a:rPr sz="1100" spc="-20" dirty="0">
                          <a:solidFill>
                            <a:srgbClr val="6F2F9F"/>
                          </a:solidFill>
                          <a:latin typeface="Times New Roman"/>
                          <a:cs typeface="Times New Roman"/>
                        </a:rPr>
                        <a:t> </a:t>
                      </a:r>
                      <a:r>
                        <a:rPr sz="1100" spc="-5" dirty="0">
                          <a:solidFill>
                            <a:srgbClr val="6F2F9F"/>
                          </a:solidFill>
                          <a:latin typeface="Times New Roman"/>
                          <a:cs typeface="Times New Roman"/>
                        </a:rPr>
                        <a:t>travelers.</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CAD4"/>
                    </a:solidFill>
                  </a:tcPr>
                </a:tc>
                <a:tc>
                  <a:txBody>
                    <a:bodyPr/>
                    <a:lstStyle/>
                    <a:p>
                      <a:pPr marL="66675" marR="314960" algn="just">
                        <a:lnSpc>
                          <a:spcPct val="95700"/>
                        </a:lnSpc>
                        <a:spcBef>
                          <a:spcPts val="180"/>
                        </a:spcBef>
                      </a:pPr>
                      <a:r>
                        <a:rPr sz="1100" spc="-5" dirty="0">
                          <a:solidFill>
                            <a:srgbClr val="6F2F9F"/>
                          </a:solidFill>
                          <a:latin typeface="Times New Roman"/>
                          <a:cs typeface="Times New Roman"/>
                        </a:rPr>
                        <a:t>Provide </a:t>
                      </a:r>
                      <a:r>
                        <a:rPr sz="1100" dirty="0">
                          <a:solidFill>
                            <a:srgbClr val="6F2F9F"/>
                          </a:solidFill>
                          <a:latin typeface="Times New Roman"/>
                          <a:cs typeface="Times New Roman"/>
                        </a:rPr>
                        <a:t>a </a:t>
                      </a:r>
                      <a:r>
                        <a:rPr sz="1100" spc="-5" dirty="0">
                          <a:solidFill>
                            <a:srgbClr val="6F2F9F"/>
                          </a:solidFill>
                          <a:latin typeface="Times New Roman"/>
                          <a:cs typeface="Times New Roman"/>
                        </a:rPr>
                        <a:t>one-stop- </a:t>
                      </a:r>
                      <a:r>
                        <a:rPr sz="1100" dirty="0">
                          <a:solidFill>
                            <a:srgbClr val="6F2F9F"/>
                          </a:solidFill>
                          <a:latin typeface="Times New Roman"/>
                          <a:cs typeface="Times New Roman"/>
                        </a:rPr>
                        <a:t> </a:t>
                      </a:r>
                      <a:r>
                        <a:rPr sz="1100" spc="-10" dirty="0">
                          <a:solidFill>
                            <a:srgbClr val="6F2F9F"/>
                          </a:solidFill>
                          <a:latin typeface="Times New Roman"/>
                          <a:cs typeface="Times New Roman"/>
                        </a:rPr>
                        <a:t>shop</a:t>
                      </a:r>
                      <a:r>
                        <a:rPr sz="1100" spc="-5" dirty="0">
                          <a:solidFill>
                            <a:srgbClr val="6F2F9F"/>
                          </a:solidFill>
                          <a:latin typeface="Times New Roman"/>
                          <a:cs typeface="Times New Roman"/>
                        </a:rPr>
                        <a:t> </a:t>
                      </a:r>
                      <a:r>
                        <a:rPr sz="1100" spc="-15" dirty="0">
                          <a:solidFill>
                            <a:srgbClr val="6F2F9F"/>
                          </a:solidFill>
                          <a:latin typeface="Times New Roman"/>
                          <a:cs typeface="Times New Roman"/>
                        </a:rPr>
                        <a:t>for</a:t>
                      </a:r>
                      <a:r>
                        <a:rPr sz="1100" spc="-10" dirty="0">
                          <a:solidFill>
                            <a:srgbClr val="6F2F9F"/>
                          </a:solidFill>
                          <a:latin typeface="Times New Roman"/>
                          <a:cs typeface="Times New Roman"/>
                        </a:rPr>
                        <a:t> </a:t>
                      </a:r>
                      <a:r>
                        <a:rPr sz="1100" spc="-5" dirty="0">
                          <a:solidFill>
                            <a:srgbClr val="6F2F9F"/>
                          </a:solidFill>
                          <a:latin typeface="Times New Roman"/>
                          <a:cs typeface="Times New Roman"/>
                        </a:rPr>
                        <a:t>planning </a:t>
                      </a:r>
                      <a:r>
                        <a:rPr sz="1100" dirty="0">
                          <a:solidFill>
                            <a:srgbClr val="6F2F9F"/>
                          </a:solidFill>
                          <a:latin typeface="Times New Roman"/>
                          <a:cs typeface="Times New Roman"/>
                        </a:rPr>
                        <a:t> </a:t>
                      </a:r>
                      <a:r>
                        <a:rPr sz="1100" spc="-5" dirty="0">
                          <a:solidFill>
                            <a:srgbClr val="6F2F9F"/>
                          </a:solidFill>
                          <a:latin typeface="Times New Roman"/>
                          <a:cs typeface="Times New Roman"/>
                        </a:rPr>
                        <a:t>and </a:t>
                      </a:r>
                      <a:r>
                        <a:rPr sz="1100" dirty="0">
                          <a:solidFill>
                            <a:srgbClr val="6F2F9F"/>
                          </a:solidFill>
                          <a:latin typeface="Times New Roman"/>
                          <a:cs typeface="Times New Roman"/>
                        </a:rPr>
                        <a:t>booking </a:t>
                      </a:r>
                      <a:r>
                        <a:rPr sz="1100" spc="-5" dirty="0">
                          <a:solidFill>
                            <a:srgbClr val="6F2F9F"/>
                          </a:solidFill>
                          <a:latin typeface="Times New Roman"/>
                          <a:cs typeface="Times New Roman"/>
                        </a:rPr>
                        <a:t>various </a:t>
                      </a:r>
                      <a:r>
                        <a:rPr sz="1100" spc="-260" dirty="0">
                          <a:solidFill>
                            <a:srgbClr val="6F2F9F"/>
                          </a:solidFill>
                          <a:latin typeface="Times New Roman"/>
                          <a:cs typeface="Times New Roman"/>
                        </a:rPr>
                        <a:t> </a:t>
                      </a:r>
                      <a:r>
                        <a:rPr sz="1100" spc="-5" dirty="0">
                          <a:solidFill>
                            <a:srgbClr val="6F2F9F"/>
                          </a:solidFill>
                          <a:latin typeface="Times New Roman"/>
                          <a:cs typeface="Times New Roman"/>
                        </a:rPr>
                        <a:t>aspects</a:t>
                      </a:r>
                      <a:r>
                        <a:rPr sz="1100" spc="-65" dirty="0">
                          <a:solidFill>
                            <a:srgbClr val="6F2F9F"/>
                          </a:solidFill>
                          <a:latin typeface="Times New Roman"/>
                          <a:cs typeface="Times New Roman"/>
                        </a:rPr>
                        <a:t> </a:t>
                      </a:r>
                      <a:r>
                        <a:rPr sz="1100" spc="-15" dirty="0">
                          <a:solidFill>
                            <a:srgbClr val="6F2F9F"/>
                          </a:solidFill>
                          <a:latin typeface="Times New Roman"/>
                          <a:cs typeface="Times New Roman"/>
                        </a:rPr>
                        <a:t>of</a:t>
                      </a:r>
                      <a:r>
                        <a:rPr sz="1100" spc="-45" dirty="0">
                          <a:solidFill>
                            <a:srgbClr val="6F2F9F"/>
                          </a:solidFill>
                          <a:latin typeface="Times New Roman"/>
                          <a:cs typeface="Times New Roman"/>
                        </a:rPr>
                        <a:t> </a:t>
                      </a:r>
                      <a:r>
                        <a:rPr sz="1100" spc="-5" dirty="0">
                          <a:solidFill>
                            <a:srgbClr val="6F2F9F"/>
                          </a:solidFill>
                          <a:latin typeface="Times New Roman"/>
                          <a:cs typeface="Times New Roman"/>
                        </a:rPr>
                        <a:t>your</a:t>
                      </a:r>
                      <a:r>
                        <a:rPr sz="1100" spc="-45" dirty="0">
                          <a:solidFill>
                            <a:srgbClr val="6F2F9F"/>
                          </a:solidFill>
                          <a:latin typeface="Times New Roman"/>
                          <a:cs typeface="Times New Roman"/>
                        </a:rPr>
                        <a:t> </a:t>
                      </a:r>
                      <a:r>
                        <a:rPr sz="1100" dirty="0">
                          <a:solidFill>
                            <a:srgbClr val="6F2F9F"/>
                          </a:solidFill>
                          <a:latin typeface="Times New Roman"/>
                          <a:cs typeface="Times New Roman"/>
                        </a:rPr>
                        <a:t>trips, </a:t>
                      </a:r>
                      <a:r>
                        <a:rPr sz="1100" spc="-265" dirty="0">
                          <a:solidFill>
                            <a:srgbClr val="6F2F9F"/>
                          </a:solidFill>
                          <a:latin typeface="Times New Roman"/>
                          <a:cs typeface="Times New Roman"/>
                        </a:rPr>
                        <a:t> </a:t>
                      </a:r>
                      <a:r>
                        <a:rPr sz="1100" spc="-5" dirty="0">
                          <a:solidFill>
                            <a:srgbClr val="6F2F9F"/>
                          </a:solidFill>
                          <a:latin typeface="Times New Roman"/>
                          <a:cs typeface="Times New Roman"/>
                        </a:rPr>
                        <a:t>including</a:t>
                      </a:r>
                      <a:r>
                        <a:rPr sz="1100" dirty="0">
                          <a:solidFill>
                            <a:srgbClr val="6F2F9F"/>
                          </a:solidFill>
                          <a:latin typeface="Times New Roman"/>
                          <a:cs typeface="Times New Roman"/>
                        </a:rPr>
                        <a:t> </a:t>
                      </a:r>
                      <a:r>
                        <a:rPr sz="1100" spc="-5" dirty="0">
                          <a:solidFill>
                            <a:srgbClr val="6F2F9F"/>
                          </a:solidFill>
                          <a:latin typeface="Times New Roman"/>
                          <a:cs typeface="Times New Roman"/>
                        </a:rPr>
                        <a:t>fights</a:t>
                      </a:r>
                      <a:r>
                        <a:rPr sz="1100" dirty="0">
                          <a:solidFill>
                            <a:srgbClr val="6F2F9F"/>
                          </a:solidFill>
                          <a:latin typeface="Times New Roman"/>
                          <a:cs typeface="Times New Roman"/>
                        </a:rPr>
                        <a:t> , </a:t>
                      </a:r>
                      <a:r>
                        <a:rPr sz="1100" spc="5" dirty="0">
                          <a:solidFill>
                            <a:srgbClr val="6F2F9F"/>
                          </a:solidFill>
                          <a:latin typeface="Times New Roman"/>
                          <a:cs typeface="Times New Roman"/>
                        </a:rPr>
                        <a:t> </a:t>
                      </a:r>
                      <a:r>
                        <a:rPr sz="1100" spc="-5" dirty="0">
                          <a:solidFill>
                            <a:srgbClr val="6F2F9F"/>
                          </a:solidFill>
                          <a:latin typeface="Times New Roman"/>
                          <a:cs typeface="Times New Roman"/>
                        </a:rPr>
                        <a:t>accommodation.</a:t>
                      </a:r>
                      <a:endParaRPr sz="1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CAD4"/>
                    </a:solidFill>
                  </a:tcPr>
                </a:tc>
                <a:tc>
                  <a:txBody>
                    <a:bodyPr/>
                    <a:lstStyle/>
                    <a:p>
                      <a:pPr marL="93980">
                        <a:lnSpc>
                          <a:spcPct val="100000"/>
                        </a:lnSpc>
                        <a:spcBef>
                          <a:spcPts val="145"/>
                        </a:spcBef>
                      </a:pPr>
                      <a:r>
                        <a:rPr sz="1800" dirty="0">
                          <a:solidFill>
                            <a:srgbClr val="6F2F9F"/>
                          </a:solidFill>
                          <a:latin typeface="Constantia"/>
                          <a:cs typeface="Constantia"/>
                        </a:rPr>
                        <a:t>Booking</a:t>
                      </a:r>
                      <a:r>
                        <a:rPr sz="1800" spc="-55" dirty="0">
                          <a:solidFill>
                            <a:srgbClr val="6F2F9F"/>
                          </a:solidFill>
                          <a:latin typeface="Constantia"/>
                          <a:cs typeface="Constantia"/>
                        </a:rPr>
                        <a:t> </a:t>
                      </a:r>
                      <a:r>
                        <a:rPr sz="1800" spc="-10" dirty="0">
                          <a:solidFill>
                            <a:srgbClr val="6F2F9F"/>
                          </a:solidFill>
                          <a:latin typeface="Constantia"/>
                          <a:cs typeface="Constantia"/>
                        </a:rPr>
                        <a:t>Errors</a:t>
                      </a:r>
                      <a:endParaRPr sz="1800">
                        <a:latin typeface="Constantia"/>
                        <a:cs typeface="Constantia"/>
                      </a:endParaRPr>
                    </a:p>
                  </a:txBody>
                  <a:tcPr marL="0" marR="0" marT="18415" marB="0">
                    <a:lnL w="12700">
                      <a:solidFill>
                        <a:srgbClr val="FFFFFF"/>
                      </a:solidFill>
                      <a:prstDash val="solid"/>
                    </a:lnL>
                    <a:lnT w="38100">
                      <a:solidFill>
                        <a:srgbClr val="FFFFFF"/>
                      </a:solidFill>
                      <a:prstDash val="solid"/>
                    </a:lnT>
                    <a:lnB w="12700">
                      <a:solidFill>
                        <a:srgbClr val="FFFFFF"/>
                      </a:solidFill>
                      <a:prstDash val="solid"/>
                    </a:lnB>
                    <a:solidFill>
                      <a:srgbClr val="CFCAD4"/>
                    </a:solidFill>
                  </a:tcPr>
                </a:tc>
                <a:extLst>
                  <a:ext uri="{0D108BD9-81ED-4DB2-BD59-A6C34878D82A}">
                    <a16:rowId xmlns:a16="http://schemas.microsoft.com/office/drawing/2014/main" val="10001"/>
                  </a:ext>
                </a:extLst>
              </a:tr>
              <a:tr h="1059819">
                <a:tc>
                  <a:txBody>
                    <a:bodyPr/>
                    <a:lstStyle/>
                    <a:p>
                      <a:pPr marL="85090">
                        <a:lnSpc>
                          <a:spcPct val="100000"/>
                        </a:lnSpc>
                        <a:spcBef>
                          <a:spcPts val="45"/>
                        </a:spcBef>
                      </a:pPr>
                      <a:r>
                        <a:rPr sz="1800" dirty="0">
                          <a:solidFill>
                            <a:srgbClr val="6F2F9F"/>
                          </a:solidFill>
                          <a:latin typeface="Constantia"/>
                          <a:cs typeface="Constantia"/>
                        </a:rPr>
                        <a:t>2</a:t>
                      </a:r>
                      <a:endParaRPr sz="1800">
                        <a:latin typeface="Constantia"/>
                        <a:cs typeface="Constantia"/>
                      </a:endParaRPr>
                    </a:p>
                  </a:txBody>
                  <a:tcPr marL="0" marR="0" marT="5715" marB="0">
                    <a:lnR w="12700">
                      <a:solidFill>
                        <a:srgbClr val="FFFFFF"/>
                      </a:solidFill>
                      <a:prstDash val="solid"/>
                    </a:lnR>
                    <a:lnT w="12700">
                      <a:solidFill>
                        <a:srgbClr val="FFFFFF"/>
                      </a:solidFill>
                      <a:prstDash val="solid"/>
                    </a:lnT>
                    <a:solidFill>
                      <a:srgbClr val="E9E7EB"/>
                    </a:solidFill>
                  </a:tcPr>
                </a:tc>
                <a:tc>
                  <a:txBody>
                    <a:bodyPr/>
                    <a:lstStyle/>
                    <a:p>
                      <a:pPr marL="66675">
                        <a:lnSpc>
                          <a:spcPct val="100000"/>
                        </a:lnSpc>
                      </a:pPr>
                      <a:r>
                        <a:rPr sz="1100" dirty="0">
                          <a:solidFill>
                            <a:srgbClr val="6F2F9F"/>
                          </a:solidFill>
                          <a:latin typeface="Times New Roman"/>
                          <a:cs typeface="Times New Roman"/>
                        </a:rPr>
                        <a:t>“Smart</a:t>
                      </a:r>
                      <a:r>
                        <a:rPr sz="1100" spc="-50" dirty="0">
                          <a:solidFill>
                            <a:srgbClr val="6F2F9F"/>
                          </a:solidFill>
                          <a:latin typeface="Times New Roman"/>
                          <a:cs typeface="Times New Roman"/>
                        </a:rPr>
                        <a:t> </a:t>
                      </a:r>
                      <a:r>
                        <a:rPr sz="1100" spc="-15" dirty="0">
                          <a:solidFill>
                            <a:srgbClr val="6F2F9F"/>
                          </a:solidFill>
                          <a:latin typeface="Times New Roman"/>
                          <a:cs typeface="Times New Roman"/>
                        </a:rPr>
                        <a:t>Travel</a:t>
                      </a:r>
                      <a:r>
                        <a:rPr sz="1100" spc="-25" dirty="0">
                          <a:solidFill>
                            <a:srgbClr val="6F2F9F"/>
                          </a:solidFill>
                          <a:latin typeface="Times New Roman"/>
                          <a:cs typeface="Times New Roman"/>
                        </a:rPr>
                        <a:t> </a:t>
                      </a:r>
                      <a:r>
                        <a:rPr sz="1100" spc="-15" dirty="0">
                          <a:solidFill>
                            <a:srgbClr val="6F2F9F"/>
                          </a:solidFill>
                          <a:latin typeface="Times New Roman"/>
                          <a:cs typeface="Times New Roman"/>
                        </a:rPr>
                        <a:t>Website”</a:t>
                      </a:r>
                      <a:r>
                        <a:rPr sz="1200" spc="-15" dirty="0">
                          <a:solidFill>
                            <a:srgbClr val="6F2F9F"/>
                          </a:solidFill>
                          <a:latin typeface="Times New Roman"/>
                          <a:cs typeface="Times New Roman"/>
                        </a:rPr>
                        <a:t>.</a:t>
                      </a:r>
                      <a:endParaRPr sz="1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E9E7EB"/>
                    </a:solidFill>
                  </a:tcPr>
                </a:tc>
                <a:tc>
                  <a:txBody>
                    <a:bodyPr/>
                    <a:lstStyle/>
                    <a:p>
                      <a:pPr marL="69850" marR="156845" algn="just">
                        <a:lnSpc>
                          <a:spcPct val="95500"/>
                        </a:lnSpc>
                        <a:spcBef>
                          <a:spcPts val="85"/>
                        </a:spcBef>
                      </a:pPr>
                      <a:r>
                        <a:rPr sz="1100" spc="-5" dirty="0">
                          <a:solidFill>
                            <a:srgbClr val="6F2F9F"/>
                          </a:solidFill>
                          <a:latin typeface="Times New Roman"/>
                          <a:cs typeface="Times New Roman"/>
                        </a:rPr>
                        <a:t>It </a:t>
                      </a:r>
                      <a:r>
                        <a:rPr sz="1100" spc="-10" dirty="0">
                          <a:solidFill>
                            <a:srgbClr val="6F2F9F"/>
                          </a:solidFill>
                          <a:latin typeface="Times New Roman"/>
                          <a:cs typeface="Times New Roman"/>
                        </a:rPr>
                        <a:t>is </a:t>
                      </a:r>
                      <a:r>
                        <a:rPr sz="1100" spc="-5" dirty="0">
                          <a:solidFill>
                            <a:srgbClr val="6F2F9F"/>
                          </a:solidFill>
                          <a:latin typeface="Times New Roman"/>
                          <a:cs typeface="Times New Roman"/>
                        </a:rPr>
                        <a:t>also </a:t>
                      </a:r>
                      <a:r>
                        <a:rPr sz="1100" spc="-10" dirty="0">
                          <a:solidFill>
                            <a:srgbClr val="6F2F9F"/>
                          </a:solidFill>
                          <a:latin typeface="Times New Roman"/>
                          <a:cs typeface="Times New Roman"/>
                        </a:rPr>
                        <a:t>used </a:t>
                      </a:r>
                      <a:r>
                        <a:rPr sz="1100" dirty="0">
                          <a:solidFill>
                            <a:srgbClr val="6F2F9F"/>
                          </a:solidFill>
                          <a:latin typeface="Times New Roman"/>
                          <a:cs typeface="Times New Roman"/>
                        </a:rPr>
                        <a:t>to </a:t>
                      </a:r>
                      <a:r>
                        <a:rPr sz="1100" spc="-5" dirty="0">
                          <a:solidFill>
                            <a:srgbClr val="6F2F9F"/>
                          </a:solidFill>
                          <a:latin typeface="Times New Roman"/>
                          <a:cs typeface="Times New Roman"/>
                        </a:rPr>
                        <a:t>travel </a:t>
                      </a:r>
                      <a:r>
                        <a:rPr sz="1100" spc="-15" dirty="0">
                          <a:solidFill>
                            <a:srgbClr val="6F2F9F"/>
                          </a:solidFill>
                          <a:latin typeface="Times New Roman"/>
                          <a:cs typeface="Times New Roman"/>
                        </a:rPr>
                        <a:t>or </a:t>
                      </a:r>
                      <a:r>
                        <a:rPr sz="1100" spc="-5" dirty="0">
                          <a:solidFill>
                            <a:srgbClr val="6F2F9F"/>
                          </a:solidFill>
                          <a:latin typeface="Times New Roman"/>
                          <a:cs typeface="Times New Roman"/>
                        </a:rPr>
                        <a:t>any </a:t>
                      </a:r>
                      <a:r>
                        <a:rPr sz="1100" spc="-15" dirty="0">
                          <a:solidFill>
                            <a:srgbClr val="6F2F9F"/>
                          </a:solidFill>
                          <a:latin typeface="Times New Roman"/>
                          <a:cs typeface="Times New Roman"/>
                        </a:rPr>
                        <a:t>other </a:t>
                      </a:r>
                      <a:r>
                        <a:rPr sz="1100" spc="-10" dirty="0">
                          <a:solidFill>
                            <a:srgbClr val="6F2F9F"/>
                          </a:solidFill>
                          <a:latin typeface="Times New Roman"/>
                          <a:cs typeface="Times New Roman"/>
                        </a:rPr>
                        <a:t> activities</a:t>
                      </a:r>
                      <a:r>
                        <a:rPr sz="1100" spc="5" dirty="0">
                          <a:solidFill>
                            <a:srgbClr val="6F2F9F"/>
                          </a:solidFill>
                          <a:latin typeface="Times New Roman"/>
                          <a:cs typeface="Times New Roman"/>
                        </a:rPr>
                        <a:t> </a:t>
                      </a:r>
                      <a:r>
                        <a:rPr sz="1100" dirty="0">
                          <a:solidFill>
                            <a:srgbClr val="6F2F9F"/>
                          </a:solidFill>
                          <a:latin typeface="Times New Roman"/>
                          <a:cs typeface="Times New Roman"/>
                        </a:rPr>
                        <a:t>like</a:t>
                      </a:r>
                      <a:r>
                        <a:rPr sz="1100" spc="-55" dirty="0">
                          <a:solidFill>
                            <a:srgbClr val="6F2F9F"/>
                          </a:solidFill>
                          <a:latin typeface="Times New Roman"/>
                          <a:cs typeface="Times New Roman"/>
                        </a:rPr>
                        <a:t> </a:t>
                      </a:r>
                      <a:r>
                        <a:rPr sz="1100" dirty="0">
                          <a:solidFill>
                            <a:srgbClr val="6F2F9F"/>
                          </a:solidFill>
                          <a:latin typeface="Times New Roman"/>
                          <a:cs typeface="Times New Roman"/>
                        </a:rPr>
                        <a:t>bolking</a:t>
                      </a:r>
                      <a:r>
                        <a:rPr sz="1100" spc="-45" dirty="0">
                          <a:solidFill>
                            <a:srgbClr val="6F2F9F"/>
                          </a:solidFill>
                          <a:latin typeface="Times New Roman"/>
                          <a:cs typeface="Times New Roman"/>
                        </a:rPr>
                        <a:t> </a:t>
                      </a:r>
                      <a:r>
                        <a:rPr sz="1100" spc="-5" dirty="0">
                          <a:solidFill>
                            <a:srgbClr val="6F2F9F"/>
                          </a:solidFill>
                          <a:latin typeface="Times New Roman"/>
                          <a:cs typeface="Times New Roman"/>
                        </a:rPr>
                        <a:t>systems</a:t>
                      </a:r>
                      <a:r>
                        <a:rPr sz="1100" spc="-10" dirty="0">
                          <a:solidFill>
                            <a:srgbClr val="6F2F9F"/>
                          </a:solidFill>
                          <a:latin typeface="Times New Roman"/>
                          <a:cs typeface="Times New Roman"/>
                        </a:rPr>
                        <a:t> </a:t>
                      </a:r>
                      <a:r>
                        <a:rPr sz="1100" spc="5" dirty="0">
                          <a:solidFill>
                            <a:srgbClr val="6F2F9F"/>
                          </a:solidFill>
                          <a:latin typeface="Times New Roman"/>
                          <a:cs typeface="Times New Roman"/>
                        </a:rPr>
                        <a:t>as</a:t>
                      </a:r>
                      <a:r>
                        <a:rPr sz="1100" spc="-15" dirty="0">
                          <a:solidFill>
                            <a:srgbClr val="6F2F9F"/>
                          </a:solidFill>
                          <a:latin typeface="Times New Roman"/>
                          <a:cs typeface="Times New Roman"/>
                        </a:rPr>
                        <a:t> </a:t>
                      </a:r>
                      <a:r>
                        <a:rPr sz="1100" spc="-5" dirty="0">
                          <a:solidFill>
                            <a:srgbClr val="6F2F9F"/>
                          </a:solidFill>
                          <a:latin typeface="Times New Roman"/>
                          <a:cs typeface="Times New Roman"/>
                        </a:rPr>
                        <a:t>well </a:t>
                      </a:r>
                      <a:r>
                        <a:rPr sz="1100" spc="-265" dirty="0">
                          <a:solidFill>
                            <a:srgbClr val="6F2F9F"/>
                          </a:solidFill>
                          <a:latin typeface="Times New Roman"/>
                          <a:cs typeface="Times New Roman"/>
                        </a:rPr>
                        <a:t> </a:t>
                      </a:r>
                      <a:r>
                        <a:rPr sz="1100" spc="5" dirty="0">
                          <a:solidFill>
                            <a:srgbClr val="6F2F9F"/>
                          </a:solidFill>
                          <a:latin typeface="Times New Roman"/>
                          <a:cs typeface="Times New Roman"/>
                        </a:rPr>
                        <a:t>as</a:t>
                      </a:r>
                      <a:r>
                        <a:rPr sz="1100" spc="-15" dirty="0">
                          <a:solidFill>
                            <a:srgbClr val="6F2F9F"/>
                          </a:solidFill>
                          <a:latin typeface="Times New Roman"/>
                          <a:cs typeface="Times New Roman"/>
                        </a:rPr>
                        <a:t> </a:t>
                      </a:r>
                      <a:r>
                        <a:rPr sz="1100" dirty="0">
                          <a:solidFill>
                            <a:srgbClr val="6F2F9F"/>
                          </a:solidFill>
                          <a:latin typeface="Times New Roman"/>
                          <a:cs typeface="Times New Roman"/>
                        </a:rPr>
                        <a:t>the</a:t>
                      </a:r>
                      <a:r>
                        <a:rPr sz="1100" spc="-30" dirty="0">
                          <a:solidFill>
                            <a:srgbClr val="6F2F9F"/>
                          </a:solidFill>
                          <a:latin typeface="Times New Roman"/>
                          <a:cs typeface="Times New Roman"/>
                        </a:rPr>
                        <a:t> </a:t>
                      </a:r>
                      <a:r>
                        <a:rPr sz="1100" spc="-5" dirty="0">
                          <a:solidFill>
                            <a:srgbClr val="6F2F9F"/>
                          </a:solidFill>
                          <a:latin typeface="Times New Roman"/>
                          <a:cs typeface="Times New Roman"/>
                        </a:rPr>
                        <a:t>travel</a:t>
                      </a:r>
                      <a:r>
                        <a:rPr sz="1100" spc="-10" dirty="0">
                          <a:solidFill>
                            <a:srgbClr val="6F2F9F"/>
                          </a:solidFill>
                          <a:latin typeface="Times New Roman"/>
                          <a:cs typeface="Times New Roman"/>
                        </a:rPr>
                        <a:t> </a:t>
                      </a:r>
                      <a:r>
                        <a:rPr sz="1100" spc="-5" dirty="0">
                          <a:solidFill>
                            <a:srgbClr val="6F2F9F"/>
                          </a:solidFill>
                          <a:latin typeface="Times New Roman"/>
                          <a:cs typeface="Times New Roman"/>
                        </a:rPr>
                        <a:t>activities.</a:t>
                      </a:r>
                      <a:endParaRPr sz="1100" dirty="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solidFill>
                      <a:srgbClr val="E9E7EB"/>
                    </a:solidFill>
                  </a:tcPr>
                </a:tc>
                <a:tc>
                  <a:txBody>
                    <a:bodyPr/>
                    <a:lstStyle/>
                    <a:p>
                      <a:pPr marL="66675" marR="240665">
                        <a:lnSpc>
                          <a:spcPct val="96100"/>
                        </a:lnSpc>
                        <a:spcBef>
                          <a:spcPts val="80"/>
                        </a:spcBef>
                      </a:pPr>
                      <a:r>
                        <a:rPr sz="1100" dirty="0">
                          <a:solidFill>
                            <a:srgbClr val="6F2F9F"/>
                          </a:solidFill>
                          <a:latin typeface="Times New Roman"/>
                          <a:cs typeface="Times New Roman"/>
                        </a:rPr>
                        <a:t>Increased brand </a:t>
                      </a:r>
                      <a:r>
                        <a:rPr sz="1100" spc="5" dirty="0">
                          <a:solidFill>
                            <a:srgbClr val="6F2F9F"/>
                          </a:solidFill>
                          <a:latin typeface="Times New Roman"/>
                          <a:cs typeface="Times New Roman"/>
                        </a:rPr>
                        <a:t> </a:t>
                      </a:r>
                      <a:r>
                        <a:rPr sz="1100" spc="-10" dirty="0">
                          <a:solidFill>
                            <a:srgbClr val="6F2F9F"/>
                          </a:solidFill>
                          <a:latin typeface="Times New Roman"/>
                          <a:cs typeface="Times New Roman"/>
                        </a:rPr>
                        <a:t>awareness.</a:t>
                      </a:r>
                      <a:r>
                        <a:rPr sz="1100" dirty="0">
                          <a:solidFill>
                            <a:srgbClr val="6F2F9F"/>
                          </a:solidFill>
                          <a:latin typeface="Times New Roman"/>
                          <a:cs typeface="Times New Roman"/>
                        </a:rPr>
                        <a:t> </a:t>
                      </a:r>
                      <a:r>
                        <a:rPr sz="1100" spc="-5" dirty="0">
                          <a:solidFill>
                            <a:srgbClr val="6F2F9F"/>
                          </a:solidFill>
                          <a:latin typeface="Times New Roman"/>
                          <a:cs typeface="Times New Roman"/>
                        </a:rPr>
                        <a:t>Partnering </a:t>
                      </a:r>
                      <a:r>
                        <a:rPr sz="1100" spc="-260" dirty="0">
                          <a:solidFill>
                            <a:srgbClr val="6F2F9F"/>
                          </a:solidFill>
                          <a:latin typeface="Times New Roman"/>
                          <a:cs typeface="Times New Roman"/>
                        </a:rPr>
                        <a:t> </a:t>
                      </a:r>
                      <a:r>
                        <a:rPr sz="1100" spc="-10" dirty="0">
                          <a:solidFill>
                            <a:srgbClr val="6F2F9F"/>
                          </a:solidFill>
                          <a:latin typeface="Times New Roman"/>
                          <a:cs typeface="Times New Roman"/>
                        </a:rPr>
                        <a:t>with</a:t>
                      </a:r>
                      <a:r>
                        <a:rPr sz="1100" spc="-25" dirty="0">
                          <a:solidFill>
                            <a:srgbClr val="6F2F9F"/>
                          </a:solidFill>
                          <a:latin typeface="Times New Roman"/>
                          <a:cs typeface="Times New Roman"/>
                        </a:rPr>
                        <a:t> </a:t>
                      </a:r>
                      <a:r>
                        <a:rPr sz="1100" spc="-30" dirty="0">
                          <a:solidFill>
                            <a:srgbClr val="6F2F9F"/>
                          </a:solidFill>
                          <a:latin typeface="Times New Roman"/>
                          <a:cs typeface="Times New Roman"/>
                        </a:rPr>
                        <a:t>OTAs</a:t>
                      </a:r>
                      <a:r>
                        <a:rPr sz="1100" dirty="0">
                          <a:solidFill>
                            <a:srgbClr val="6F2F9F"/>
                          </a:solidFill>
                          <a:latin typeface="Times New Roman"/>
                          <a:cs typeface="Times New Roman"/>
                        </a:rPr>
                        <a:t> </a:t>
                      </a:r>
                      <a:r>
                        <a:rPr sz="1100" spc="-5" dirty="0">
                          <a:solidFill>
                            <a:srgbClr val="6F2F9F"/>
                          </a:solidFill>
                          <a:latin typeface="Times New Roman"/>
                          <a:cs typeface="Times New Roman"/>
                        </a:rPr>
                        <a:t>allows </a:t>
                      </a:r>
                      <a:r>
                        <a:rPr sz="1100" dirty="0">
                          <a:solidFill>
                            <a:srgbClr val="6F2F9F"/>
                          </a:solidFill>
                          <a:latin typeface="Times New Roman"/>
                          <a:cs typeface="Times New Roman"/>
                        </a:rPr>
                        <a:t> </a:t>
                      </a:r>
                      <a:r>
                        <a:rPr sz="1100" spc="-5" dirty="0">
                          <a:solidFill>
                            <a:srgbClr val="6F2F9F"/>
                          </a:solidFill>
                          <a:latin typeface="Times New Roman"/>
                          <a:cs typeface="Times New Roman"/>
                        </a:rPr>
                        <a:t>buissiness </a:t>
                      </a:r>
                      <a:r>
                        <a:rPr sz="1100" dirty="0">
                          <a:solidFill>
                            <a:srgbClr val="6F2F9F"/>
                          </a:solidFill>
                          <a:latin typeface="Times New Roman"/>
                          <a:cs typeface="Times New Roman"/>
                        </a:rPr>
                        <a:t>to </a:t>
                      </a:r>
                      <a:r>
                        <a:rPr sz="1100" spc="5" dirty="0">
                          <a:solidFill>
                            <a:srgbClr val="6F2F9F"/>
                          </a:solidFill>
                          <a:latin typeface="Times New Roman"/>
                          <a:cs typeface="Times New Roman"/>
                        </a:rPr>
                        <a:t>tap </a:t>
                      </a:r>
                      <a:r>
                        <a:rPr sz="1100" spc="-10" dirty="0">
                          <a:solidFill>
                            <a:srgbClr val="6F2F9F"/>
                          </a:solidFill>
                          <a:latin typeface="Times New Roman"/>
                          <a:cs typeface="Times New Roman"/>
                        </a:rPr>
                        <a:t>into </a:t>
                      </a:r>
                      <a:r>
                        <a:rPr sz="1100" spc="-5" dirty="0">
                          <a:solidFill>
                            <a:srgbClr val="6F2F9F"/>
                          </a:solidFill>
                          <a:latin typeface="Times New Roman"/>
                          <a:cs typeface="Times New Roman"/>
                        </a:rPr>
                        <a:t> their </a:t>
                      </a:r>
                      <a:r>
                        <a:rPr sz="1100" dirty="0">
                          <a:solidFill>
                            <a:srgbClr val="6F2F9F"/>
                          </a:solidFill>
                          <a:latin typeface="Times New Roman"/>
                          <a:cs typeface="Times New Roman"/>
                        </a:rPr>
                        <a:t>base </a:t>
                      </a:r>
                      <a:r>
                        <a:rPr sz="1100" spc="-5" dirty="0">
                          <a:solidFill>
                            <a:srgbClr val="6F2F9F"/>
                          </a:solidFill>
                          <a:latin typeface="Times New Roman"/>
                          <a:cs typeface="Times New Roman"/>
                        </a:rPr>
                        <a:t>and reach </a:t>
                      </a:r>
                      <a:r>
                        <a:rPr sz="1100" dirty="0">
                          <a:solidFill>
                            <a:srgbClr val="6F2F9F"/>
                          </a:solidFill>
                          <a:latin typeface="Times New Roman"/>
                          <a:cs typeface="Times New Roman"/>
                        </a:rPr>
                        <a:t>a </a:t>
                      </a:r>
                      <a:r>
                        <a:rPr sz="1100" spc="-260" dirty="0">
                          <a:solidFill>
                            <a:srgbClr val="6F2F9F"/>
                          </a:solidFill>
                          <a:latin typeface="Times New Roman"/>
                          <a:cs typeface="Times New Roman"/>
                        </a:rPr>
                        <a:t> </a:t>
                      </a:r>
                      <a:r>
                        <a:rPr sz="1100" spc="-10" dirty="0">
                          <a:solidFill>
                            <a:srgbClr val="6F2F9F"/>
                          </a:solidFill>
                          <a:latin typeface="Times New Roman"/>
                          <a:cs typeface="Times New Roman"/>
                        </a:rPr>
                        <a:t>wider</a:t>
                      </a:r>
                      <a:r>
                        <a:rPr sz="1100" spc="15" dirty="0">
                          <a:solidFill>
                            <a:srgbClr val="6F2F9F"/>
                          </a:solidFill>
                          <a:latin typeface="Times New Roman"/>
                          <a:cs typeface="Times New Roman"/>
                        </a:rPr>
                        <a:t> </a:t>
                      </a:r>
                      <a:r>
                        <a:rPr sz="1100" spc="-10" dirty="0">
                          <a:solidFill>
                            <a:srgbClr val="6F2F9F"/>
                          </a:solidFill>
                          <a:latin typeface="Times New Roman"/>
                          <a:cs typeface="Times New Roman"/>
                        </a:rPr>
                        <a:t>audience.</a:t>
                      </a:r>
                      <a:endParaRPr sz="1100">
                        <a:latin typeface="Times New Roman"/>
                        <a:cs typeface="Times New Roman"/>
                      </a:endParaRPr>
                    </a:p>
                  </a:txBody>
                  <a:tcPr marL="0" marR="0" marT="10160" marB="0">
                    <a:lnL w="12700">
                      <a:solidFill>
                        <a:srgbClr val="FFFFFF"/>
                      </a:solidFill>
                      <a:prstDash val="solid"/>
                    </a:lnL>
                    <a:lnR w="12700">
                      <a:solidFill>
                        <a:srgbClr val="FFFFFF"/>
                      </a:solidFill>
                      <a:prstDash val="solid"/>
                    </a:lnR>
                    <a:lnT w="12700">
                      <a:solidFill>
                        <a:srgbClr val="FFFFFF"/>
                      </a:solidFill>
                      <a:prstDash val="solid"/>
                    </a:lnT>
                    <a:solidFill>
                      <a:srgbClr val="E9E7EB"/>
                    </a:solidFill>
                  </a:tcPr>
                </a:tc>
                <a:tc>
                  <a:txBody>
                    <a:bodyPr/>
                    <a:lstStyle/>
                    <a:p>
                      <a:pPr marL="93980">
                        <a:lnSpc>
                          <a:spcPct val="100000"/>
                        </a:lnSpc>
                        <a:spcBef>
                          <a:spcPts val="45"/>
                        </a:spcBef>
                      </a:pPr>
                      <a:r>
                        <a:rPr sz="1800" spc="-5" dirty="0">
                          <a:solidFill>
                            <a:srgbClr val="6F2F9F"/>
                          </a:solidFill>
                          <a:latin typeface="Constantia"/>
                          <a:cs typeface="Constantia"/>
                        </a:rPr>
                        <a:t>Loyalty</a:t>
                      </a:r>
                      <a:endParaRPr sz="1800" dirty="0">
                        <a:latin typeface="Constantia"/>
                        <a:cs typeface="Constantia"/>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7EB"/>
                    </a:solidFill>
                  </a:tcPr>
                </a:tc>
                <a:extLst>
                  <a:ext uri="{0D108BD9-81ED-4DB2-BD59-A6C34878D82A}">
                    <a16:rowId xmlns:a16="http://schemas.microsoft.com/office/drawing/2014/main" val="10002"/>
                  </a:ext>
                </a:extLst>
              </a:tr>
            </a:tbl>
          </a:graphicData>
        </a:graphic>
      </p:graphicFrame>
      <p:sp>
        <p:nvSpPr>
          <p:cNvPr id="12" name="object 12"/>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14" name="TextBox 13">
            <a:extLst>
              <a:ext uri="{FF2B5EF4-FFF2-40B4-BE49-F238E27FC236}">
                <a16:creationId xmlns:a16="http://schemas.microsoft.com/office/drawing/2014/main" id="{09F0E27B-EAA7-0884-944B-A1CB26568D1D}"/>
              </a:ext>
            </a:extLst>
          </p:cNvPr>
          <p:cNvSpPr txBox="1"/>
          <p:nvPr/>
        </p:nvSpPr>
        <p:spPr>
          <a:xfrm>
            <a:off x="1483112" y="323879"/>
            <a:ext cx="6769614" cy="861774"/>
          </a:xfrm>
          <a:prstGeom prst="rect">
            <a:avLst/>
          </a:prstGeom>
          <a:noFill/>
        </p:spPr>
        <p:txBody>
          <a:bodyPr wrap="square" rtlCol="0">
            <a:spAutoFit/>
          </a:bodyPr>
          <a:lstStyle/>
          <a:p>
            <a:r>
              <a:rPr lang="en-IN" sz="5000" spc="-30" dirty="0">
                <a:solidFill>
                  <a:schemeClr val="accent4"/>
                </a:solidFill>
                <a:latin typeface="Constantia" panose="02030602050306030303" pitchFamily="18" charset="0"/>
              </a:rPr>
              <a:t>LITERATURE</a:t>
            </a:r>
            <a:r>
              <a:rPr lang="en-IN" sz="5000" spc="-55" dirty="0">
                <a:solidFill>
                  <a:schemeClr val="accent4"/>
                </a:solidFill>
                <a:latin typeface="Constantia" panose="02030602050306030303" pitchFamily="18" charset="0"/>
              </a:rPr>
              <a:t> </a:t>
            </a:r>
            <a:r>
              <a:rPr lang="en-IN" sz="5000" spc="-40" dirty="0">
                <a:solidFill>
                  <a:schemeClr val="accent4"/>
                </a:solidFill>
                <a:latin typeface="Constantia" panose="02030602050306030303" pitchFamily="18" charset="0"/>
              </a:rPr>
              <a:t>SURVEY</a:t>
            </a:r>
            <a:endParaRPr lang="en-IN" sz="5000" dirty="0">
              <a:solidFill>
                <a:schemeClr val="accent4"/>
              </a:solidFill>
              <a:latin typeface="Constantia" panose="02030602050306030303" pitchFamily="18" charset="0"/>
            </a:endParaRPr>
          </a:p>
        </p:txBody>
      </p:sp>
      <p:graphicFrame>
        <p:nvGraphicFramePr>
          <p:cNvPr id="13" name="Table 12">
            <a:extLst>
              <a:ext uri="{FF2B5EF4-FFF2-40B4-BE49-F238E27FC236}">
                <a16:creationId xmlns:a16="http://schemas.microsoft.com/office/drawing/2014/main" id="{30DB9C62-17DB-B1EE-8A9F-FD615AEE5923}"/>
              </a:ext>
            </a:extLst>
          </p:cNvPr>
          <p:cNvGraphicFramePr>
            <a:graphicFrameLocks noGrp="1"/>
          </p:cNvGraphicFramePr>
          <p:nvPr>
            <p:extLst>
              <p:ext uri="{D42A27DB-BD31-4B8C-83A1-F6EECF244321}">
                <p14:modId xmlns:p14="http://schemas.microsoft.com/office/powerpoint/2010/main" val="1334371314"/>
              </p:ext>
            </p:extLst>
          </p:nvPr>
        </p:nvGraphicFramePr>
        <p:xfrm>
          <a:off x="202882" y="3533326"/>
          <a:ext cx="8677275" cy="753236"/>
        </p:xfrm>
        <a:graphic>
          <a:graphicData uri="http://schemas.openxmlformats.org/drawingml/2006/table">
            <a:tbl>
              <a:tblPr firstRow="1" bandRow="1">
                <a:tableStyleId>{2D5ABB26-0587-4C30-8999-92F81FD0307C}</a:tableStyleId>
              </a:tblPr>
              <a:tblGrid>
                <a:gridCol w="619125">
                  <a:extLst>
                    <a:ext uri="{9D8B030D-6E8A-4147-A177-3AD203B41FA5}">
                      <a16:colId xmlns:a16="http://schemas.microsoft.com/office/drawing/2014/main" val="754145494"/>
                    </a:ext>
                  </a:extLst>
                </a:gridCol>
                <a:gridCol w="2448560">
                  <a:extLst>
                    <a:ext uri="{9D8B030D-6E8A-4147-A177-3AD203B41FA5}">
                      <a16:colId xmlns:a16="http://schemas.microsoft.com/office/drawing/2014/main" val="3685834294"/>
                    </a:ext>
                  </a:extLst>
                </a:gridCol>
                <a:gridCol w="2338705">
                  <a:extLst>
                    <a:ext uri="{9D8B030D-6E8A-4147-A177-3AD203B41FA5}">
                      <a16:colId xmlns:a16="http://schemas.microsoft.com/office/drawing/2014/main" val="504946856"/>
                    </a:ext>
                  </a:extLst>
                </a:gridCol>
                <a:gridCol w="1539240">
                  <a:extLst>
                    <a:ext uri="{9D8B030D-6E8A-4147-A177-3AD203B41FA5}">
                      <a16:colId xmlns:a16="http://schemas.microsoft.com/office/drawing/2014/main" val="1134087775"/>
                    </a:ext>
                  </a:extLst>
                </a:gridCol>
                <a:gridCol w="1731645">
                  <a:extLst>
                    <a:ext uri="{9D8B030D-6E8A-4147-A177-3AD203B41FA5}">
                      <a16:colId xmlns:a16="http://schemas.microsoft.com/office/drawing/2014/main" val="3641645668"/>
                    </a:ext>
                  </a:extLst>
                </a:gridCol>
              </a:tblGrid>
              <a:tr h="753236">
                <a:tc>
                  <a:txBody>
                    <a:bodyPr/>
                    <a:lstStyle/>
                    <a:p>
                      <a:pPr marL="85090">
                        <a:lnSpc>
                          <a:spcPct val="100000"/>
                        </a:lnSpc>
                      </a:pPr>
                      <a:r>
                        <a:rPr sz="1800" dirty="0">
                          <a:solidFill>
                            <a:srgbClr val="6F2F9F"/>
                          </a:solidFill>
                          <a:latin typeface="Constantia"/>
                          <a:cs typeface="Constantia"/>
                        </a:rPr>
                        <a:t>3</a:t>
                      </a:r>
                      <a:endParaRPr sz="1800">
                        <a:latin typeface="Constantia"/>
                        <a:cs typeface="Constantia"/>
                      </a:endParaRPr>
                    </a:p>
                  </a:txBody>
                  <a:tcPr marL="0" marR="0" marT="0" marB="0">
                    <a:lnR w="12700">
                      <a:solidFill>
                        <a:srgbClr val="FFFFFF"/>
                      </a:solidFill>
                      <a:prstDash val="solid"/>
                    </a:lnR>
                    <a:solidFill>
                      <a:srgbClr val="CFCAD4"/>
                    </a:solidFill>
                  </a:tcPr>
                </a:tc>
                <a:tc>
                  <a:txBody>
                    <a:bodyPr/>
                    <a:lstStyle/>
                    <a:p>
                      <a:pPr marL="66675">
                        <a:lnSpc>
                          <a:spcPts val="1300"/>
                        </a:lnSpc>
                      </a:pPr>
                      <a:r>
                        <a:rPr sz="1100" dirty="0">
                          <a:solidFill>
                            <a:srgbClr val="6F2F9F"/>
                          </a:solidFill>
                          <a:latin typeface="Times New Roman"/>
                          <a:cs typeface="Times New Roman"/>
                        </a:rPr>
                        <a:t>“</a:t>
                      </a:r>
                      <a:r>
                        <a:rPr sz="1100" spc="-20" dirty="0">
                          <a:solidFill>
                            <a:srgbClr val="6F2F9F"/>
                          </a:solidFill>
                          <a:latin typeface="Times New Roman"/>
                          <a:cs typeface="Times New Roman"/>
                        </a:rPr>
                        <a:t> </a:t>
                      </a:r>
                      <a:r>
                        <a:rPr sz="1100" spc="-10" dirty="0">
                          <a:solidFill>
                            <a:srgbClr val="6F2F9F"/>
                          </a:solidFill>
                          <a:latin typeface="Times New Roman"/>
                          <a:cs typeface="Times New Roman"/>
                        </a:rPr>
                        <a:t>Traveling</a:t>
                      </a:r>
                      <a:r>
                        <a:rPr sz="1100" spc="-35" dirty="0">
                          <a:solidFill>
                            <a:srgbClr val="6F2F9F"/>
                          </a:solidFill>
                          <a:latin typeface="Times New Roman"/>
                          <a:cs typeface="Times New Roman"/>
                        </a:rPr>
                        <a:t> </a:t>
                      </a:r>
                      <a:r>
                        <a:rPr sz="1100" spc="-15" dirty="0">
                          <a:solidFill>
                            <a:srgbClr val="6F2F9F"/>
                          </a:solidFill>
                          <a:latin typeface="Times New Roman"/>
                          <a:cs typeface="Times New Roman"/>
                        </a:rPr>
                        <a:t>Website”</a:t>
                      </a: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CFCAD4"/>
                    </a:solidFill>
                  </a:tcPr>
                </a:tc>
                <a:tc>
                  <a:txBody>
                    <a:bodyPr/>
                    <a:lstStyle/>
                    <a:p>
                      <a:pPr marL="69850" marR="173355">
                        <a:lnSpc>
                          <a:spcPts val="1270"/>
                        </a:lnSpc>
                        <a:spcBef>
                          <a:spcPts val="60"/>
                        </a:spcBef>
                      </a:pPr>
                      <a:r>
                        <a:rPr sz="1100" dirty="0">
                          <a:solidFill>
                            <a:srgbClr val="6F2F9F"/>
                          </a:solidFill>
                          <a:latin typeface="Times New Roman"/>
                          <a:cs typeface="Times New Roman"/>
                        </a:rPr>
                        <a:t>The</a:t>
                      </a:r>
                      <a:r>
                        <a:rPr sz="1100" spc="5" dirty="0">
                          <a:solidFill>
                            <a:srgbClr val="6F2F9F"/>
                          </a:solidFill>
                          <a:latin typeface="Times New Roman"/>
                          <a:cs typeface="Times New Roman"/>
                        </a:rPr>
                        <a:t> </a:t>
                      </a:r>
                      <a:r>
                        <a:rPr sz="1100" spc="-15" dirty="0">
                          <a:solidFill>
                            <a:srgbClr val="6F2F9F"/>
                          </a:solidFill>
                          <a:latin typeface="Times New Roman"/>
                          <a:cs typeface="Times New Roman"/>
                        </a:rPr>
                        <a:t>most</a:t>
                      </a:r>
                      <a:r>
                        <a:rPr sz="1100" spc="-10" dirty="0">
                          <a:solidFill>
                            <a:srgbClr val="6F2F9F"/>
                          </a:solidFill>
                          <a:latin typeface="Times New Roman"/>
                          <a:cs typeface="Times New Roman"/>
                        </a:rPr>
                        <a:t> </a:t>
                      </a:r>
                      <a:r>
                        <a:rPr sz="1100" spc="-5" dirty="0">
                          <a:solidFill>
                            <a:srgbClr val="6F2F9F"/>
                          </a:solidFill>
                          <a:latin typeface="Times New Roman"/>
                          <a:cs typeface="Times New Roman"/>
                        </a:rPr>
                        <a:t>frequently</a:t>
                      </a:r>
                      <a:r>
                        <a:rPr sz="1100" dirty="0">
                          <a:solidFill>
                            <a:srgbClr val="6F2F9F"/>
                          </a:solidFill>
                          <a:latin typeface="Times New Roman"/>
                          <a:cs typeface="Times New Roman"/>
                        </a:rPr>
                        <a:t> </a:t>
                      </a:r>
                      <a:r>
                        <a:rPr sz="1100" spc="-5" dirty="0">
                          <a:solidFill>
                            <a:srgbClr val="6F2F9F"/>
                          </a:solidFill>
                          <a:latin typeface="Times New Roman"/>
                          <a:cs typeface="Times New Roman"/>
                        </a:rPr>
                        <a:t>used</a:t>
                      </a:r>
                      <a:r>
                        <a:rPr sz="1100" dirty="0">
                          <a:solidFill>
                            <a:srgbClr val="6F2F9F"/>
                          </a:solidFill>
                          <a:latin typeface="Times New Roman"/>
                          <a:cs typeface="Times New Roman"/>
                        </a:rPr>
                        <a:t> </a:t>
                      </a:r>
                      <a:r>
                        <a:rPr sz="1100" spc="-10" dirty="0">
                          <a:solidFill>
                            <a:srgbClr val="6F2F9F"/>
                          </a:solidFill>
                          <a:latin typeface="Times New Roman"/>
                          <a:cs typeface="Times New Roman"/>
                        </a:rPr>
                        <a:t>is</a:t>
                      </a:r>
                      <a:r>
                        <a:rPr sz="1100" spc="-5" dirty="0">
                          <a:solidFill>
                            <a:srgbClr val="6F2F9F"/>
                          </a:solidFill>
                          <a:latin typeface="Times New Roman"/>
                          <a:cs typeface="Times New Roman"/>
                        </a:rPr>
                        <a:t> </a:t>
                      </a:r>
                      <a:r>
                        <a:rPr sz="1100" dirty="0">
                          <a:solidFill>
                            <a:srgbClr val="6F2F9F"/>
                          </a:solidFill>
                          <a:latin typeface="Times New Roman"/>
                          <a:cs typeface="Times New Roman"/>
                        </a:rPr>
                        <a:t>the </a:t>
                      </a:r>
                      <a:r>
                        <a:rPr sz="1100" spc="-260" dirty="0">
                          <a:solidFill>
                            <a:srgbClr val="6F2F9F"/>
                          </a:solidFill>
                          <a:latin typeface="Times New Roman"/>
                          <a:cs typeface="Times New Roman"/>
                        </a:rPr>
                        <a:t> </a:t>
                      </a:r>
                      <a:r>
                        <a:rPr sz="1100" spc="-5" dirty="0">
                          <a:solidFill>
                            <a:srgbClr val="6F2F9F"/>
                          </a:solidFill>
                          <a:latin typeface="Times New Roman"/>
                          <a:cs typeface="Times New Roman"/>
                        </a:rPr>
                        <a:t>booking</a:t>
                      </a:r>
                      <a:r>
                        <a:rPr sz="1100" spc="-20" dirty="0">
                          <a:solidFill>
                            <a:srgbClr val="6F2F9F"/>
                          </a:solidFill>
                          <a:latin typeface="Times New Roman"/>
                          <a:cs typeface="Times New Roman"/>
                        </a:rPr>
                        <a:t> </a:t>
                      </a:r>
                      <a:r>
                        <a:rPr sz="1100" spc="-5" dirty="0">
                          <a:solidFill>
                            <a:srgbClr val="6F2F9F"/>
                          </a:solidFill>
                          <a:latin typeface="Times New Roman"/>
                          <a:cs typeface="Times New Roman"/>
                        </a:rPr>
                        <a:t>system</a:t>
                      </a:r>
                      <a:r>
                        <a:rPr sz="1100" spc="-10" dirty="0">
                          <a:solidFill>
                            <a:srgbClr val="6F2F9F"/>
                          </a:solidFill>
                          <a:latin typeface="Times New Roman"/>
                          <a:cs typeface="Times New Roman"/>
                        </a:rPr>
                        <a:t> </a:t>
                      </a:r>
                      <a:r>
                        <a:rPr sz="1100" spc="-15" dirty="0">
                          <a:solidFill>
                            <a:srgbClr val="6F2F9F"/>
                          </a:solidFill>
                          <a:latin typeface="Times New Roman"/>
                          <a:cs typeface="Times New Roman"/>
                        </a:rPr>
                        <a:t>or</a:t>
                      </a:r>
                      <a:r>
                        <a:rPr sz="1100" spc="25" dirty="0">
                          <a:solidFill>
                            <a:srgbClr val="6F2F9F"/>
                          </a:solidFill>
                          <a:latin typeface="Times New Roman"/>
                          <a:cs typeface="Times New Roman"/>
                        </a:rPr>
                        <a:t> </a:t>
                      </a:r>
                      <a:r>
                        <a:rPr sz="1100" spc="-20" dirty="0">
                          <a:solidFill>
                            <a:srgbClr val="6F2F9F"/>
                          </a:solidFill>
                          <a:latin typeface="Times New Roman"/>
                          <a:cs typeface="Times New Roman"/>
                        </a:rPr>
                        <a:t>enjoy.</a:t>
                      </a:r>
                      <a:endParaRPr sz="1100">
                        <a:latin typeface="Times New Roman"/>
                        <a:cs typeface="Times New Roman"/>
                      </a:endParaRPr>
                    </a:p>
                  </a:txBody>
                  <a:tcPr marL="0" marR="0" marT="7620" marB="0">
                    <a:lnL w="12700">
                      <a:solidFill>
                        <a:srgbClr val="FFFFFF"/>
                      </a:solidFill>
                      <a:prstDash val="solid"/>
                    </a:lnL>
                    <a:lnR w="12700">
                      <a:solidFill>
                        <a:srgbClr val="FFFFFF"/>
                      </a:solidFill>
                      <a:prstDash val="solid"/>
                    </a:lnR>
                    <a:solidFill>
                      <a:srgbClr val="CFCAD4"/>
                    </a:solidFill>
                  </a:tcPr>
                </a:tc>
                <a:tc>
                  <a:txBody>
                    <a:bodyPr/>
                    <a:lstStyle/>
                    <a:p>
                      <a:pPr marL="66675" marR="91440" algn="just">
                        <a:lnSpc>
                          <a:spcPct val="95800"/>
                        </a:lnSpc>
                        <a:spcBef>
                          <a:spcPts val="35"/>
                        </a:spcBef>
                      </a:pPr>
                      <a:r>
                        <a:rPr sz="1100" spc="-5" dirty="0">
                          <a:solidFill>
                            <a:srgbClr val="6F2F9F"/>
                          </a:solidFill>
                          <a:latin typeface="Times New Roman"/>
                          <a:cs typeface="Times New Roman"/>
                        </a:rPr>
                        <a:t>Its </a:t>
                      </a:r>
                      <a:r>
                        <a:rPr sz="1100" spc="-15" dirty="0">
                          <a:solidFill>
                            <a:srgbClr val="6F2F9F"/>
                          </a:solidFill>
                          <a:latin typeface="Times New Roman"/>
                          <a:cs typeface="Times New Roman"/>
                        </a:rPr>
                        <a:t>gives </a:t>
                      </a:r>
                      <a:r>
                        <a:rPr sz="1100" spc="10" dirty="0">
                          <a:solidFill>
                            <a:srgbClr val="6F2F9F"/>
                          </a:solidFill>
                          <a:latin typeface="Times New Roman"/>
                          <a:cs typeface="Times New Roman"/>
                        </a:rPr>
                        <a:t>to </a:t>
                      </a:r>
                      <a:r>
                        <a:rPr sz="1100" dirty="0">
                          <a:solidFill>
                            <a:srgbClr val="6F2F9F"/>
                          </a:solidFill>
                          <a:latin typeface="Times New Roman"/>
                          <a:cs typeface="Times New Roman"/>
                        </a:rPr>
                        <a:t>a </a:t>
                      </a:r>
                      <a:r>
                        <a:rPr sz="1100" spc="-5" dirty="0">
                          <a:solidFill>
                            <a:srgbClr val="6F2F9F"/>
                          </a:solidFill>
                          <a:latin typeface="Times New Roman"/>
                          <a:cs typeface="Times New Roman"/>
                        </a:rPr>
                        <a:t>chance </a:t>
                      </a:r>
                      <a:r>
                        <a:rPr sz="1100" spc="10" dirty="0">
                          <a:solidFill>
                            <a:srgbClr val="6F2F9F"/>
                          </a:solidFill>
                          <a:latin typeface="Times New Roman"/>
                          <a:cs typeface="Times New Roman"/>
                        </a:rPr>
                        <a:t>to </a:t>
                      </a:r>
                      <a:r>
                        <a:rPr sz="1100" spc="15" dirty="0">
                          <a:solidFill>
                            <a:srgbClr val="6F2F9F"/>
                          </a:solidFill>
                          <a:latin typeface="Times New Roman"/>
                          <a:cs typeface="Times New Roman"/>
                        </a:rPr>
                        <a:t> </a:t>
                      </a:r>
                      <a:r>
                        <a:rPr sz="1100" spc="-5" dirty="0">
                          <a:solidFill>
                            <a:srgbClr val="6F2F9F"/>
                          </a:solidFill>
                          <a:latin typeface="Times New Roman"/>
                          <a:cs typeface="Times New Roman"/>
                        </a:rPr>
                        <a:t>present</a:t>
                      </a:r>
                      <a:r>
                        <a:rPr sz="1100" dirty="0">
                          <a:solidFill>
                            <a:srgbClr val="6F2F9F"/>
                          </a:solidFill>
                          <a:latin typeface="Times New Roman"/>
                          <a:cs typeface="Times New Roman"/>
                        </a:rPr>
                        <a:t> </a:t>
                      </a:r>
                      <a:r>
                        <a:rPr sz="1100" spc="-5" dirty="0">
                          <a:solidFill>
                            <a:srgbClr val="6F2F9F"/>
                          </a:solidFill>
                          <a:latin typeface="Times New Roman"/>
                          <a:cs typeface="Times New Roman"/>
                        </a:rPr>
                        <a:t>tour</a:t>
                      </a:r>
                      <a:r>
                        <a:rPr sz="1100" dirty="0">
                          <a:solidFill>
                            <a:srgbClr val="6F2F9F"/>
                          </a:solidFill>
                          <a:latin typeface="Times New Roman"/>
                          <a:cs typeface="Times New Roman"/>
                        </a:rPr>
                        <a:t> </a:t>
                      </a:r>
                      <a:r>
                        <a:rPr sz="1100" spc="-10" dirty="0">
                          <a:solidFill>
                            <a:srgbClr val="6F2F9F"/>
                          </a:solidFill>
                          <a:latin typeface="Times New Roman"/>
                          <a:cs typeface="Times New Roman"/>
                        </a:rPr>
                        <a:t>packages </a:t>
                      </a:r>
                      <a:r>
                        <a:rPr sz="1100" spc="-260" dirty="0">
                          <a:solidFill>
                            <a:srgbClr val="6F2F9F"/>
                          </a:solidFill>
                          <a:latin typeface="Times New Roman"/>
                          <a:cs typeface="Times New Roman"/>
                        </a:rPr>
                        <a:t> </a:t>
                      </a:r>
                      <a:r>
                        <a:rPr sz="1100" spc="-5" dirty="0">
                          <a:solidFill>
                            <a:srgbClr val="6F2F9F"/>
                          </a:solidFill>
                          <a:latin typeface="Times New Roman"/>
                          <a:cs typeface="Times New Roman"/>
                        </a:rPr>
                        <a:t>and sell them </a:t>
                      </a:r>
                      <a:r>
                        <a:rPr sz="1100" dirty="0">
                          <a:solidFill>
                            <a:srgbClr val="6F2F9F"/>
                          </a:solidFill>
                          <a:latin typeface="Times New Roman"/>
                          <a:cs typeface="Times New Roman"/>
                        </a:rPr>
                        <a:t>from </a:t>
                      </a:r>
                      <a:r>
                        <a:rPr sz="1100" spc="-5" dirty="0">
                          <a:solidFill>
                            <a:srgbClr val="6F2F9F"/>
                          </a:solidFill>
                          <a:latin typeface="Times New Roman"/>
                          <a:cs typeface="Times New Roman"/>
                        </a:rPr>
                        <a:t>your </a:t>
                      </a:r>
                      <a:r>
                        <a:rPr sz="1100" spc="-260" dirty="0">
                          <a:solidFill>
                            <a:srgbClr val="6F2F9F"/>
                          </a:solidFill>
                          <a:latin typeface="Times New Roman"/>
                          <a:cs typeface="Times New Roman"/>
                        </a:rPr>
                        <a:t> </a:t>
                      </a:r>
                      <a:r>
                        <a:rPr sz="1100" spc="-5" dirty="0">
                          <a:solidFill>
                            <a:srgbClr val="6F2F9F"/>
                          </a:solidFill>
                          <a:latin typeface="Times New Roman"/>
                          <a:cs typeface="Times New Roman"/>
                        </a:rPr>
                        <a:t>own</a:t>
                      </a:r>
                      <a:r>
                        <a:rPr sz="1100" spc="-20" dirty="0">
                          <a:solidFill>
                            <a:srgbClr val="6F2F9F"/>
                          </a:solidFill>
                          <a:latin typeface="Times New Roman"/>
                          <a:cs typeface="Times New Roman"/>
                        </a:rPr>
                        <a:t> </a:t>
                      </a:r>
                      <a:r>
                        <a:rPr sz="1100" spc="-5" dirty="0">
                          <a:solidFill>
                            <a:srgbClr val="6F2F9F"/>
                          </a:solidFill>
                          <a:latin typeface="Times New Roman"/>
                          <a:cs typeface="Times New Roman"/>
                        </a:rPr>
                        <a:t>platform.</a:t>
                      </a:r>
                      <a:endParaRPr sz="1100">
                        <a:latin typeface="Times New Roman"/>
                        <a:cs typeface="Times New Roman"/>
                      </a:endParaRPr>
                    </a:p>
                  </a:txBody>
                  <a:tcPr marL="0" marR="0" marT="4445" marB="0">
                    <a:lnL w="12700">
                      <a:solidFill>
                        <a:srgbClr val="FFFFFF"/>
                      </a:solidFill>
                      <a:prstDash val="solid"/>
                    </a:lnL>
                    <a:lnR w="12700">
                      <a:solidFill>
                        <a:srgbClr val="FFFFFF"/>
                      </a:solidFill>
                      <a:prstDash val="solid"/>
                    </a:lnR>
                    <a:solidFill>
                      <a:srgbClr val="CFCAD4"/>
                    </a:solidFill>
                  </a:tcPr>
                </a:tc>
                <a:tc>
                  <a:txBody>
                    <a:bodyPr/>
                    <a:lstStyle/>
                    <a:p>
                      <a:pPr>
                        <a:lnSpc>
                          <a:spcPct val="100000"/>
                        </a:lnSpc>
                        <a:spcBef>
                          <a:spcPts val="40"/>
                        </a:spcBef>
                      </a:pPr>
                      <a:endParaRPr sz="1550" dirty="0">
                        <a:latin typeface="Times New Roman"/>
                        <a:cs typeface="Times New Roman"/>
                      </a:endParaRPr>
                    </a:p>
                    <a:p>
                      <a:pPr marL="93980">
                        <a:lnSpc>
                          <a:spcPct val="100000"/>
                        </a:lnSpc>
                      </a:pPr>
                      <a:r>
                        <a:rPr sz="1800" spc="-5" dirty="0">
                          <a:solidFill>
                            <a:srgbClr val="6F2F9F"/>
                          </a:solidFill>
                          <a:latin typeface="Constantia"/>
                          <a:cs typeface="Constantia"/>
                        </a:rPr>
                        <a:t>Additinal</a:t>
                      </a:r>
                      <a:r>
                        <a:rPr sz="1800" spc="-50" dirty="0">
                          <a:solidFill>
                            <a:srgbClr val="6F2F9F"/>
                          </a:solidFill>
                          <a:latin typeface="Constantia"/>
                          <a:cs typeface="Constantia"/>
                        </a:rPr>
                        <a:t> </a:t>
                      </a:r>
                      <a:r>
                        <a:rPr sz="1800" spc="-20" dirty="0">
                          <a:solidFill>
                            <a:srgbClr val="6F2F9F"/>
                          </a:solidFill>
                          <a:latin typeface="Constantia"/>
                          <a:cs typeface="Constantia"/>
                        </a:rPr>
                        <a:t>Fees</a:t>
                      </a:r>
                      <a:endParaRPr sz="1800" dirty="0">
                        <a:latin typeface="Constantia"/>
                        <a:cs typeface="Constantia"/>
                      </a:endParaRPr>
                    </a:p>
                  </a:txBody>
                  <a:tcPr marL="0" marR="0" marT="5080" marB="0">
                    <a:lnL w="12700">
                      <a:solidFill>
                        <a:srgbClr val="FFFFFF"/>
                      </a:solidFill>
                      <a:prstDash val="solid"/>
                    </a:lnL>
                    <a:solidFill>
                      <a:srgbClr val="CFCAD4"/>
                    </a:solidFill>
                  </a:tcPr>
                </a:tc>
                <a:extLst>
                  <a:ext uri="{0D108BD9-81ED-4DB2-BD59-A6C34878D82A}">
                    <a16:rowId xmlns:a16="http://schemas.microsoft.com/office/drawing/2014/main" val="268845686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766" y="740282"/>
            <a:ext cx="8040370" cy="786765"/>
          </a:xfrm>
          <a:prstGeom prst="rect">
            <a:avLst/>
          </a:prstGeom>
        </p:spPr>
        <p:txBody>
          <a:bodyPr vert="horz" wrap="square" lIns="0" tIns="12065" rIns="0" bIns="0" rtlCol="0">
            <a:spAutoFit/>
          </a:bodyPr>
          <a:lstStyle/>
          <a:p>
            <a:pPr marL="12700">
              <a:lnSpc>
                <a:spcPct val="100000"/>
              </a:lnSpc>
              <a:spcBef>
                <a:spcPts val="95"/>
              </a:spcBef>
            </a:pPr>
            <a:r>
              <a:rPr sz="5000" spc="-10" dirty="0"/>
              <a:t>EXISTING</a:t>
            </a:r>
            <a:r>
              <a:rPr sz="5000" spc="-90" dirty="0"/>
              <a:t> </a:t>
            </a:r>
            <a:r>
              <a:rPr sz="5000" spc="-10" dirty="0"/>
              <a:t>METHODOLOGY</a:t>
            </a:r>
            <a:endParaRPr sz="5000" dirty="0"/>
          </a:p>
        </p:txBody>
      </p:sp>
      <p:sp>
        <p:nvSpPr>
          <p:cNvPr id="4" name="object 4"/>
          <p:cNvSpPr txBox="1"/>
          <p:nvPr/>
        </p:nvSpPr>
        <p:spPr>
          <a:xfrm>
            <a:off x="346963" y="4624750"/>
            <a:ext cx="5318760" cy="487680"/>
          </a:xfrm>
          <a:prstGeom prst="rect">
            <a:avLst/>
          </a:prstGeom>
        </p:spPr>
        <p:txBody>
          <a:bodyPr vert="horz" wrap="square" lIns="0" tIns="0" rIns="0" bIns="0" rtlCol="0">
            <a:spAutoFit/>
          </a:bodyPr>
          <a:lstStyle/>
          <a:p>
            <a:pPr marL="1256665">
              <a:lnSpc>
                <a:spcPts val="1185"/>
              </a:lnSpc>
            </a:pPr>
            <a:r>
              <a:rPr sz="1000" b="1" spc="-5" dirty="0">
                <a:solidFill>
                  <a:srgbClr val="FFFFFF"/>
                </a:solidFill>
                <a:latin typeface="Times New Roman"/>
                <a:cs typeface="Times New Roman"/>
              </a:rPr>
              <a:t>Excelssior</a:t>
            </a:r>
            <a:r>
              <a:rPr sz="1000" b="1" spc="-15" dirty="0">
                <a:solidFill>
                  <a:srgbClr val="FFFFFF"/>
                </a:solidFill>
                <a:latin typeface="Times New Roman"/>
                <a:cs typeface="Times New Roman"/>
              </a:rPr>
              <a:t> </a:t>
            </a:r>
            <a:r>
              <a:rPr sz="1000" b="1" spc="-5" dirty="0">
                <a:solidFill>
                  <a:srgbClr val="FFFFFF"/>
                </a:solidFill>
                <a:latin typeface="Times New Roman"/>
                <a:cs typeface="Times New Roman"/>
              </a:rPr>
              <a:t>Education </a:t>
            </a:r>
            <a:r>
              <a:rPr sz="1000" b="1" dirty="0">
                <a:solidFill>
                  <a:srgbClr val="FFFFFF"/>
                </a:solidFill>
                <a:latin typeface="Times New Roman"/>
                <a:cs typeface="Times New Roman"/>
              </a:rPr>
              <a:t>Society’s</a:t>
            </a:r>
            <a:endParaRPr sz="1000">
              <a:latin typeface="Times New Roman"/>
              <a:cs typeface="Times New Roman"/>
            </a:endParaRPr>
          </a:p>
          <a:p>
            <a:pPr marL="12700">
              <a:lnSpc>
                <a:spcPts val="1305"/>
              </a:lnSpc>
            </a:pPr>
            <a:r>
              <a:rPr sz="1100" b="1" dirty="0">
                <a:solidFill>
                  <a:srgbClr val="FFFFFF"/>
                </a:solidFill>
                <a:latin typeface="Times New Roman"/>
                <a:cs typeface="Times New Roman"/>
              </a:rPr>
              <a:t>K.C.</a:t>
            </a:r>
            <a:r>
              <a:rPr sz="1100" b="1" spc="285" dirty="0">
                <a:solidFill>
                  <a:srgbClr val="FFFFFF"/>
                </a:solidFill>
                <a:latin typeface="Times New Roman"/>
                <a:cs typeface="Times New Roman"/>
              </a:rPr>
              <a:t> </a:t>
            </a:r>
            <a:r>
              <a:rPr sz="1100" b="1" spc="-5" dirty="0">
                <a:solidFill>
                  <a:srgbClr val="FFFFFF"/>
                </a:solidFill>
                <a:latin typeface="Times New Roman"/>
                <a:cs typeface="Times New Roman"/>
              </a:rPr>
              <a:t>COLLEGE</a:t>
            </a:r>
            <a:r>
              <a:rPr sz="1100" b="1" spc="285" dirty="0">
                <a:solidFill>
                  <a:srgbClr val="FFFFFF"/>
                </a:solidFill>
                <a:latin typeface="Times New Roman"/>
                <a:cs typeface="Times New Roman"/>
              </a:rPr>
              <a:t> </a:t>
            </a:r>
            <a:r>
              <a:rPr sz="1100" b="1" dirty="0">
                <a:solidFill>
                  <a:srgbClr val="FFFFFF"/>
                </a:solidFill>
                <a:latin typeface="Times New Roman"/>
                <a:cs typeface="Times New Roman"/>
              </a:rPr>
              <a:t>OF</a:t>
            </a:r>
            <a:r>
              <a:rPr sz="1100" b="1" spc="225" dirty="0">
                <a:solidFill>
                  <a:srgbClr val="FFFFFF"/>
                </a:solidFill>
                <a:latin typeface="Times New Roman"/>
                <a:cs typeface="Times New Roman"/>
              </a:rPr>
              <a:t> </a:t>
            </a:r>
            <a:r>
              <a:rPr sz="1100" b="1" spc="-5" dirty="0">
                <a:solidFill>
                  <a:srgbClr val="FFFFFF"/>
                </a:solidFill>
                <a:latin typeface="Times New Roman"/>
                <a:cs typeface="Times New Roman"/>
              </a:rPr>
              <a:t>ENGINEERING</a:t>
            </a:r>
            <a:r>
              <a:rPr sz="1100" b="1" spc="280" dirty="0">
                <a:solidFill>
                  <a:srgbClr val="FFFFFF"/>
                </a:solidFill>
                <a:latin typeface="Times New Roman"/>
                <a:cs typeface="Times New Roman"/>
              </a:rPr>
              <a:t> </a:t>
            </a:r>
            <a:r>
              <a:rPr sz="1100" b="1" spc="5" dirty="0">
                <a:solidFill>
                  <a:srgbClr val="FFFFFF"/>
                </a:solidFill>
                <a:latin typeface="Times New Roman"/>
                <a:cs typeface="Times New Roman"/>
              </a:rPr>
              <a:t>&amp;</a:t>
            </a:r>
            <a:r>
              <a:rPr sz="1100" b="1" spc="265" dirty="0">
                <a:solidFill>
                  <a:srgbClr val="FFFFFF"/>
                </a:solidFill>
                <a:latin typeface="Times New Roman"/>
                <a:cs typeface="Times New Roman"/>
              </a:rPr>
              <a:t> </a:t>
            </a:r>
            <a:r>
              <a:rPr sz="1100" b="1" dirty="0">
                <a:solidFill>
                  <a:srgbClr val="FFFFFF"/>
                </a:solidFill>
                <a:latin typeface="Times New Roman"/>
                <a:cs typeface="Times New Roman"/>
              </a:rPr>
              <a:t>MANAGEMENT</a:t>
            </a:r>
            <a:r>
              <a:rPr sz="1100" b="1" spc="-25" dirty="0">
                <a:solidFill>
                  <a:srgbClr val="FFFFFF"/>
                </a:solidFill>
                <a:latin typeface="Times New Roman"/>
                <a:cs typeface="Times New Roman"/>
              </a:rPr>
              <a:t> </a:t>
            </a:r>
            <a:r>
              <a:rPr sz="1100" b="1" spc="-5" dirty="0">
                <a:solidFill>
                  <a:srgbClr val="FFFFFF"/>
                </a:solidFill>
                <a:latin typeface="Times New Roman"/>
                <a:cs typeface="Times New Roman"/>
              </a:rPr>
              <a:t>STUDIES</a:t>
            </a:r>
            <a:r>
              <a:rPr sz="1100" b="1" spc="15" dirty="0">
                <a:solidFill>
                  <a:srgbClr val="FFFFFF"/>
                </a:solidFill>
                <a:latin typeface="Times New Roman"/>
                <a:cs typeface="Times New Roman"/>
              </a:rPr>
              <a:t> </a:t>
            </a:r>
            <a:r>
              <a:rPr sz="1100" b="1" spc="5" dirty="0">
                <a:solidFill>
                  <a:srgbClr val="FFFFFF"/>
                </a:solidFill>
                <a:latin typeface="Times New Roman"/>
                <a:cs typeface="Times New Roman"/>
              </a:rPr>
              <a:t>&amp; </a:t>
            </a:r>
            <a:r>
              <a:rPr sz="1100" b="1" spc="-5" dirty="0">
                <a:solidFill>
                  <a:srgbClr val="FFFFFF"/>
                </a:solidFill>
                <a:latin typeface="Times New Roman"/>
                <a:cs typeface="Times New Roman"/>
              </a:rPr>
              <a:t>RESEARCH</a:t>
            </a:r>
            <a:endParaRPr sz="1100">
              <a:latin typeface="Times New Roman"/>
              <a:cs typeface="Times New Roman"/>
            </a:endParaRPr>
          </a:p>
          <a:p>
            <a:pPr marL="951230">
              <a:lnSpc>
                <a:spcPct val="100000"/>
              </a:lnSpc>
              <a:spcBef>
                <a:spcPts val="30"/>
              </a:spcBef>
            </a:pPr>
            <a:r>
              <a:rPr sz="1000" b="1" dirty="0">
                <a:solidFill>
                  <a:srgbClr val="FFFFFF"/>
                </a:solidFill>
                <a:latin typeface="Times New Roman"/>
                <a:cs typeface="Times New Roman"/>
              </a:rPr>
              <a:t>(Affiliated</a:t>
            </a:r>
            <a:r>
              <a:rPr sz="1000" b="1" spc="-30" dirty="0">
                <a:solidFill>
                  <a:srgbClr val="FFFFFF"/>
                </a:solidFill>
                <a:latin typeface="Times New Roman"/>
                <a:cs typeface="Times New Roman"/>
              </a:rPr>
              <a:t> </a:t>
            </a:r>
            <a:r>
              <a:rPr sz="1000" b="1" dirty="0">
                <a:solidFill>
                  <a:srgbClr val="FFFFFF"/>
                </a:solidFill>
                <a:latin typeface="Times New Roman"/>
                <a:cs typeface="Times New Roman"/>
              </a:rPr>
              <a:t>to</a:t>
            </a:r>
            <a:r>
              <a:rPr sz="1000" b="1" spc="-25" dirty="0">
                <a:solidFill>
                  <a:srgbClr val="FFFFFF"/>
                </a:solidFill>
                <a:latin typeface="Times New Roman"/>
                <a:cs typeface="Times New Roman"/>
              </a:rPr>
              <a:t> </a:t>
            </a:r>
            <a:r>
              <a:rPr sz="1000" b="1" dirty="0">
                <a:solidFill>
                  <a:srgbClr val="FFFFFF"/>
                </a:solidFill>
                <a:latin typeface="Times New Roman"/>
                <a:cs typeface="Times New Roman"/>
              </a:rPr>
              <a:t>the</a:t>
            </a:r>
            <a:r>
              <a:rPr sz="1000" b="1" spc="-15" dirty="0">
                <a:solidFill>
                  <a:srgbClr val="FFFFFF"/>
                </a:solidFill>
                <a:latin typeface="Times New Roman"/>
                <a:cs typeface="Times New Roman"/>
              </a:rPr>
              <a:t> </a:t>
            </a:r>
            <a:r>
              <a:rPr sz="1000" b="1" dirty="0">
                <a:solidFill>
                  <a:srgbClr val="FFFFFF"/>
                </a:solidFill>
                <a:latin typeface="Times New Roman"/>
                <a:cs typeface="Times New Roman"/>
              </a:rPr>
              <a:t>University</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of</a:t>
            </a:r>
            <a:r>
              <a:rPr sz="1000" b="1" spc="-25" dirty="0">
                <a:solidFill>
                  <a:srgbClr val="FFFFFF"/>
                </a:solidFill>
                <a:latin typeface="Times New Roman"/>
                <a:cs typeface="Times New Roman"/>
              </a:rPr>
              <a:t> </a:t>
            </a:r>
            <a:r>
              <a:rPr sz="1000" b="1" spc="10" dirty="0">
                <a:solidFill>
                  <a:srgbClr val="FFFFFF"/>
                </a:solidFill>
                <a:latin typeface="Times New Roman"/>
                <a:cs typeface="Times New Roman"/>
              </a:rPr>
              <a:t>Mumbai)</a:t>
            </a:r>
            <a:endParaRPr sz="1000">
              <a:latin typeface="Times New Roman"/>
              <a:cs typeface="Times New Roman"/>
            </a:endParaRPr>
          </a:p>
        </p:txBody>
      </p:sp>
      <p:sp>
        <p:nvSpPr>
          <p:cNvPr id="3" name="object 3"/>
          <p:cNvSpPr txBox="1"/>
          <p:nvPr/>
        </p:nvSpPr>
        <p:spPr>
          <a:xfrm>
            <a:off x="527473" y="1946710"/>
            <a:ext cx="7957184" cy="2244204"/>
          </a:xfrm>
          <a:prstGeom prst="rect">
            <a:avLst/>
          </a:prstGeom>
        </p:spPr>
        <p:txBody>
          <a:bodyPr vert="horz" wrap="square" lIns="0" tIns="33655" rIns="0" bIns="0" rtlCol="0">
            <a:spAutoFit/>
          </a:bodyPr>
          <a:lstStyle/>
          <a:p>
            <a:pPr marL="350520" marR="5080" indent="-338455" algn="just">
              <a:lnSpc>
                <a:spcPct val="91700"/>
              </a:lnSpc>
              <a:spcBef>
                <a:spcPts val="265"/>
              </a:spcBef>
              <a:buClr>
                <a:srgbClr val="FF7400"/>
              </a:buClr>
              <a:buSzPct val="106250"/>
              <a:buFont typeface="Wingdings"/>
              <a:buChar char=""/>
              <a:tabLst>
                <a:tab pos="351155" algn="l"/>
              </a:tabLst>
            </a:pP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The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basics </a:t>
            </a:r>
            <a:r>
              <a:rPr spc="-1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of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the </a:t>
            </a: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methodology of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project </a:t>
            </a:r>
            <a:r>
              <a:rPr spc="-1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management </a:t>
            </a: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in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tourism </a:t>
            </a:r>
            <a:r>
              <a:rPr spc="-1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is </a:t>
            </a:r>
            <a:r>
              <a:rPr spc="-1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the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analysis </a:t>
            </a: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of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the </a:t>
            </a:r>
            <a:r>
              <a:rPr spc="-39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needs</a:t>
            </a:r>
            <a:r>
              <a:rPr spc="-7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of</a:t>
            </a:r>
            <a:r>
              <a:rPr spc="1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tourists</a:t>
            </a:r>
            <a:r>
              <a:rPr spc="-4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in</a:t>
            </a:r>
            <a:r>
              <a:rPr spc="-6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the</a:t>
            </a:r>
            <a:r>
              <a:rPr spc="-9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target</a:t>
            </a:r>
            <a:r>
              <a:rPr spc="-5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market</a:t>
            </a:r>
            <a:r>
              <a:rPr spc="-8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and</a:t>
            </a:r>
            <a:r>
              <a:rPr spc="-6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capabilities</a:t>
            </a:r>
            <a:r>
              <a:rPr spc="-6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of</a:t>
            </a:r>
            <a:r>
              <a:rPr spc="1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tourist</a:t>
            </a:r>
            <a:r>
              <a:rPr spc="-10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operator</a:t>
            </a:r>
            <a:r>
              <a:rPr spc="-8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to</a:t>
            </a:r>
            <a:r>
              <a:rPr spc="-7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satisfy</a:t>
            </a:r>
            <a:r>
              <a:rPr spc="-10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them </a:t>
            </a:r>
            <a:r>
              <a:rPr spc="-39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by</a:t>
            </a:r>
            <a:r>
              <a:rPr spc="-1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using</a:t>
            </a: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methods</a:t>
            </a: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of</a:t>
            </a:r>
            <a:r>
              <a:rPr lang="en-US"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observation,</a:t>
            </a:r>
            <a:r>
              <a:rPr lang="en-US"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err="1">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comparision</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a:t>
            </a:r>
            <a:r>
              <a:rPr lang="en-US"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err="1">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intutio</a:t>
            </a:r>
            <a:r>
              <a:rPr lang="en-US" spc="-5" dirty="0" err="1">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n</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a:t>
            </a:r>
            <a:r>
              <a:rPr lang="en-US"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logic,</a:t>
            </a:r>
            <a:r>
              <a:rPr lang="en-US"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applying</a:t>
            </a: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the</a:t>
            </a:r>
            <a:r>
              <a:rPr spc="1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tools</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of </a:t>
            </a:r>
            <a:r>
              <a:rPr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marketing</a:t>
            </a:r>
            <a:r>
              <a:rPr spc="-2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management.</a:t>
            </a:r>
            <a:endParaRPr dirty="0">
              <a:latin typeface="Sitka Subheading Semibold" pitchFamily="2" charset="0"/>
              <a:ea typeface="Cascadia Mono SemiLight" panose="020B0609020000020004" pitchFamily="49" charset="0"/>
              <a:cs typeface="Cascadia Mono SemiLight" panose="020B0609020000020004" pitchFamily="49" charset="0"/>
            </a:endParaRPr>
          </a:p>
          <a:p>
            <a:pPr marL="350520" marR="10795" indent="-338455">
              <a:lnSpc>
                <a:spcPts val="1710"/>
              </a:lnSpc>
              <a:spcBef>
                <a:spcPts val="210"/>
              </a:spcBef>
              <a:buClr>
                <a:srgbClr val="FF7400"/>
              </a:buClr>
              <a:buSzPct val="106250"/>
              <a:buFont typeface="Wingdings"/>
              <a:buChar char=""/>
              <a:tabLst>
                <a:tab pos="350520" algn="l"/>
                <a:tab pos="351155" algn="l"/>
                <a:tab pos="3457575" algn="l"/>
              </a:tabLst>
            </a:pPr>
            <a:r>
              <a:rPr spc="8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The </a:t>
            </a:r>
            <a:r>
              <a:rPr spc="20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9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Process </a:t>
            </a:r>
            <a:r>
              <a:rPr spc="17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4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of </a:t>
            </a:r>
            <a:r>
              <a:rPr spc="229"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8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Improvement	</a:t>
            </a:r>
            <a:r>
              <a:rPr spc="13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and</a:t>
            </a:r>
            <a:r>
              <a:rPr spc="15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8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innovation</a:t>
            </a:r>
            <a:r>
              <a:rPr spc="19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0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in</a:t>
            </a:r>
            <a:r>
              <a:rPr spc="17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5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a</a:t>
            </a:r>
            <a:r>
              <a:rPr spc="63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6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service</a:t>
            </a:r>
            <a:r>
              <a:rPr spc="22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14"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company</a:t>
            </a:r>
            <a:r>
              <a:rPr spc="15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7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is</a:t>
            </a:r>
            <a:r>
              <a:rPr spc="204"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5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a </a:t>
            </a:r>
            <a:r>
              <a:rPr spc="-34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14"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continuous</a:t>
            </a:r>
            <a:r>
              <a:rPr spc="15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0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processes.</a:t>
            </a:r>
            <a:endParaRPr dirty="0">
              <a:latin typeface="Sitka Subheading Semibold" pitchFamily="2" charset="0"/>
              <a:ea typeface="Cascadia Mono SemiLight" panose="020B0609020000020004" pitchFamily="49" charset="0"/>
              <a:cs typeface="Cascadia Mono SemiLight" panose="020B0609020000020004" pitchFamily="49" charset="0"/>
            </a:endParaRPr>
          </a:p>
          <a:p>
            <a:pPr marL="350520" indent="-338455">
              <a:lnSpc>
                <a:spcPts val="1750"/>
              </a:lnSpc>
              <a:buClr>
                <a:srgbClr val="FF7400"/>
              </a:buClr>
              <a:buSzPct val="106250"/>
              <a:buFont typeface="Wingdings"/>
              <a:buChar char=""/>
              <a:tabLst>
                <a:tab pos="350520" algn="l"/>
                <a:tab pos="351155" algn="l"/>
              </a:tabLst>
            </a:pPr>
            <a:r>
              <a:rPr spc="9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A</a:t>
            </a:r>
            <a:r>
              <a:rPr spc="16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6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powerful</a:t>
            </a:r>
            <a:r>
              <a:rPr spc="15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0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method</a:t>
            </a:r>
            <a:r>
              <a:rPr spc="16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3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for</a:t>
            </a:r>
            <a:r>
              <a:rPr spc="12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0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both</a:t>
            </a:r>
            <a:r>
              <a:rPr spc="14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8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strategies</a:t>
            </a:r>
            <a:r>
              <a:rPr spc="15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9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is</a:t>
            </a:r>
            <a:r>
              <a:rPr spc="15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0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customer</a:t>
            </a:r>
            <a:r>
              <a:rPr spc="13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9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surveying.</a:t>
            </a:r>
            <a:endParaRPr dirty="0">
              <a:latin typeface="Sitka Subheading Semibold" pitchFamily="2" charset="0"/>
              <a:ea typeface="Cascadia Mono SemiLight" panose="020B0609020000020004" pitchFamily="49" charset="0"/>
              <a:cs typeface="Cascadia Mono SemiLight" panose="020B0609020000020004" pitchFamily="49" charset="0"/>
            </a:endParaRPr>
          </a:p>
          <a:p>
            <a:pPr marL="350520" indent="-338455">
              <a:lnSpc>
                <a:spcPts val="1870"/>
              </a:lnSpc>
              <a:buClr>
                <a:srgbClr val="FF7400"/>
              </a:buClr>
              <a:buSzPct val="106250"/>
              <a:buFont typeface="Wingdings"/>
              <a:buChar char=""/>
              <a:tabLst>
                <a:tab pos="350520" algn="l"/>
                <a:tab pos="351155" algn="l"/>
              </a:tabLst>
            </a:pPr>
            <a:r>
              <a:rPr spc="9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This</a:t>
            </a:r>
            <a:r>
              <a:rPr spc="15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9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Process</a:t>
            </a:r>
            <a:r>
              <a:rPr spc="16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9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is</a:t>
            </a:r>
            <a:r>
              <a:rPr spc="15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an</a:t>
            </a:r>
            <a:r>
              <a:rPr spc="15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7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improving</a:t>
            </a:r>
            <a:r>
              <a:rPr spc="15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3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and</a:t>
            </a:r>
            <a:r>
              <a:rPr spc="16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8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innovation</a:t>
            </a:r>
            <a:r>
              <a:rPr spc="17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14"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continus</a:t>
            </a:r>
            <a:r>
              <a:rPr spc="135"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 </a:t>
            </a:r>
            <a:r>
              <a:rPr spc="100" dirty="0">
                <a:solidFill>
                  <a:srgbClr val="6F2F9F"/>
                </a:solidFill>
                <a:latin typeface="Sitka Subheading Semibold" pitchFamily="2" charset="0"/>
                <a:ea typeface="Cascadia Mono SemiLight" panose="020B0609020000020004" pitchFamily="49" charset="0"/>
                <a:cs typeface="Cascadia Mono SemiLight" panose="020B0609020000020004" pitchFamily="49" charset="0"/>
              </a:rPr>
              <a:t>process</a:t>
            </a:r>
            <a:r>
              <a:rPr sz="1600" spc="100" dirty="0">
                <a:solidFill>
                  <a:srgbClr val="6F2F9F"/>
                </a:solidFill>
                <a:latin typeface="Cambria"/>
                <a:cs typeface="Cambria"/>
              </a:rPr>
              <a:t>.</a:t>
            </a:r>
            <a:endParaRPr sz="1600" dirty="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4480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TotalTime>
  <Words>1662</Words>
  <Application>Microsoft Office PowerPoint</Application>
  <PresentationFormat>Custom</PresentationFormat>
  <Paragraphs>173</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MT</vt:lpstr>
      <vt:lpstr>Calibri</vt:lpstr>
      <vt:lpstr>Cambria</vt:lpstr>
      <vt:lpstr>Constantia</vt:lpstr>
      <vt:lpstr>Segoe UI Symbol</vt:lpstr>
      <vt:lpstr>Sitka Subheading Semibold</vt:lpstr>
      <vt:lpstr>Söhne</vt:lpstr>
      <vt:lpstr>Times New Roman</vt:lpstr>
      <vt:lpstr>Wingdings</vt:lpstr>
      <vt:lpstr>Office Theme</vt:lpstr>
      <vt:lpstr>PowerPoint Presentation</vt:lpstr>
      <vt:lpstr>  INTERNAL  PRESENTATION  SEM-V(2023-2024) </vt:lpstr>
      <vt:lpstr>Travelling Website</vt:lpstr>
      <vt:lpstr>Index</vt:lpstr>
      <vt:lpstr>PowerPoint Presentation</vt:lpstr>
      <vt:lpstr>NEED / MOTIVATION</vt:lpstr>
      <vt:lpstr>PROBLEM DEFINITION</vt:lpstr>
      <vt:lpstr>PowerPoint Presentation</vt:lpstr>
      <vt:lpstr>EXISTING METHODOLOGY</vt:lpstr>
      <vt:lpstr>PowerPoint Presentation</vt:lpstr>
      <vt:lpstr>PROPOSED METHODOLOGY</vt:lpstr>
      <vt:lpstr>PowerPoint Presentation</vt:lpstr>
      <vt:lpstr>PowerPoint Presentation</vt:lpstr>
      <vt:lpstr>IMPLEMENTATION PLAN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3511</dc:creator>
  <cp:lastModifiedBy>Rohan Surve</cp:lastModifiedBy>
  <cp:revision>7</cp:revision>
  <dcterms:created xsi:type="dcterms:W3CDTF">2023-10-29T05:43:53Z</dcterms:created>
  <dcterms:modified xsi:type="dcterms:W3CDTF">2023-11-03T15:31:11Z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2023-10-29T00:00:00Z</vt:filetime>
  </property>
  <property fmtid="{D5CDD505-2E9C-101B-9397-08002B2CF9AE}" pid="3" name="Creator">
    <vt:lpwstr>Microsoft® Word 2016</vt:lpwstr>
  </property>
  <property fmtid="{D5CDD505-2E9C-101B-9397-08002B2CF9AE}" pid="4" name="LastSaved">
    <vt:filetime>2023-10-29T00:00:00Z</vt:filetime>
  </property>
</Properties>
</file>