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84" r:id="rId1"/>
  </p:sldMasterIdLst>
  <p:sldIdLst>
    <p:sldId id="256" r:id="rId2"/>
    <p:sldId id="259" r:id="rId3"/>
    <p:sldId id="257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DF5C-C042-49E4-8D30-276DE1BA1E0E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B5C1-5B61-4EF3-8655-0A493953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DF5C-C042-49E4-8D30-276DE1BA1E0E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B5C1-5B61-4EF3-8655-0A493953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04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DF5C-C042-49E4-8D30-276DE1BA1E0E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B5C1-5B61-4EF3-8655-0A493953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33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DF5C-C042-49E4-8D30-276DE1BA1E0E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B5C1-5B61-4EF3-8655-0A493953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81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DF5C-C042-49E4-8D30-276DE1BA1E0E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B5C1-5B61-4EF3-8655-0A493953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1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DF5C-C042-49E4-8D30-276DE1BA1E0E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B5C1-5B61-4EF3-8655-0A493953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9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DF5C-C042-49E4-8D30-276DE1BA1E0E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B5C1-5B61-4EF3-8655-0A493953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6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DF5C-C042-49E4-8D30-276DE1BA1E0E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B5C1-5B61-4EF3-8655-0A493953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4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DF5C-C042-49E4-8D30-276DE1BA1E0E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B5C1-5B61-4EF3-8655-0A493953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96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DF5C-C042-49E4-8D30-276DE1BA1E0E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B5C1-5B61-4EF3-8655-0A493953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3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DF5C-C042-49E4-8D30-276DE1BA1E0E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B5C1-5B61-4EF3-8655-0A493953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FDF5C-C042-49E4-8D30-276DE1BA1E0E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BB5C1-5B61-4EF3-8655-0A493953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3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7984"/>
            <a:ext cx="9144000" cy="238760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A Modification of Fletcher’s Algorithm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0954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 smtClean="0"/>
              <a:t>			</a:t>
            </a:r>
            <a:r>
              <a:rPr lang="en-IN" dirty="0" smtClean="0"/>
              <a:t>         BY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		</a:t>
            </a:r>
            <a:r>
              <a:rPr lang="en-IN" dirty="0"/>
              <a:t>	</a:t>
            </a:r>
            <a:r>
              <a:rPr lang="en-IN" dirty="0" err="1" smtClean="0"/>
              <a:t>Abhilash</a:t>
            </a:r>
            <a:r>
              <a:rPr lang="en-IN" dirty="0" smtClean="0"/>
              <a:t> </a:t>
            </a:r>
            <a:r>
              <a:rPr lang="en-IN" dirty="0" err="1" smtClean="0"/>
              <a:t>Sanap</a:t>
            </a:r>
            <a:endParaRPr lang="en-IN" dirty="0" smtClean="0"/>
          </a:p>
          <a:p>
            <a:r>
              <a:rPr lang="en-IN" dirty="0" smtClean="0"/>
              <a:t>			</a:t>
            </a:r>
            <a:r>
              <a:rPr lang="en-IN" dirty="0" smtClean="0"/>
              <a:t>	Ritwick </a:t>
            </a:r>
            <a:r>
              <a:rPr lang="en-IN" dirty="0" smtClean="0"/>
              <a:t>Mishra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1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New features of the modified Fletcher’s Algorithm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With the modification, we can insert the check quartets anywhere in the data unit.</a:t>
            </a:r>
          </a:p>
          <a:p>
            <a:r>
              <a:rPr lang="en-IN" dirty="0" smtClean="0"/>
              <a:t>Now only the sender needs to know  the position of the  check bits.</a:t>
            </a:r>
          </a:p>
          <a:p>
            <a:r>
              <a:rPr lang="en-IN" dirty="0" smtClean="0"/>
              <a:t>No changes are needed in the receiver’s algorithm.</a:t>
            </a:r>
          </a:p>
          <a:p>
            <a:r>
              <a:rPr lang="en-IN" dirty="0" smtClean="0"/>
              <a:t>The sender can now include the check bits in the header segment of the data stream.</a:t>
            </a:r>
          </a:p>
          <a:p>
            <a:r>
              <a:rPr lang="en-IN" dirty="0" smtClean="0"/>
              <a:t>This modification removes the restriction of appending the check bits only at the end</a:t>
            </a:r>
            <a:r>
              <a:rPr lang="en-IN" dirty="0" smtClean="0"/>
              <a:t>.</a:t>
            </a:r>
          </a:p>
          <a:p>
            <a:r>
              <a:rPr lang="en-GB" dirty="0"/>
              <a:t>Thus, when the data unit arrives, it can be processed </a:t>
            </a:r>
            <a:r>
              <a:rPr lang="en-GB" dirty="0" smtClean="0"/>
              <a:t>without having </a:t>
            </a:r>
            <a:r>
              <a:rPr lang="en-GB" dirty="0"/>
              <a:t>to figure out which octets contain the check </a:t>
            </a:r>
            <a:r>
              <a:rPr lang="en-GB" dirty="0" smtClean="0"/>
              <a:t>information. This </a:t>
            </a:r>
            <a:r>
              <a:rPr lang="en-GB" dirty="0"/>
              <a:t>situation occurs when the check octets are in a </a:t>
            </a:r>
            <a:r>
              <a:rPr lang="en-GB" dirty="0" smtClean="0"/>
              <a:t>variable location </a:t>
            </a:r>
            <a:r>
              <a:rPr lang="en-GB" dirty="0"/>
              <a:t>in the header of a data unit. In this case, </a:t>
            </a:r>
            <a:r>
              <a:rPr lang="en-GB" dirty="0" smtClean="0"/>
              <a:t>the location </a:t>
            </a:r>
            <a:r>
              <a:rPr lang="en-GB" dirty="0"/>
              <a:t>of the check octets is indicated by part of the </a:t>
            </a:r>
            <a:r>
              <a:rPr lang="en-GB" dirty="0" smtClean="0"/>
              <a:t>header which </a:t>
            </a:r>
            <a:r>
              <a:rPr lang="en-GB" dirty="0"/>
              <a:t>can be in error itself.</a:t>
            </a:r>
            <a:endParaRPr lang="en-IN" b="1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3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948" y="316999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Thus, when the data unit arrives, it can be processed without having to figure out which octets contain the check information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This situation occurs when the check octets are in a variable location in the header of a data unit.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this case, the location of the check octets is indicated by part of the header which can be in error itself</a:t>
            </a:r>
            <a:r>
              <a:rPr lang="en-GB" dirty="0" smtClean="0"/>
              <a:t>.</a:t>
            </a:r>
          </a:p>
          <a:p>
            <a:r>
              <a:rPr lang="en-GB" dirty="0" smtClean="0"/>
              <a:t>Additionally, using </a:t>
            </a:r>
            <a:r>
              <a:rPr lang="en-GB" dirty="0"/>
              <a:t>this method rather than a </a:t>
            </a:r>
            <a:r>
              <a:rPr lang="en-GB" dirty="0" smtClean="0"/>
              <a:t>simple permutation </a:t>
            </a:r>
            <a:r>
              <a:rPr lang="en-GB" dirty="0"/>
              <a:t>of the data unit octets, the minimum </a:t>
            </a:r>
            <a:r>
              <a:rPr lang="en-GB" dirty="0" smtClean="0"/>
              <a:t>separation of </a:t>
            </a:r>
            <a:r>
              <a:rPr lang="en-GB" dirty="0"/>
              <a:t>undetected double bit errors (2040) is preserved.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5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175733" y="2967335"/>
            <a:ext cx="3840540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800" b="0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68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50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chemeClr val="accent6">
                    <a:lumMod val="75000"/>
                  </a:schemeClr>
                </a:solidFill>
              </a:rPr>
              <a:t>Fletcher’s </a:t>
            </a:r>
            <a:r>
              <a:rPr lang="en-IN" u="sng" dirty="0" smtClean="0">
                <a:solidFill>
                  <a:schemeClr val="accent6">
                    <a:lumMod val="75000"/>
                  </a:schemeClr>
                </a:solidFill>
              </a:rPr>
              <a:t>Checksum</a:t>
            </a:r>
            <a:endParaRPr lang="en-IN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Invented by J. G. Fletcher </a:t>
            </a:r>
            <a:r>
              <a:rPr lang="en-IN" dirty="0" smtClean="0"/>
              <a:t>at Livermore Labs.</a:t>
            </a:r>
            <a:endParaRPr lang="en-IN" dirty="0" smtClean="0"/>
          </a:p>
          <a:p>
            <a:r>
              <a:rPr lang="en-IN" dirty="0" smtClean="0"/>
              <a:t>Error correction with at a fraction of </a:t>
            </a:r>
            <a:r>
              <a:rPr lang="en-IN" dirty="0" smtClean="0"/>
              <a:t>computational cost.</a:t>
            </a:r>
            <a:endParaRPr lang="en-IN" dirty="0" smtClean="0"/>
          </a:p>
          <a:p>
            <a:r>
              <a:rPr lang="en-IN" dirty="0" smtClean="0"/>
              <a:t>Very easily implemented by </a:t>
            </a:r>
            <a:r>
              <a:rPr lang="en-IN" dirty="0" smtClean="0"/>
              <a:t>software.</a:t>
            </a:r>
            <a:endParaRPr lang="en-IN" dirty="0" smtClean="0"/>
          </a:p>
          <a:p>
            <a:r>
              <a:rPr lang="en-IN" dirty="0" smtClean="0"/>
              <a:t>The check field in Fletcher’s algorithm is made of two 8 bit check values, placed at the end of data unit.</a:t>
            </a:r>
          </a:p>
        </p:txBody>
      </p:sp>
    </p:spTree>
    <p:extLst>
      <p:ext uri="{BB962C8B-B14F-4D97-AF65-F5344CB8AC3E}">
        <p14:creationId xmlns:p14="http://schemas.microsoft.com/office/powerpoint/2010/main" val="38308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3991" y="1727318"/>
            <a:ext cx="822532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nteger </a:t>
            </a:r>
            <a:r>
              <a:rPr kumimoji="0" lang="en-US" altLang="en-US" sz="24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sum1, sum2;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sum1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sum2 =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for </a:t>
            </a:r>
            <a:r>
              <a:rPr kumimoji="0" lang="en-US" altLang="en-US" sz="24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from 1 to </a:t>
            </a:r>
            <a:r>
              <a:rPr kumimoji="0" lang="en-US" altLang="en-US" sz="24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message_length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bmk="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sum1 = ( sum1 + message[</a:t>
            </a:r>
            <a:r>
              <a:rPr kumimoji="0" lang="en-US" altLang="en-US" sz="24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] ) modulo 255;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bmk="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sum2 = ( sum2 + sum1 ) modulo 255;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 bmk="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</a:rPr>
              <a:t>//we need to append the check quartets to the data stream.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7025" y="9294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677444" y="416584"/>
            <a:ext cx="5468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 smtClean="0">
                <a:solidFill>
                  <a:schemeClr val="accent6">
                    <a:lumMod val="75000"/>
                  </a:schemeClr>
                </a:solidFill>
              </a:rPr>
              <a:t>Pseudo-code of Fletcher’s checksum</a:t>
            </a:r>
            <a:endParaRPr lang="en-IN" sz="28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095" y="935288"/>
            <a:ext cx="10515600" cy="4351338"/>
          </a:xfrm>
        </p:spPr>
        <p:txBody>
          <a:bodyPr/>
          <a:lstStyle/>
          <a:p>
            <a:r>
              <a:rPr lang="en-IN" dirty="0" smtClean="0"/>
              <a:t>Let B(0), B(2), B(3), … , B(length) where length is the number of octets in the data unit, then after running Fletcher’s algorithm, we get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55" y="2598725"/>
            <a:ext cx="5296437" cy="25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47" y="589547"/>
            <a:ext cx="10499558" cy="4336131"/>
          </a:xfrm>
        </p:spPr>
        <p:txBody>
          <a:bodyPr/>
          <a:lstStyle/>
          <a:p>
            <a:r>
              <a:rPr lang="en-IN" dirty="0" smtClean="0"/>
              <a:t>Assume we wish to use the n-</a:t>
            </a:r>
            <a:r>
              <a:rPr lang="en-IN" dirty="0" err="1" smtClean="0"/>
              <a:t>th</a:t>
            </a:r>
            <a:r>
              <a:rPr lang="en-IN" dirty="0" smtClean="0"/>
              <a:t> and (n+1)-</a:t>
            </a:r>
            <a:r>
              <a:rPr lang="en-IN" dirty="0" err="1" smtClean="0"/>
              <a:t>st</a:t>
            </a:r>
            <a:r>
              <a:rPr lang="en-IN" dirty="0" smtClean="0"/>
              <a:t> octets for our check octets. With zero in n-</a:t>
            </a:r>
            <a:r>
              <a:rPr lang="en-IN" dirty="0" err="1" smtClean="0"/>
              <a:t>th</a:t>
            </a:r>
            <a:r>
              <a:rPr lang="en-IN" dirty="0" smtClean="0"/>
              <a:t> and (n+1)-</a:t>
            </a:r>
            <a:r>
              <a:rPr lang="en-IN" dirty="0" err="1" smtClean="0"/>
              <a:t>st</a:t>
            </a:r>
            <a:r>
              <a:rPr lang="en-IN" dirty="0" smtClean="0"/>
              <a:t> octet, we have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6" y="2249150"/>
            <a:ext cx="5806949" cy="332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80" y="529389"/>
            <a:ext cx="11197389" cy="617696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B(1)+B(2)+B(3)+…+B(n-1)+X+Y+B(n+1)+…+B(length)=0		   (mod M)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Length*B(1)+ (Length-1)*B(2) +….+ (Length-n+2)*B(n-1) + (Length-n+1)*X+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(Length-n)* Y + (Length-n-1)*B(n+1) +….+ B(Length)= 0		    (mod 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106" y="898839"/>
            <a:ext cx="10515600" cy="4351338"/>
          </a:xfrm>
        </p:spPr>
        <p:txBody>
          <a:bodyPr/>
          <a:lstStyle/>
          <a:p>
            <a:r>
              <a:rPr lang="en-IN" dirty="0" smtClean="0"/>
              <a:t>Let X and Y be the values we want in the nth and (n+1)-</a:t>
            </a:r>
            <a:r>
              <a:rPr lang="en-IN" dirty="0" err="1" smtClean="0"/>
              <a:t>st</a:t>
            </a:r>
            <a:r>
              <a:rPr lang="en-IN" dirty="0" smtClean="0"/>
              <a:t> octet.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70" y="2066683"/>
            <a:ext cx="9110736" cy="201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44" y="1264245"/>
            <a:ext cx="9203565" cy="366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28" y="697831"/>
            <a:ext cx="7009771" cy="5130228"/>
          </a:xfrm>
        </p:spPr>
      </p:pic>
    </p:spTree>
    <p:extLst>
      <p:ext uri="{BB962C8B-B14F-4D97-AF65-F5344CB8AC3E}">
        <p14:creationId xmlns:p14="http://schemas.microsoft.com/office/powerpoint/2010/main" val="25127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425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Baskerville Old Face</vt:lpstr>
      <vt:lpstr>Calibri</vt:lpstr>
      <vt:lpstr>Calibri Light</vt:lpstr>
      <vt:lpstr>Office Theme</vt:lpstr>
      <vt:lpstr>A Modification of Fletcher’s Algorithm</vt:lpstr>
      <vt:lpstr>Fletcher’s Checksum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features of the modified Fletcher’s Algorithm</vt:lpstr>
      <vt:lpstr>Application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Modification of Fletcher’s Algorithm</dc:title>
  <dc:creator>Ritwick Mishra</dc:creator>
  <cp:lastModifiedBy>Ritwick Mishra</cp:lastModifiedBy>
  <cp:revision>19</cp:revision>
  <dcterms:created xsi:type="dcterms:W3CDTF">2017-03-19T17:04:53Z</dcterms:created>
  <dcterms:modified xsi:type="dcterms:W3CDTF">2017-04-17T10:33:42Z</dcterms:modified>
</cp:coreProperties>
</file>