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469400"/>
            <a:ext cx="8118600" cy="78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Yelp Dataset Challenge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1863675"/>
            <a:ext cx="8118600" cy="29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Group-5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Aditya Tanikanti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Arun Ram Sankaranarayanan</a:t>
            </a:r>
          </a:p>
          <a:p>
            <a:pPr indent="457200" lvl="0" marL="2286000" algn="l">
              <a:spcBef>
                <a:spcPts val="0"/>
              </a:spcBef>
              <a:buNone/>
            </a:pPr>
            <a:r>
              <a:rPr b="1" lang="en"/>
              <a:t>Ganesh Nagarajan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Keerthi Teja Nuthi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Sanjana Pukalay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90375" y="314900"/>
            <a:ext cx="8051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Task-1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524850" y="1141550"/>
            <a:ext cx="80517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Description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Predicting the label of the Business - “Restaurants” via User “Review” and “Tip” information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Examples of Restaurant Labels: Indian, Chinese ,Steakhouses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Key Steps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Data Extraction - Parse JSON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Data Cleaning - Stemming , Stopwords Removal etc.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Iterative Feature Selection or Dimensionality Reduction</a:t>
            </a:r>
          </a:p>
          <a:p>
            <a:pPr indent="-342900" lvl="0" marL="45720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Data Modelling Techniques - Comparing TF-IDF with Context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0250" y="526350"/>
            <a:ext cx="8162700" cy="75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</a:rPr>
              <a:t>Task-2: Proposal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28025" y="1167775"/>
            <a:ext cx="86997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“M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odeling user behaviour and predicting the restaurants that they would visit next”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Methodology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Matrix Factorization - Predicting the most probable genre/category  of restaurant the user would visit next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Classifier - Based on the results from matrix factorization we will rank the top five most likely restuarants that the user might visit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Compare the performance of the classifiers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90250" y="526350"/>
            <a:ext cx="8162700" cy="75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</a:rPr>
              <a:t>Evaluation Metrics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28025" y="1167775"/>
            <a:ext cx="86997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Task - 1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Confusion Matrix, Accuracy, Selectivity, Specificity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Task - 2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RMSE for the Collaborative Filtering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Precision @ 5 @ 10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Possibly NDCG?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512700" y="469400"/>
            <a:ext cx="8118600" cy="78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Thank You!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512700" y="2754825"/>
            <a:ext cx="8118600" cy="83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