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F129-AE90-4C52-B866-9F092D9BFB52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071E-03B9-4299-A63C-6049B278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3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F129-AE90-4C52-B866-9F092D9BFB52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071E-03B9-4299-A63C-6049B278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5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F129-AE90-4C52-B866-9F092D9BFB52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071E-03B9-4299-A63C-6049B278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F129-AE90-4C52-B866-9F092D9BFB52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071E-03B9-4299-A63C-6049B278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F129-AE90-4C52-B866-9F092D9BFB52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071E-03B9-4299-A63C-6049B278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F129-AE90-4C52-B866-9F092D9BFB52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071E-03B9-4299-A63C-6049B278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F129-AE90-4C52-B866-9F092D9BFB52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071E-03B9-4299-A63C-6049B278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F129-AE90-4C52-B866-9F092D9BFB52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071E-03B9-4299-A63C-6049B278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9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F129-AE90-4C52-B866-9F092D9BFB52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071E-03B9-4299-A63C-6049B278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F129-AE90-4C52-B866-9F092D9BFB52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071E-03B9-4299-A63C-6049B278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2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F129-AE90-4C52-B866-9F092D9BFB52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071E-03B9-4299-A63C-6049B278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F129-AE90-4C52-B866-9F092D9BFB52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071E-03B9-4299-A63C-6049B278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909170" y="694853"/>
            <a:ext cx="1489472" cy="1524000"/>
            <a:chOff x="2853928" y="-762000"/>
            <a:chExt cx="1489472" cy="1524000"/>
          </a:xfrm>
        </p:grpSpPr>
        <p:grpSp>
          <p:nvGrpSpPr>
            <p:cNvPr id="8" name="Group 7"/>
            <p:cNvGrpSpPr/>
            <p:nvPr/>
          </p:nvGrpSpPr>
          <p:grpSpPr>
            <a:xfrm>
              <a:off x="2878931" y="-228600"/>
              <a:ext cx="1464469" cy="457200"/>
              <a:chOff x="1295400" y="609600"/>
              <a:chExt cx="1981200" cy="7620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676400" y="838200"/>
                <a:ext cx="8382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1Jan</a:t>
                </a:r>
                <a:endParaRPr lang="en-US" sz="11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438400" y="1066800"/>
                <a:ext cx="8382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2P.M.</a:t>
                </a:r>
                <a:endParaRPr lang="en-US" sz="11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438400" y="609600"/>
                <a:ext cx="8382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8A.M.</a:t>
                </a:r>
                <a:endParaRPr lang="en-US" sz="1100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884470"/>
                <a:ext cx="233362" cy="229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853928" y="304800"/>
              <a:ext cx="1464469" cy="457200"/>
              <a:chOff x="1278731" y="1502875"/>
              <a:chExt cx="2035969" cy="76200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8731" y="1752600"/>
                <a:ext cx="266700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1714500" y="1502875"/>
                <a:ext cx="1600200" cy="762000"/>
                <a:chOff x="1676400" y="609600"/>
                <a:chExt cx="1600200" cy="762000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1676400" y="838200"/>
                  <a:ext cx="8382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3Jan</a:t>
                  </a:r>
                  <a:endParaRPr lang="en-US" sz="1050" dirty="0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438400" y="1066800"/>
                  <a:ext cx="8382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2P.M.</a:t>
                  </a:r>
                  <a:endParaRPr lang="en-US" sz="1050" dirty="0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2438400" y="609600"/>
                  <a:ext cx="8382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8A.M.</a:t>
                  </a:r>
                  <a:endParaRPr lang="en-US" sz="1050" dirty="0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2887984" y="-762000"/>
              <a:ext cx="1438747" cy="457200"/>
              <a:chOff x="1295400" y="609600"/>
              <a:chExt cx="1981200" cy="7620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676400" y="838200"/>
                <a:ext cx="8382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2</a:t>
                </a:r>
                <a:r>
                  <a:rPr lang="en-US" sz="1050" dirty="0" smtClean="0"/>
                  <a:t>Jan</a:t>
                </a:r>
                <a:endParaRPr lang="en-US" sz="105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438400" y="1066800"/>
                <a:ext cx="8382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12A.M.</a:t>
                </a:r>
                <a:endParaRPr lang="en-US" sz="1050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438400" y="609600"/>
                <a:ext cx="8382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8A.M.</a:t>
                </a:r>
                <a:endParaRPr lang="en-US" sz="1050" dirty="0"/>
              </a:p>
            </p:txBody>
          </p:sp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884470"/>
                <a:ext cx="233362" cy="229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0" name="Rounded Rectangle 9"/>
          <p:cNvSpPr/>
          <p:nvPr/>
        </p:nvSpPr>
        <p:spPr>
          <a:xfrm>
            <a:off x="1883358" y="2637952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Tracker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771555" y="2411616"/>
            <a:ext cx="914400" cy="83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Push Server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695" y="2567288"/>
            <a:ext cx="407193" cy="50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695" y="1905000"/>
            <a:ext cx="407193" cy="50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695" y="3229577"/>
            <a:ext cx="407193" cy="50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>
            <a:stCxn id="10" idx="3"/>
            <a:endCxn id="41" idx="1"/>
          </p:cNvCxnSpPr>
          <p:nvPr/>
        </p:nvCxnSpPr>
        <p:spPr>
          <a:xfrm>
            <a:off x="2569158" y="2828452"/>
            <a:ext cx="61886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1028" idx="1"/>
          </p:cNvCxnSpPr>
          <p:nvPr/>
        </p:nvCxnSpPr>
        <p:spPr>
          <a:xfrm flipV="1">
            <a:off x="5685955" y="2819400"/>
            <a:ext cx="626740" cy="9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3"/>
            <a:endCxn id="26" idx="1"/>
          </p:cNvCxnSpPr>
          <p:nvPr/>
        </p:nvCxnSpPr>
        <p:spPr>
          <a:xfrm flipV="1">
            <a:off x="5685955" y="2157112"/>
            <a:ext cx="626740" cy="67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7" idx="1"/>
          </p:cNvCxnSpPr>
          <p:nvPr/>
        </p:nvCxnSpPr>
        <p:spPr>
          <a:xfrm>
            <a:off x="5685955" y="2828453"/>
            <a:ext cx="626740" cy="653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188024" y="2411616"/>
            <a:ext cx="914400" cy="83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eM</a:t>
            </a:r>
            <a:r>
              <a:rPr lang="en-US" sz="1200" dirty="0" smtClean="0"/>
              <a:t> Server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41" idx="3"/>
            <a:endCxn id="21" idx="1"/>
          </p:cNvCxnSpPr>
          <p:nvPr/>
        </p:nvCxnSpPr>
        <p:spPr>
          <a:xfrm>
            <a:off x="4102424" y="2828453"/>
            <a:ext cx="669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10005" y="4888375"/>
            <a:ext cx="4849091" cy="217025"/>
            <a:chOff x="2010005" y="4888375"/>
            <a:chExt cx="4849091" cy="217025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2010005" y="4953000"/>
              <a:ext cx="4849091" cy="76200"/>
            </a:xfrm>
            <a:prstGeom prst="line">
              <a:avLst/>
            </a:prstGeom>
            <a:ln w="38100"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4028675" y="4940238"/>
              <a:ext cx="125950" cy="16516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33275" y="4940238"/>
              <a:ext cx="125950" cy="16516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476475" y="4899950"/>
              <a:ext cx="125950" cy="16516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390875" y="4888375"/>
              <a:ext cx="125950" cy="16516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39905" y="5726575"/>
            <a:ext cx="4849091" cy="217025"/>
            <a:chOff x="2039905" y="5726575"/>
            <a:chExt cx="4849091" cy="21702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039905" y="5791200"/>
              <a:ext cx="4849091" cy="76200"/>
            </a:xfrm>
            <a:prstGeom prst="line">
              <a:avLst/>
            </a:prstGeom>
            <a:ln>
              <a:head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104875" y="5778438"/>
              <a:ext cx="125950" cy="16516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809475" y="5778438"/>
              <a:ext cx="125950" cy="16516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552675" y="5738150"/>
              <a:ext cx="125950" cy="16516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67075" y="5726575"/>
              <a:ext cx="125950" cy="16516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http://thebronxchronicle.com/wp-content/uploads/2014/07/schoolstockpho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977" y="5014962"/>
            <a:ext cx="564153" cy="56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3" y="4708574"/>
            <a:ext cx="627128" cy="64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ickup poi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59"/>
          <p:cNvSpPr/>
          <p:nvPr/>
        </p:nvSpPr>
        <p:spPr>
          <a:xfrm>
            <a:off x="6917679" y="4869470"/>
            <a:ext cx="608701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8A.M.</a:t>
            </a:r>
            <a:endParaRPr lang="en-US" sz="1050" dirty="0"/>
          </a:p>
        </p:txBody>
      </p:sp>
      <p:sp>
        <p:nvSpPr>
          <p:cNvPr id="61" name="Rounded Rectangle 60"/>
          <p:cNvSpPr/>
          <p:nvPr/>
        </p:nvSpPr>
        <p:spPr>
          <a:xfrm>
            <a:off x="6948149" y="5706141"/>
            <a:ext cx="608701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11A.M.</a:t>
            </a:r>
            <a:endParaRPr lang="en-US" sz="1050" dirty="0"/>
          </a:p>
        </p:txBody>
      </p:sp>
      <p:sp>
        <p:nvSpPr>
          <p:cNvPr id="62" name="Rounded Rectangle 61"/>
          <p:cNvSpPr/>
          <p:nvPr/>
        </p:nvSpPr>
        <p:spPr>
          <a:xfrm>
            <a:off x="1358801" y="4962097"/>
            <a:ext cx="608701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7</a:t>
            </a:r>
            <a:r>
              <a:rPr lang="en-US" sz="1050" dirty="0" smtClean="0"/>
              <a:t>A.M.</a:t>
            </a:r>
            <a:endParaRPr lang="en-US" sz="1050" dirty="0"/>
          </a:p>
        </p:txBody>
      </p:sp>
      <p:sp>
        <p:nvSpPr>
          <p:cNvPr id="63" name="Rounded Rectangle 62"/>
          <p:cNvSpPr/>
          <p:nvPr/>
        </p:nvSpPr>
        <p:spPr>
          <a:xfrm>
            <a:off x="1343536" y="5778438"/>
            <a:ext cx="608701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1P.M.</a:t>
            </a:r>
            <a:endParaRPr lang="en-US" sz="1050" dirty="0"/>
          </a:p>
        </p:txBody>
      </p:sp>
      <p:pic>
        <p:nvPicPr>
          <p:cNvPr id="22" name="Picture 4" descr="http://www.softwarehamilton.com/wp-content/uploads/2015/07/iosandroid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237" y="2362532"/>
            <a:ext cx="1203226" cy="83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6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8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10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78" y="4378630"/>
            <a:ext cx="1091002" cy="48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99325" y="5993720"/>
            <a:ext cx="981378" cy="48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2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89094" y="1520191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User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50617" y="1520191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Student</a:t>
            </a:r>
          </a:p>
        </p:txBody>
      </p:sp>
      <p:cxnSp>
        <p:nvCxnSpPr>
          <p:cNvPr id="51" name="Straight Connector 50"/>
          <p:cNvCxnSpPr>
            <a:stCxn id="48" idx="3"/>
          </p:cNvCxnSpPr>
          <p:nvPr/>
        </p:nvCxnSpPr>
        <p:spPr>
          <a:xfrm>
            <a:off x="3812054" y="1657351"/>
            <a:ext cx="238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109392" y="1295400"/>
            <a:ext cx="2129608" cy="723901"/>
            <a:chOff x="4042592" y="2020447"/>
            <a:chExt cx="2129608" cy="723901"/>
          </a:xfrm>
        </p:grpSpPr>
        <p:sp>
          <p:nvSpPr>
            <p:cNvPr id="55" name="Rectangle 54"/>
            <p:cNvSpPr/>
            <p:nvPr/>
          </p:nvSpPr>
          <p:spPr>
            <a:xfrm>
              <a:off x="4042592" y="2020447"/>
              <a:ext cx="2129608" cy="7239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43943" y="2254291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Route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57800" y="2254291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Stop</a:t>
              </a: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cxnSp>
          <p:nvCxnSpPr>
            <p:cNvPr id="58" name="Straight Arrow Connector 57"/>
            <p:cNvCxnSpPr>
              <a:stCxn id="57" idx="1"/>
              <a:endCxn id="56" idx="3"/>
            </p:cNvCxnSpPr>
            <p:nvPr/>
          </p:nvCxnSpPr>
          <p:spPr>
            <a:xfrm flipH="1">
              <a:off x="4966903" y="2391451"/>
              <a:ext cx="290897" cy="0"/>
            </a:xfrm>
            <a:prstGeom prst="straightConnector1">
              <a:avLst/>
            </a:prstGeom>
            <a:ln>
              <a:headEnd type="none"/>
              <a:tailEnd type="diamond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969450" y="1846520"/>
            <a:ext cx="649588" cy="732095"/>
            <a:chOff x="1969450" y="2807564"/>
            <a:chExt cx="649588" cy="732095"/>
          </a:xfrm>
        </p:grpSpPr>
        <p:sp>
          <p:nvSpPr>
            <p:cNvPr id="72" name="TextBox 71"/>
            <p:cNvSpPr txBox="1"/>
            <p:nvPr/>
          </p:nvSpPr>
          <p:spPr>
            <a:xfrm>
              <a:off x="1969450" y="3231882"/>
              <a:ext cx="649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username</a:t>
              </a:r>
            </a:p>
            <a:p>
              <a:pPr algn="ctr"/>
              <a:r>
                <a:rPr lang="en-US" sz="700" dirty="0"/>
                <a:t>p</a:t>
              </a:r>
              <a:r>
                <a:rPr lang="en-US" sz="700" dirty="0" smtClean="0"/>
                <a:t>assword</a:t>
              </a:r>
              <a:endParaRPr lang="en-US" sz="900" dirty="0"/>
            </a:p>
          </p:txBody>
        </p:sp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812" y="2807564"/>
              <a:ext cx="248864" cy="36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6" name="Straight Connector 15"/>
          <p:cNvCxnSpPr>
            <a:stCxn id="49" idx="3"/>
            <a:endCxn id="55" idx="1"/>
          </p:cNvCxnSpPr>
          <p:nvPr/>
        </p:nvCxnSpPr>
        <p:spPr>
          <a:xfrm>
            <a:off x="4873577" y="1657351"/>
            <a:ext cx="2358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989094" y="2195430"/>
            <a:ext cx="1874358" cy="282522"/>
            <a:chOff x="3109122" y="5321171"/>
            <a:chExt cx="1874358" cy="282522"/>
          </a:xfrm>
        </p:grpSpPr>
        <p:sp>
          <p:nvSpPr>
            <p:cNvPr id="24" name="Rectangle 23"/>
            <p:cNvSpPr/>
            <p:nvPr/>
          </p:nvSpPr>
          <p:spPr>
            <a:xfrm>
              <a:off x="3109122" y="5329373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Tracker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60520" y="5321171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Route</a:t>
              </a:r>
            </a:p>
          </p:txBody>
        </p:sp>
        <p:cxnSp>
          <p:nvCxnSpPr>
            <p:cNvPr id="26" name="Straight Connector 25"/>
            <p:cNvCxnSpPr>
              <a:stCxn id="24" idx="3"/>
              <a:endCxn id="25" idx="1"/>
            </p:cNvCxnSpPr>
            <p:nvPr/>
          </p:nvCxnSpPr>
          <p:spPr>
            <a:xfrm flipV="1">
              <a:off x="3932082" y="5458331"/>
              <a:ext cx="228438" cy="82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utoShape 2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81925" y="5011838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tracker01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93720" y="4402238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route01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93720" y="5575718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route02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49952" y="4038600"/>
            <a:ext cx="993648" cy="731520"/>
            <a:chOff x="4147711" y="5016082"/>
            <a:chExt cx="993648" cy="731520"/>
          </a:xfr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grpSpPr>
        <p:sp>
          <p:nvSpPr>
            <p:cNvPr id="34" name="Rectangle 33"/>
            <p:cNvSpPr/>
            <p:nvPr/>
          </p:nvSpPr>
          <p:spPr>
            <a:xfrm>
              <a:off x="4147711" y="5016082"/>
              <a:ext cx="536448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stop1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00111" y="5168482"/>
              <a:ext cx="536448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stop2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2511" y="5320882"/>
              <a:ext cx="536448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stop3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04911" y="5473282"/>
              <a:ext cx="536448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stop4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49952" y="5334000"/>
            <a:ext cx="993648" cy="731520"/>
            <a:chOff x="4147711" y="5016082"/>
            <a:chExt cx="993648" cy="731520"/>
          </a:xfrm>
        </p:grpSpPr>
        <p:sp>
          <p:nvSpPr>
            <p:cNvPr id="50" name="Rectangle 49"/>
            <p:cNvSpPr/>
            <p:nvPr/>
          </p:nvSpPr>
          <p:spPr>
            <a:xfrm>
              <a:off x="4147711" y="5016082"/>
              <a:ext cx="536448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stop1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300111" y="5168482"/>
              <a:ext cx="536448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stop2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2511" y="5320882"/>
              <a:ext cx="536448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stop3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04911" y="5473282"/>
              <a:ext cx="536448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stop4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</p:grpSp>
      <p:cxnSp>
        <p:nvCxnSpPr>
          <p:cNvPr id="7" name="Straight Arrow Connector 6"/>
          <p:cNvCxnSpPr>
            <a:stCxn id="29" idx="0"/>
            <a:endCxn id="30" idx="1"/>
          </p:cNvCxnSpPr>
          <p:nvPr/>
        </p:nvCxnSpPr>
        <p:spPr>
          <a:xfrm flipV="1">
            <a:off x="2393405" y="4539398"/>
            <a:ext cx="700315" cy="472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9" idx="2"/>
            <a:endCxn id="32" idx="1"/>
          </p:cNvCxnSpPr>
          <p:nvPr/>
        </p:nvCxnSpPr>
        <p:spPr>
          <a:xfrm>
            <a:off x="2393405" y="5286158"/>
            <a:ext cx="700315" cy="426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87040" y="2638300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Bus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987040" y="3076939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Driver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64" name="Straight Connector 63"/>
          <p:cNvCxnSpPr>
            <a:stCxn id="61" idx="2"/>
            <a:endCxn id="62" idx="0"/>
          </p:cNvCxnSpPr>
          <p:nvPr/>
        </p:nvCxnSpPr>
        <p:spPr>
          <a:xfrm>
            <a:off x="3398520" y="2912620"/>
            <a:ext cx="0" cy="164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1" idx="0"/>
          </p:cNvCxnSpPr>
          <p:nvPr/>
        </p:nvCxnSpPr>
        <p:spPr>
          <a:xfrm>
            <a:off x="3398520" y="2469750"/>
            <a:ext cx="0" cy="168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010400" y="4920398"/>
            <a:ext cx="1162065" cy="457200"/>
            <a:chOff x="3219908" y="694853"/>
            <a:chExt cx="1162065" cy="457200"/>
          </a:xfrm>
        </p:grpSpPr>
        <p:sp>
          <p:nvSpPr>
            <p:cNvPr id="66" name="Rounded Rectangle 65"/>
            <p:cNvSpPr/>
            <p:nvPr/>
          </p:nvSpPr>
          <p:spPr>
            <a:xfrm>
              <a:off x="3219908" y="832013"/>
              <a:ext cx="608701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r>
                <a:rPr lang="en-US" sz="1050" dirty="0" smtClean="0"/>
                <a:t>Jan</a:t>
              </a:r>
              <a:endParaRPr lang="en-US" sz="105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73272" y="969173"/>
              <a:ext cx="608701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12A.M.</a:t>
              </a:r>
              <a:endParaRPr lang="en-US" sz="105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773272" y="694853"/>
              <a:ext cx="608701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8A.M.</a:t>
              </a:r>
              <a:endParaRPr lang="en-US" sz="1050" dirty="0"/>
            </a:p>
          </p:txBody>
        </p:sp>
      </p:grpSp>
      <p:cxnSp>
        <p:nvCxnSpPr>
          <p:cNvPr id="13" name="Straight Arrow Connector 12"/>
          <p:cNvCxnSpPr>
            <a:stCxn id="30" idx="3"/>
          </p:cNvCxnSpPr>
          <p:nvPr/>
        </p:nvCxnSpPr>
        <p:spPr>
          <a:xfrm>
            <a:off x="3916680" y="4539398"/>
            <a:ext cx="10332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929725" y="5715000"/>
            <a:ext cx="10332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807500" y="4007513"/>
            <a:ext cx="1307300" cy="183487"/>
            <a:chOff x="1358801" y="3825820"/>
            <a:chExt cx="1307300" cy="183487"/>
          </a:xfrm>
        </p:grpSpPr>
        <p:sp>
          <p:nvSpPr>
            <p:cNvPr id="70" name="Rounded Rectangle 69"/>
            <p:cNvSpPr/>
            <p:nvPr/>
          </p:nvSpPr>
          <p:spPr>
            <a:xfrm>
              <a:off x="2057400" y="3825820"/>
              <a:ext cx="608701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8A.M.</a:t>
              </a:r>
              <a:endParaRPr lang="en-US" sz="105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358801" y="3826427"/>
              <a:ext cx="608701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7</a:t>
              </a:r>
              <a:r>
                <a:rPr lang="en-US" sz="1050" dirty="0" smtClean="0"/>
                <a:t>A.M.</a:t>
              </a:r>
              <a:endParaRPr lang="en-US" sz="105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19400" y="5988713"/>
            <a:ext cx="1307300" cy="183487"/>
            <a:chOff x="1358801" y="3825820"/>
            <a:chExt cx="1307300" cy="183487"/>
          </a:xfrm>
        </p:grpSpPr>
        <p:sp>
          <p:nvSpPr>
            <p:cNvPr id="74" name="Rounded Rectangle 73"/>
            <p:cNvSpPr/>
            <p:nvPr/>
          </p:nvSpPr>
          <p:spPr>
            <a:xfrm>
              <a:off x="2057400" y="3825820"/>
              <a:ext cx="608701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 P.M.</a:t>
              </a:r>
              <a:endParaRPr lang="en-US" sz="105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358801" y="3826427"/>
              <a:ext cx="608701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11A.M.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70432" y="609600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Tracker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163824" y="609600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a typeface="Calibri"/>
                <a:cs typeface="Times New Roman"/>
              </a:rPr>
              <a:t>C</a:t>
            </a:r>
            <a:r>
              <a:rPr lang="en-US" sz="1100" dirty="0" smtClean="0">
                <a:effectLst/>
                <a:ea typeface="Calibri"/>
                <a:cs typeface="Times New Roman"/>
              </a:rPr>
              <a:t>lient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42" name="Straight Connector 41"/>
          <p:cNvCxnSpPr>
            <a:stCxn id="77" idx="2"/>
          </p:cNvCxnSpPr>
          <p:nvPr/>
        </p:nvCxnSpPr>
        <p:spPr>
          <a:xfrm>
            <a:off x="1581912" y="883920"/>
            <a:ext cx="0" cy="54406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575304" y="914400"/>
            <a:ext cx="0" cy="54406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5157216" y="609600"/>
            <a:ext cx="822960" cy="5715000"/>
            <a:chOff x="5157216" y="609600"/>
            <a:chExt cx="822960" cy="5715000"/>
          </a:xfrm>
        </p:grpSpPr>
        <p:sp>
          <p:nvSpPr>
            <p:cNvPr id="78" name="Rectangle 77"/>
            <p:cNvSpPr/>
            <p:nvPr/>
          </p:nvSpPr>
          <p:spPr>
            <a:xfrm>
              <a:off x="5157216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err="1" smtClean="0">
                  <a:ea typeface="Calibri"/>
                  <a:cs typeface="Times New Roman"/>
                </a:rPr>
                <a:t>em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568696" y="883920"/>
              <a:ext cx="0" cy="5440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150608" y="609600"/>
            <a:ext cx="822960" cy="5745480"/>
            <a:chOff x="7150608" y="609600"/>
            <a:chExt cx="822960" cy="5745480"/>
          </a:xfrm>
        </p:grpSpPr>
        <p:sp>
          <p:nvSpPr>
            <p:cNvPr id="79" name="Rectangle 78"/>
            <p:cNvSpPr/>
            <p:nvPr/>
          </p:nvSpPr>
          <p:spPr>
            <a:xfrm>
              <a:off x="7150608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MQTT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3" name="Straight Connector 82"/>
            <p:cNvCxnSpPr>
              <a:stCxn id="79" idx="2"/>
            </p:cNvCxnSpPr>
            <p:nvPr/>
          </p:nvCxnSpPr>
          <p:spPr>
            <a:xfrm flipH="1">
              <a:off x="7543800" y="883920"/>
              <a:ext cx="18288" cy="547116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3" name="Group 2052"/>
          <p:cNvGrpSpPr/>
          <p:nvPr/>
        </p:nvGrpSpPr>
        <p:grpSpPr>
          <a:xfrm>
            <a:off x="1581912" y="1368623"/>
            <a:ext cx="3986784" cy="307777"/>
            <a:chOff x="1581912" y="1368623"/>
            <a:chExt cx="3986784" cy="307777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15640" y="1368623"/>
              <a:ext cx="822960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Login</a:t>
              </a:r>
              <a:endParaRPr lang="en-US" sz="1400" dirty="0"/>
            </a:p>
          </p:txBody>
        </p:sp>
      </p:grpSp>
      <p:grpSp>
        <p:nvGrpSpPr>
          <p:cNvPr id="2052" name="Group 2051"/>
          <p:cNvGrpSpPr/>
          <p:nvPr/>
        </p:nvGrpSpPr>
        <p:grpSpPr>
          <a:xfrm>
            <a:off x="1581912" y="1828800"/>
            <a:ext cx="3986784" cy="307777"/>
            <a:chOff x="1581912" y="1676400"/>
            <a:chExt cx="3986784" cy="307777"/>
          </a:xfrm>
        </p:grpSpPr>
        <p:cxnSp>
          <p:nvCxnSpPr>
            <p:cNvPr id="2049" name="Straight Arrow Connector 2048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051" name="TextBox 2050"/>
            <p:cNvSpPr txBox="1"/>
            <p:nvPr/>
          </p:nvSpPr>
          <p:spPr>
            <a:xfrm>
              <a:off x="3215640" y="1676400"/>
              <a:ext cx="822960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Topic</a:t>
              </a:r>
              <a:endParaRPr lang="en-US" sz="14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600200" y="2743200"/>
            <a:ext cx="5943600" cy="307777"/>
            <a:chOff x="1581912" y="1368623"/>
            <a:chExt cx="3986784" cy="307777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3079441" y="1368623"/>
              <a:ext cx="1095360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Publish:Coordinate</a:t>
              </a:r>
              <a:endParaRPr lang="en-US" sz="14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581400" y="3273623"/>
            <a:ext cx="1996188" cy="307777"/>
            <a:chOff x="1581912" y="1368623"/>
            <a:chExt cx="3986784" cy="307777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825262" y="1368623"/>
              <a:ext cx="1603715" cy="3077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Login</a:t>
              </a:r>
              <a:endParaRPr lang="en-US" sz="14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575304" y="3743325"/>
            <a:ext cx="2002283" cy="307777"/>
            <a:chOff x="1581912" y="1676400"/>
            <a:chExt cx="3986784" cy="307777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825258" y="1676400"/>
              <a:ext cx="1603723" cy="3077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Topic</a:t>
              </a:r>
              <a:endParaRPr lang="en-US" sz="1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85963" y="4645223"/>
            <a:ext cx="3957837" cy="307777"/>
            <a:chOff x="1581912" y="1368623"/>
            <a:chExt cx="3986784" cy="307777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656871" y="1368623"/>
              <a:ext cx="1940497" cy="3077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Subscribe:Coordinate</a:t>
              </a:r>
              <a:endParaRPr lang="en-US" sz="14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581400" y="5635823"/>
            <a:ext cx="3986784" cy="307777"/>
            <a:chOff x="1581912" y="1676400"/>
            <a:chExt cx="3986784" cy="307777"/>
          </a:xfrm>
        </p:grpSpPr>
        <p:cxnSp>
          <p:nvCxnSpPr>
            <p:cNvPr id="107" name="Straight Arrow Connector 106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024672" y="1676400"/>
              <a:ext cx="1204896" cy="3077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Coordinate</a:t>
              </a:r>
              <a:endParaRPr lang="en-US" sz="14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00200" y="2283023"/>
            <a:ext cx="5943600" cy="307777"/>
            <a:chOff x="1581912" y="1368623"/>
            <a:chExt cx="3986784" cy="307777"/>
          </a:xfrm>
        </p:grpSpPr>
        <p:cxnSp>
          <p:nvCxnSpPr>
            <p:cNvPr id="110" name="Straight Arrow Connector 109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024673" y="1368623"/>
              <a:ext cx="1204896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Connect:ClientId</a:t>
              </a:r>
              <a:endParaRPr lang="en-US" sz="14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81400" y="4191000"/>
            <a:ext cx="3986784" cy="307777"/>
            <a:chOff x="1581912" y="1368623"/>
            <a:chExt cx="3986784" cy="307777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2825262" y="1368623"/>
              <a:ext cx="1603718" cy="307777"/>
            </a:xfrm>
            <a:prstGeom prst="rect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Connect:ClientId</a:t>
              </a:r>
              <a:endParaRPr lang="en-US" sz="14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581400" y="5102423"/>
            <a:ext cx="3957837" cy="307777"/>
            <a:chOff x="1581912" y="1368623"/>
            <a:chExt cx="3986784" cy="307777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656871" y="1368623"/>
              <a:ext cx="1940497" cy="3077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Subscribe:Notification</a:t>
              </a:r>
              <a:endParaRPr lang="en-US" sz="14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581400" y="6093023"/>
            <a:ext cx="3986784" cy="307777"/>
            <a:chOff x="1581912" y="1676400"/>
            <a:chExt cx="3986784" cy="307777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024672" y="1676400"/>
              <a:ext cx="1204896" cy="3077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Notification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86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05490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00" b="1"/>
          </a:p>
        </p:txBody>
      </p:sp>
      <p:sp>
        <p:nvSpPr>
          <p:cNvPr id="3" name="AutoShape 2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/>
          </a:p>
        </p:txBody>
      </p:sp>
      <p:sp>
        <p:nvSpPr>
          <p:cNvPr id="4" name="AutoShape 4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/>
          </a:p>
        </p:txBody>
      </p:sp>
      <p:grpSp>
        <p:nvGrpSpPr>
          <p:cNvPr id="5" name="Group 4"/>
          <p:cNvGrpSpPr/>
          <p:nvPr/>
        </p:nvGrpSpPr>
        <p:grpSpPr>
          <a:xfrm>
            <a:off x="1170432" y="167181"/>
            <a:ext cx="822960" cy="6504204"/>
            <a:chOff x="1170432" y="609600"/>
            <a:chExt cx="822960" cy="5715000"/>
          </a:xfrm>
        </p:grpSpPr>
        <p:sp>
          <p:nvSpPr>
            <p:cNvPr id="77" name="Rectangle 76"/>
            <p:cNvSpPr/>
            <p:nvPr/>
          </p:nvSpPr>
          <p:spPr>
            <a:xfrm>
              <a:off x="1170432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b="1" dirty="0" smtClean="0">
                  <a:effectLst/>
                  <a:ea typeface="Calibri"/>
                  <a:cs typeface="Times New Roman"/>
                </a:rPr>
                <a:t>Tracker</a:t>
              </a:r>
              <a:endParaRPr lang="en-US" sz="10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2" name="Straight Connector 41"/>
            <p:cNvCxnSpPr>
              <a:stCxn id="77" idx="2"/>
            </p:cNvCxnSpPr>
            <p:nvPr/>
          </p:nvCxnSpPr>
          <p:spPr>
            <a:xfrm>
              <a:off x="1581912" y="883920"/>
              <a:ext cx="0" cy="5440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163824" y="167181"/>
            <a:ext cx="822960" cy="6614619"/>
            <a:chOff x="3163824" y="609600"/>
            <a:chExt cx="822960" cy="5745480"/>
          </a:xfrm>
        </p:grpSpPr>
        <p:sp>
          <p:nvSpPr>
            <p:cNvPr id="80" name="Rectangle 79"/>
            <p:cNvSpPr/>
            <p:nvPr/>
          </p:nvSpPr>
          <p:spPr>
            <a:xfrm>
              <a:off x="3163824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b="1" dirty="0">
                  <a:ea typeface="Calibri"/>
                  <a:cs typeface="Times New Roman"/>
                </a:rPr>
                <a:t>C</a:t>
              </a:r>
              <a:r>
                <a:rPr lang="en-US" sz="1000" b="1" dirty="0" smtClean="0">
                  <a:effectLst/>
                  <a:ea typeface="Calibri"/>
                  <a:cs typeface="Times New Roman"/>
                </a:rPr>
                <a:t>lient</a:t>
              </a:r>
              <a:endParaRPr lang="en-US" sz="10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3575304" y="914400"/>
              <a:ext cx="0" cy="5440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157216" y="167181"/>
            <a:ext cx="822960" cy="6596849"/>
            <a:chOff x="5157216" y="609600"/>
            <a:chExt cx="822960" cy="5715000"/>
          </a:xfrm>
        </p:grpSpPr>
        <p:sp>
          <p:nvSpPr>
            <p:cNvPr id="78" name="Rectangle 77"/>
            <p:cNvSpPr/>
            <p:nvPr/>
          </p:nvSpPr>
          <p:spPr>
            <a:xfrm>
              <a:off x="5157216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b="1" dirty="0" err="1" smtClean="0">
                  <a:ea typeface="Calibri"/>
                  <a:cs typeface="Times New Roman"/>
                </a:rPr>
                <a:t>em</a:t>
              </a:r>
              <a:endParaRPr lang="en-US" sz="10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568696" y="883920"/>
              <a:ext cx="0" cy="5440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150608" y="167181"/>
            <a:ext cx="822960" cy="6538893"/>
            <a:chOff x="7150608" y="609600"/>
            <a:chExt cx="822960" cy="5745480"/>
          </a:xfrm>
        </p:grpSpPr>
        <p:sp>
          <p:nvSpPr>
            <p:cNvPr id="79" name="Rectangle 78"/>
            <p:cNvSpPr/>
            <p:nvPr/>
          </p:nvSpPr>
          <p:spPr>
            <a:xfrm>
              <a:off x="7150608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b="1" dirty="0" smtClean="0">
                  <a:effectLst/>
                  <a:ea typeface="Calibri"/>
                  <a:cs typeface="Times New Roman"/>
                </a:rPr>
                <a:t>MQTT</a:t>
              </a:r>
              <a:endParaRPr lang="en-US" sz="10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3" name="Straight Connector 82"/>
            <p:cNvCxnSpPr>
              <a:stCxn id="79" idx="2"/>
            </p:cNvCxnSpPr>
            <p:nvPr/>
          </p:nvCxnSpPr>
          <p:spPr>
            <a:xfrm flipH="1">
              <a:off x="7543800" y="883920"/>
              <a:ext cx="18288" cy="547116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3" name="Group 2052"/>
          <p:cNvGrpSpPr/>
          <p:nvPr/>
        </p:nvGrpSpPr>
        <p:grpSpPr>
          <a:xfrm>
            <a:off x="1581912" y="609600"/>
            <a:ext cx="3986784" cy="246221"/>
            <a:chOff x="1581912" y="1368623"/>
            <a:chExt cx="3986784" cy="246221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15640" y="1368623"/>
              <a:ext cx="822960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Login</a:t>
              </a:r>
              <a:endParaRPr lang="en-US" sz="1000" b="1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583078" y="3192952"/>
            <a:ext cx="1960722" cy="246221"/>
            <a:chOff x="1581912" y="1368623"/>
            <a:chExt cx="3986784" cy="246221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206582" y="1368623"/>
              <a:ext cx="2841078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Publish:Notification</a:t>
              </a:r>
              <a:endParaRPr lang="en-US" sz="1000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581400" y="2133600"/>
            <a:ext cx="1996188" cy="246221"/>
            <a:chOff x="1581912" y="1368623"/>
            <a:chExt cx="3986784" cy="246221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825262" y="1368623"/>
              <a:ext cx="1603715" cy="2462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Login</a:t>
              </a:r>
              <a:endParaRPr lang="en-US" sz="1000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574792" y="1524000"/>
            <a:ext cx="1964445" cy="246221"/>
            <a:chOff x="1581912" y="1676400"/>
            <a:chExt cx="3986784" cy="246221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559842" y="1676400"/>
              <a:ext cx="2134555" cy="2462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LOC</a:t>
              </a:r>
              <a:endParaRPr lang="en-US" sz="1000" b="1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592784" y="2547114"/>
            <a:ext cx="1960722" cy="246221"/>
            <a:chOff x="1581912" y="1368623"/>
            <a:chExt cx="3986784" cy="246221"/>
          </a:xfrm>
        </p:grpSpPr>
        <p:cxnSp>
          <p:nvCxnSpPr>
            <p:cNvPr id="110" name="Straight Arrow Connector 109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453114" y="1368623"/>
              <a:ext cx="2348008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Connect:ClientId</a:t>
              </a:r>
              <a:endParaRPr lang="en-US" sz="1000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81400" y="4484628"/>
            <a:ext cx="3986784" cy="246221"/>
            <a:chOff x="1581912" y="1368623"/>
            <a:chExt cx="3986784" cy="246221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2825262" y="1368623"/>
              <a:ext cx="1603718" cy="246221"/>
            </a:xfrm>
            <a:prstGeom prst="rect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Connect:ClientId</a:t>
              </a:r>
              <a:endParaRPr lang="en-US" sz="1000" b="1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581400" y="5130466"/>
            <a:ext cx="3957837" cy="246221"/>
            <a:chOff x="1581912" y="1368623"/>
            <a:chExt cx="3986784" cy="246221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656871" y="1368623"/>
              <a:ext cx="1940497" cy="2462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Subscribe:Notification</a:t>
              </a:r>
              <a:endParaRPr lang="en-US" sz="1000" b="1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581400" y="5776304"/>
            <a:ext cx="3986784" cy="246221"/>
            <a:chOff x="1581912" y="1676400"/>
            <a:chExt cx="3986784" cy="246221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024672" y="1676400"/>
              <a:ext cx="1204896" cy="2462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Notification</a:t>
              </a:r>
              <a:endParaRPr lang="en-US" sz="1000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90675" y="1219200"/>
            <a:ext cx="5948562" cy="246221"/>
            <a:chOff x="1581912" y="1368623"/>
            <a:chExt cx="3986784" cy="246221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024672" y="1368623"/>
              <a:ext cx="1204896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/>
                <a:t>Publish:LOC</a:t>
              </a:r>
              <a:endParaRPr lang="en-US" sz="1000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81400" y="6422142"/>
            <a:ext cx="3986784" cy="246221"/>
            <a:chOff x="1581912" y="1676400"/>
            <a:chExt cx="3986784" cy="246221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024672" y="1676400"/>
              <a:ext cx="1204896" cy="2462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Notification</a:t>
              </a:r>
              <a:endParaRPr lang="en-US" sz="1000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4158264" y="3244334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575.68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583078" y="838200"/>
            <a:ext cx="1960722" cy="246221"/>
            <a:chOff x="1581912" y="1368623"/>
            <a:chExt cx="3986784" cy="246221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06582" y="1368623"/>
              <a:ext cx="2841078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/>
                <a:t>Subscribe:LOC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245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05490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00" b="1"/>
          </a:p>
        </p:txBody>
      </p:sp>
      <p:sp>
        <p:nvSpPr>
          <p:cNvPr id="3" name="AutoShape 2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/>
          </a:p>
        </p:txBody>
      </p:sp>
      <p:sp>
        <p:nvSpPr>
          <p:cNvPr id="4" name="AutoShape 4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/>
          </a:p>
        </p:txBody>
      </p:sp>
      <p:grpSp>
        <p:nvGrpSpPr>
          <p:cNvPr id="5" name="Group 4"/>
          <p:cNvGrpSpPr/>
          <p:nvPr/>
        </p:nvGrpSpPr>
        <p:grpSpPr>
          <a:xfrm>
            <a:off x="1170432" y="167181"/>
            <a:ext cx="822960" cy="6504204"/>
            <a:chOff x="1170432" y="609600"/>
            <a:chExt cx="822960" cy="5715000"/>
          </a:xfrm>
        </p:grpSpPr>
        <p:sp>
          <p:nvSpPr>
            <p:cNvPr id="77" name="Rectangle 76"/>
            <p:cNvSpPr/>
            <p:nvPr/>
          </p:nvSpPr>
          <p:spPr>
            <a:xfrm>
              <a:off x="1170432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b="1" dirty="0" smtClean="0">
                  <a:effectLst/>
                  <a:ea typeface="Calibri"/>
                  <a:cs typeface="Times New Roman"/>
                </a:rPr>
                <a:t>Tracker</a:t>
              </a:r>
              <a:endParaRPr lang="en-US" sz="10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2" name="Straight Connector 41"/>
            <p:cNvCxnSpPr>
              <a:stCxn id="77" idx="2"/>
            </p:cNvCxnSpPr>
            <p:nvPr/>
          </p:nvCxnSpPr>
          <p:spPr>
            <a:xfrm>
              <a:off x="1581912" y="883920"/>
              <a:ext cx="0" cy="5440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163824" y="167181"/>
            <a:ext cx="822960" cy="6614619"/>
            <a:chOff x="3163824" y="609600"/>
            <a:chExt cx="822960" cy="5745480"/>
          </a:xfrm>
        </p:grpSpPr>
        <p:sp>
          <p:nvSpPr>
            <p:cNvPr id="80" name="Rectangle 79"/>
            <p:cNvSpPr/>
            <p:nvPr/>
          </p:nvSpPr>
          <p:spPr>
            <a:xfrm>
              <a:off x="3163824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b="1" dirty="0">
                  <a:ea typeface="Calibri"/>
                  <a:cs typeface="Times New Roman"/>
                </a:rPr>
                <a:t>C</a:t>
              </a:r>
              <a:r>
                <a:rPr lang="en-US" sz="1000" b="1" dirty="0" smtClean="0">
                  <a:effectLst/>
                  <a:ea typeface="Calibri"/>
                  <a:cs typeface="Times New Roman"/>
                </a:rPr>
                <a:t>lient</a:t>
              </a:r>
              <a:endParaRPr lang="en-US" sz="10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3575304" y="914400"/>
              <a:ext cx="0" cy="5440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157216" y="167181"/>
            <a:ext cx="822960" cy="6596849"/>
            <a:chOff x="5157216" y="609600"/>
            <a:chExt cx="822960" cy="5715000"/>
          </a:xfrm>
        </p:grpSpPr>
        <p:sp>
          <p:nvSpPr>
            <p:cNvPr id="78" name="Rectangle 77"/>
            <p:cNvSpPr/>
            <p:nvPr/>
          </p:nvSpPr>
          <p:spPr>
            <a:xfrm>
              <a:off x="5157216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b="1" dirty="0" err="1" smtClean="0">
                  <a:ea typeface="Calibri"/>
                  <a:cs typeface="Times New Roman"/>
                </a:rPr>
                <a:t>em</a:t>
              </a:r>
              <a:endParaRPr lang="en-US" sz="10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568696" y="883920"/>
              <a:ext cx="0" cy="5440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150608" y="167181"/>
            <a:ext cx="822960" cy="6538893"/>
            <a:chOff x="7150608" y="609600"/>
            <a:chExt cx="822960" cy="5745480"/>
          </a:xfrm>
        </p:grpSpPr>
        <p:sp>
          <p:nvSpPr>
            <p:cNvPr id="79" name="Rectangle 78"/>
            <p:cNvSpPr/>
            <p:nvPr/>
          </p:nvSpPr>
          <p:spPr>
            <a:xfrm>
              <a:off x="7150608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b="1" dirty="0" smtClean="0">
                  <a:effectLst/>
                  <a:ea typeface="Calibri"/>
                  <a:cs typeface="Times New Roman"/>
                </a:rPr>
                <a:t>MQTT</a:t>
              </a:r>
              <a:endParaRPr lang="en-US" sz="10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3" name="Straight Connector 82"/>
            <p:cNvCxnSpPr>
              <a:stCxn id="79" idx="2"/>
            </p:cNvCxnSpPr>
            <p:nvPr/>
          </p:nvCxnSpPr>
          <p:spPr>
            <a:xfrm flipH="1">
              <a:off x="7543800" y="883920"/>
              <a:ext cx="18288" cy="547116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3" name="Group 2052"/>
          <p:cNvGrpSpPr/>
          <p:nvPr/>
        </p:nvGrpSpPr>
        <p:grpSpPr>
          <a:xfrm>
            <a:off x="1581912" y="609600"/>
            <a:ext cx="3986784" cy="246221"/>
            <a:chOff x="1581912" y="1368623"/>
            <a:chExt cx="3986784" cy="246221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15640" y="1368623"/>
              <a:ext cx="822960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Login</a:t>
              </a:r>
              <a:endParaRPr lang="en-US" sz="1000" b="1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583078" y="2057400"/>
            <a:ext cx="1960722" cy="246221"/>
            <a:chOff x="1581912" y="1368623"/>
            <a:chExt cx="3986784" cy="246221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206582" y="1368623"/>
              <a:ext cx="2841078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Publish:Notification</a:t>
              </a:r>
              <a:endParaRPr lang="en-US" sz="1000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581400" y="1752600"/>
            <a:ext cx="1996188" cy="246221"/>
            <a:chOff x="1581912" y="1368623"/>
            <a:chExt cx="3986784" cy="246221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825262" y="1368623"/>
              <a:ext cx="1603715" cy="2462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Login</a:t>
              </a:r>
              <a:endParaRPr lang="en-US" sz="1000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574792" y="1524000"/>
            <a:ext cx="1964445" cy="246221"/>
            <a:chOff x="1581912" y="1676400"/>
            <a:chExt cx="3986784" cy="246221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559842" y="1676400"/>
              <a:ext cx="2134555" cy="2462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LOC</a:t>
              </a:r>
              <a:endParaRPr lang="en-US" sz="1000" b="1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592784" y="2547114"/>
            <a:ext cx="1960722" cy="246221"/>
            <a:chOff x="1581912" y="1368623"/>
            <a:chExt cx="3986784" cy="246221"/>
          </a:xfrm>
        </p:grpSpPr>
        <p:cxnSp>
          <p:nvCxnSpPr>
            <p:cNvPr id="110" name="Straight Arrow Connector 109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453114" y="1368623"/>
              <a:ext cx="2348008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Connect:ClientId</a:t>
              </a:r>
              <a:endParaRPr lang="en-US" sz="1000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81400" y="4484628"/>
            <a:ext cx="3986784" cy="246221"/>
            <a:chOff x="1581912" y="1368623"/>
            <a:chExt cx="3986784" cy="246221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2825262" y="1368623"/>
              <a:ext cx="1603718" cy="246221"/>
            </a:xfrm>
            <a:prstGeom prst="rect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Connect:ClientId</a:t>
              </a:r>
              <a:endParaRPr lang="en-US" sz="1000" b="1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581400" y="5130466"/>
            <a:ext cx="3957837" cy="246221"/>
            <a:chOff x="1581912" y="1368623"/>
            <a:chExt cx="3986784" cy="246221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656871" y="1368623"/>
              <a:ext cx="1940497" cy="2462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Subscribe:Notification</a:t>
              </a:r>
              <a:endParaRPr lang="en-US" sz="1000" b="1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581400" y="5776304"/>
            <a:ext cx="3986784" cy="246221"/>
            <a:chOff x="1581912" y="1676400"/>
            <a:chExt cx="3986784" cy="246221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024672" y="1676400"/>
              <a:ext cx="1204896" cy="2462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Notification</a:t>
              </a:r>
              <a:endParaRPr lang="en-US" sz="1000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90675" y="1219200"/>
            <a:ext cx="5948562" cy="246221"/>
            <a:chOff x="1581912" y="1368623"/>
            <a:chExt cx="3986784" cy="246221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024672" y="1368623"/>
              <a:ext cx="1204896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/>
                <a:t>Publish:LOC</a:t>
              </a:r>
              <a:endParaRPr lang="en-US" sz="1000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81400" y="6422142"/>
            <a:ext cx="3986784" cy="246221"/>
            <a:chOff x="1581912" y="1676400"/>
            <a:chExt cx="3986784" cy="246221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024672" y="1676400"/>
              <a:ext cx="1204896" cy="2462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Notification</a:t>
              </a:r>
              <a:endParaRPr lang="en-US" sz="1000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4158264" y="3244334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575.68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583078" y="838200"/>
            <a:ext cx="1960722" cy="246221"/>
            <a:chOff x="1581912" y="1368623"/>
            <a:chExt cx="3986784" cy="246221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06582" y="1368623"/>
              <a:ext cx="2841078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/>
                <a:t>Subscribe:LOC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4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13184"/>
            <a:ext cx="1847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900" b="1"/>
          </a:p>
        </p:txBody>
      </p:sp>
      <p:sp>
        <p:nvSpPr>
          <p:cNvPr id="3" name="AutoShape 2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b="1"/>
          </a:p>
        </p:txBody>
      </p:sp>
      <p:sp>
        <p:nvSpPr>
          <p:cNvPr id="4" name="AutoShape 4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b="1"/>
          </a:p>
        </p:txBody>
      </p:sp>
      <p:grpSp>
        <p:nvGrpSpPr>
          <p:cNvPr id="5" name="Group 4"/>
          <p:cNvGrpSpPr/>
          <p:nvPr/>
        </p:nvGrpSpPr>
        <p:grpSpPr>
          <a:xfrm>
            <a:off x="1170432" y="167181"/>
            <a:ext cx="822960" cy="6504204"/>
            <a:chOff x="1170432" y="609600"/>
            <a:chExt cx="822960" cy="5715000"/>
          </a:xfrm>
        </p:grpSpPr>
        <p:sp>
          <p:nvSpPr>
            <p:cNvPr id="77" name="Rectangle 76"/>
            <p:cNvSpPr/>
            <p:nvPr/>
          </p:nvSpPr>
          <p:spPr>
            <a:xfrm>
              <a:off x="1170432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b="1" dirty="0" smtClean="0">
                  <a:effectLst/>
                  <a:ea typeface="Calibri"/>
                  <a:cs typeface="Times New Roman"/>
                </a:rPr>
                <a:t>Tracker</a:t>
              </a:r>
              <a:endParaRPr lang="en-US" sz="9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2" name="Straight Connector 41"/>
            <p:cNvCxnSpPr>
              <a:stCxn id="77" idx="2"/>
            </p:cNvCxnSpPr>
            <p:nvPr/>
          </p:nvCxnSpPr>
          <p:spPr>
            <a:xfrm>
              <a:off x="1581912" y="883920"/>
              <a:ext cx="0" cy="5440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163824" y="167181"/>
            <a:ext cx="822960" cy="6614619"/>
            <a:chOff x="3163824" y="609600"/>
            <a:chExt cx="822960" cy="5745480"/>
          </a:xfrm>
        </p:grpSpPr>
        <p:sp>
          <p:nvSpPr>
            <p:cNvPr id="80" name="Rectangle 79"/>
            <p:cNvSpPr/>
            <p:nvPr/>
          </p:nvSpPr>
          <p:spPr>
            <a:xfrm>
              <a:off x="3163824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b="1" dirty="0">
                  <a:ea typeface="Calibri"/>
                  <a:cs typeface="Times New Roman"/>
                </a:rPr>
                <a:t>C</a:t>
              </a:r>
              <a:r>
                <a:rPr lang="en-US" sz="900" b="1" dirty="0" smtClean="0">
                  <a:effectLst/>
                  <a:ea typeface="Calibri"/>
                  <a:cs typeface="Times New Roman"/>
                </a:rPr>
                <a:t>lient</a:t>
              </a:r>
              <a:endParaRPr lang="en-US" sz="9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3575304" y="914400"/>
              <a:ext cx="0" cy="5440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157216" y="167181"/>
            <a:ext cx="822960" cy="6596849"/>
            <a:chOff x="5157216" y="609600"/>
            <a:chExt cx="822960" cy="5715000"/>
          </a:xfrm>
        </p:grpSpPr>
        <p:sp>
          <p:nvSpPr>
            <p:cNvPr id="78" name="Rectangle 77"/>
            <p:cNvSpPr/>
            <p:nvPr/>
          </p:nvSpPr>
          <p:spPr>
            <a:xfrm>
              <a:off x="5157216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b="1" dirty="0" smtClean="0">
                  <a:effectLst/>
                  <a:ea typeface="Calibri"/>
                  <a:cs typeface="Times New Roman"/>
                </a:rPr>
                <a:t>EM</a:t>
              </a:r>
              <a:endParaRPr lang="en-US" sz="9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568696" y="883920"/>
              <a:ext cx="0" cy="5440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150608" y="167181"/>
            <a:ext cx="822960" cy="6538893"/>
            <a:chOff x="7150608" y="609600"/>
            <a:chExt cx="822960" cy="5745480"/>
          </a:xfrm>
        </p:grpSpPr>
        <p:sp>
          <p:nvSpPr>
            <p:cNvPr id="79" name="Rectangle 78"/>
            <p:cNvSpPr/>
            <p:nvPr/>
          </p:nvSpPr>
          <p:spPr>
            <a:xfrm>
              <a:off x="7150608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b="1" dirty="0" smtClean="0">
                  <a:effectLst/>
                  <a:ea typeface="Calibri"/>
                  <a:cs typeface="Times New Roman"/>
                </a:rPr>
                <a:t>MQTT</a:t>
              </a:r>
              <a:endParaRPr lang="en-US" sz="9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3" name="Straight Connector 82"/>
            <p:cNvCxnSpPr>
              <a:stCxn id="79" idx="2"/>
            </p:cNvCxnSpPr>
            <p:nvPr/>
          </p:nvCxnSpPr>
          <p:spPr>
            <a:xfrm flipH="1">
              <a:off x="7543800" y="883920"/>
              <a:ext cx="18288" cy="547116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3" name="Group 2052"/>
          <p:cNvGrpSpPr/>
          <p:nvPr/>
        </p:nvGrpSpPr>
        <p:grpSpPr>
          <a:xfrm>
            <a:off x="1581912" y="610814"/>
            <a:ext cx="3986784" cy="230832"/>
            <a:chOff x="1581912" y="1368616"/>
            <a:chExt cx="3986784" cy="233140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825261" y="1368616"/>
              <a:ext cx="1603718" cy="2331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Login {</a:t>
              </a:r>
              <a:r>
                <a:rPr lang="en-US" sz="900" dirty="0" err="1" smtClean="0"/>
                <a:t>trackerId</a:t>
              </a:r>
              <a:r>
                <a:rPr lang="en-US" sz="900" dirty="0"/>
                <a:t>, </a:t>
              </a:r>
              <a:r>
                <a:rPr lang="en-US" sz="900" dirty="0" smtClean="0"/>
                <a:t>pass}</a:t>
              </a:r>
              <a:endParaRPr lang="en-US" sz="9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583078" y="4264921"/>
            <a:ext cx="1960722" cy="230832"/>
            <a:chOff x="1581912" y="1368623"/>
            <a:chExt cx="3986784" cy="230832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206582" y="1368623"/>
              <a:ext cx="2841079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PUB:STOP-NOT </a:t>
              </a:r>
              <a:r>
                <a:rPr lang="en-US" sz="900" dirty="0" smtClean="0"/>
                <a:t>stop1</a:t>
              </a:r>
              <a:endParaRPr lang="en-US" sz="9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581400" y="2436651"/>
            <a:ext cx="1996188" cy="230832"/>
            <a:chOff x="1581912" y="1368623"/>
            <a:chExt cx="3986784" cy="230832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335721" y="1368623"/>
              <a:ext cx="2582799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Login </a:t>
              </a:r>
              <a:r>
                <a:rPr lang="en-US" sz="900" dirty="0" smtClean="0"/>
                <a:t>{</a:t>
              </a:r>
              <a:r>
                <a:rPr lang="en-US" sz="900" dirty="0" err="1" smtClean="0"/>
                <a:t>userId</a:t>
              </a:r>
              <a:r>
                <a:rPr lang="en-US" sz="900" dirty="0" smtClean="0"/>
                <a:t>, pass}</a:t>
              </a:r>
              <a:endParaRPr lang="en-US" sz="9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574792" y="2070997"/>
            <a:ext cx="1964445" cy="230832"/>
            <a:chOff x="1581912" y="1676400"/>
            <a:chExt cx="3986784" cy="2308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559843" y="1676400"/>
              <a:ext cx="2134555" cy="2308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LOC  </a:t>
              </a:r>
              <a:r>
                <a:rPr lang="en-US" sz="900" dirty="0" smtClean="0"/>
                <a:t>route1</a:t>
              </a:r>
              <a:endParaRPr lang="en-US" sz="9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90675" y="1705343"/>
            <a:ext cx="5948562" cy="230832"/>
            <a:chOff x="1581912" y="1368623"/>
            <a:chExt cx="3986784" cy="230832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024672" y="1368623"/>
              <a:ext cx="1204896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PUB:LOC </a:t>
              </a:r>
              <a:r>
                <a:rPr lang="en-US" sz="900" dirty="0" smtClean="0"/>
                <a:t>route1</a:t>
              </a:r>
              <a:endParaRPr lang="en-US" sz="9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583078" y="1339689"/>
            <a:ext cx="1960722" cy="230832"/>
            <a:chOff x="1581912" y="1368623"/>
            <a:chExt cx="3986784" cy="230832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06582" y="1368623"/>
              <a:ext cx="2841079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SUB:LOC </a:t>
              </a:r>
              <a:r>
                <a:rPr lang="en-US" sz="900" dirty="0" smtClean="0"/>
                <a:t>route1</a:t>
              </a:r>
              <a:endParaRPr lang="en-US" sz="9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75304" y="3167959"/>
            <a:ext cx="3986784" cy="230832"/>
            <a:chOff x="1581912" y="1368623"/>
            <a:chExt cx="3986784" cy="230832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206582" y="1368623"/>
              <a:ext cx="2841078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SUB:LOC </a:t>
              </a:r>
              <a:r>
                <a:rPr lang="en-US" sz="900" dirty="0" smtClean="0"/>
                <a:t>route1</a:t>
              </a:r>
              <a:endParaRPr lang="en-US" sz="9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88007" y="974035"/>
            <a:ext cx="3957837" cy="230832"/>
            <a:chOff x="1581912" y="1676400"/>
            <a:chExt cx="3986784" cy="230832"/>
          </a:xfrm>
        </p:grpSpPr>
        <p:cxnSp>
          <p:nvCxnSpPr>
            <p:cNvPr id="63" name="Straight Arrow Connector 62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559842" y="1676400"/>
              <a:ext cx="2134555" cy="2308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RES</a:t>
              </a:r>
              <a:r>
                <a:rPr lang="en-US" sz="900" dirty="0" smtClean="0"/>
                <a:t> route1</a:t>
              </a:r>
              <a:endParaRPr lang="en-US" sz="9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566926" y="3899267"/>
            <a:ext cx="3986784" cy="230832"/>
            <a:chOff x="1581912" y="1368623"/>
            <a:chExt cx="3986784" cy="230832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206582" y="1368623"/>
              <a:ext cx="2841078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SUB:STOP-NOT</a:t>
              </a:r>
              <a:endParaRPr lang="en-US" sz="9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581400" y="3533613"/>
            <a:ext cx="3957837" cy="230832"/>
            <a:chOff x="1428398" y="1676400"/>
            <a:chExt cx="3986784" cy="230832"/>
          </a:xfrm>
        </p:grpSpPr>
        <p:cxnSp>
          <p:nvCxnSpPr>
            <p:cNvPr id="69" name="Straight Arrow Connector 68"/>
            <p:cNvCxnSpPr/>
            <p:nvPr/>
          </p:nvCxnSpPr>
          <p:spPr>
            <a:xfrm flipH="1">
              <a:off x="1428398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559842" y="1676400"/>
              <a:ext cx="2134555" cy="2308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LOC </a:t>
              </a:r>
              <a:r>
                <a:rPr lang="en-US" sz="900" dirty="0" smtClean="0"/>
                <a:t>route1</a:t>
              </a:r>
              <a:endParaRPr lang="en-US" sz="9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581400" y="4630579"/>
            <a:ext cx="3957837" cy="230832"/>
            <a:chOff x="1581912" y="1676400"/>
            <a:chExt cx="3986784" cy="230832"/>
          </a:xfrm>
        </p:grpSpPr>
        <p:cxnSp>
          <p:nvCxnSpPr>
            <p:cNvPr id="85" name="Straight Arrow Connector 84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559842" y="1676400"/>
              <a:ext cx="2134555" cy="2308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STOP-NOT </a:t>
              </a:r>
              <a:r>
                <a:rPr lang="en-US" sz="900" dirty="0" smtClean="0"/>
                <a:t>stop1</a:t>
              </a:r>
              <a:endParaRPr lang="en-US" sz="9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562246" y="2802305"/>
            <a:ext cx="1978918" cy="230832"/>
            <a:chOff x="1581912" y="1676400"/>
            <a:chExt cx="3986784" cy="2308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559843" y="1676400"/>
              <a:ext cx="2134555" cy="2308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RES</a:t>
              </a:r>
              <a:r>
                <a:rPr lang="en-US" sz="900" dirty="0" smtClean="0"/>
                <a:t> route1</a:t>
              </a:r>
              <a:endParaRPr lang="en-US" sz="900" dirty="0"/>
            </a:p>
          </p:txBody>
        </p:sp>
      </p:grpSp>
      <p:sp>
        <p:nvSpPr>
          <p:cNvPr id="9" name="Right Brace 8"/>
          <p:cNvSpPr/>
          <p:nvPr/>
        </p:nvSpPr>
        <p:spPr>
          <a:xfrm>
            <a:off x="7696200" y="536368"/>
            <a:ext cx="304800" cy="18258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206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13184"/>
            <a:ext cx="1847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900" b="1"/>
          </a:p>
        </p:txBody>
      </p:sp>
      <p:sp>
        <p:nvSpPr>
          <p:cNvPr id="3" name="AutoShape 2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b="1"/>
          </a:p>
        </p:txBody>
      </p:sp>
      <p:sp>
        <p:nvSpPr>
          <p:cNvPr id="4" name="AutoShape 4" descr="data:image/jpeg;base64,/9j/4AAQSkZJRgABAQAAAQABAAD/2wCEAAkGBxQSEhUUExQWFhQXFRYYGBUYFxkXGBkZFRgXFxgdFxcYHyggGB8mHBQXITEiJyorLi4uFx8zODMtNygtLisBCgoKDg0OGxAQGywkICYsLC0vLCwsLiwsLCwtLDQsLSwtLSwsLCwsLCwsLCwsLCwsLCwsLCwsLCwsLCwsLCwsLP/AABEIAJgBSwMBEQACEQEDEQH/xAAcAAEAAgMBAQEAAAAAAAAAAAAABAUBAwYCBwj/xABYEAACAQMABQQJDQsJBwUAAAABAgMABBEFEiExQQYTUWEiU3GBkZOhsdEHFRYjMlJUcpKywdLTFDM0QlVzgqLCw+EXJENjg5Sjs/BFYmR0tOPxNUSExOL/xAAbAQEAAgMBAQAAAAAAAAAAAAAAAQYCBAUDB//EAEcRAAIBAgEGCgYGBwkBAQAAAAABAgMRBAUSITFRkQYTFEFSYXGhsdEVU4HB4fAiMjM1krIWIzRCYnKCJCVDRFSiwuLx0mP/2gAMAwEAAhEDEQA/APuNAKAUAoBQCgFAKAUAoBQCgFAKAUAoBQCgFAKAUAoBQCgFAKAUAoBQCgFAKAUAoBQCgFAKAUAoBQCgFAKAUAoBQCgFAKAUAoBQCgFAKAUAoBQCgFAKAUAoBQCgFAKAUAoBQCgFAKAUAoBQCgFAKAUAoBQCgFAKAUAoBQCgFAKAUAoBQCgFAKAUAoBQCgFAKAUAoBQCgFAKAUAoBQCgFAKAUAoBQCgFAKAUAoBQCgFAKAUBC0vpWK2TXlbAJCqoBZ3Y5IVEG1m2E4HAE7gaxlJRV2TGLk7IpPZLcNtSzwOiWdEbviMSAeGtOWUaKfOzZWFmazp6+O62th3bqQ+QW9YPKVPmT+faZcke09eu96fxLZf0pX/ZWsPSceixyTrNT6Sv+Elovdglb98tYvKi6Pf8DJYNbTX9333G5tR3LZx57g15yyulzLeZrBLrMG+ujvu0HxYFHzmavN5ZXVvJ5D2mtri4P/v5B8WKD6YjWDy12d5ksB1GpnnP+0LnvJaj9xWDy4+rczNYFbO8wGk4312fED5sIrB5bl8onkC2DWb4Vdn9NR5lFYvLc/lInkETyVzvnuz/APIcfNIrH03V+UieQRNTWqnfLef325HmkrF5aq/NvIy5FDqPJso/f3Z7t9d/a1Hpqt828iVgoGPW+LpuO/eXJ/eVi8sVvn/wnkcPlGPW+LomPdurg+d6x9MV/l/Acjh8o8nRVud8bHuzTHztT0vX+X8ByOBg6Htjvhz3ZJD52qPS9f5fwJ5HA8+str2gfLf009LV9vf8BySBn1lte0D5b+mnpev8v4DkkB6y2vaB8t/TU+l63y/gOSQMjQ9qN0OO5JIPMael63Xv+BHI4noaLtxujcdyaUeZqn0vV2vf8ByOJ7GjoPezDuXE4/bqfS9XayORxM+t8PTcf3q4+1qfS9Ta+4cjj1GVsYuEl4O5e3X21ZrLNTa9yMXglsRsS1Qbp7wd27uG+dIazWWZ9LuRDwS2ImaN0zJbyxpJM00EriMGQDnInfZH2aga6M2E2gsCy7SM46WBynGvPi5a+Y1MRhHCOcjta65oCgFAKAUAoBQCgFAKAUAoBQCgOI5S3BOkAvarVWXozcSSKxx04twM9DHprhZcrzpxhGPPfut5nSyfSUrtkW80lzaNI7YVFLMccAMndvqvQqVqklCL0vQdOUIRV2cevLueQnmbWR1HEu3l1VKg9WTVhp8H69Raaj9idt90cmrlahSdpJLtaT3GTytu/gTfLb6lZvgzVeucvw/E8/T2H2x3m1OU0+rlrUjpHtjHyRnNYPgvU6T/AA/ElZew7drx/Eix5P8AKFLrKgakigEpnOzONh2bjsIIBGR01xcdk6phGru6fP7mdXD4mNZaDHKTlEloFBUu751VBxsGMljwGSBuJPhxGByfPFt2dktb8hiMTGitJULytuiMixbHWzjyFK7i4Lzf7z/D8TlPL1BO14/iRn2VXXwE/Lb6lP0XqdJ/h+JHp/D7V+I2ycrZE1TJbkA79rLjZnYzoFJ6iRmvKrwbqQX1t8bLfdntSyzRqO0bPsab3HSWV2s0ayIcq4BB3b+kcDwxVcq05UpuEtaOvCSklJHN6V5XlZmht4TKykhjk4yvusBQdgOwkkba7eByHPEwU27X0pJXdtvUc7FZShQvfm527Gn2SXvwMfL/AI10P0Wlte5eZofpDh9q7/I9JyjvcjNoAOJ1s472afotPa9y8x+kOH2rv8jfb8rCJVjnj1AxChskYLbBlGGSucDWBIBPdrRxmQKlCDlF3tps1bR1bTdwuVKddq1u1O+/YdBpG8WGJ5XzqopJA3noA6ycDv1w6NKVWoqcdbdjpTmoRcnzHHQ8pr+bsoYIgm3Gtk7v94uut3hVto8GIzje8n16Eu+5wK+XqdKWbJpPZpb7jZ68aT7TB4P+9Xt+isP4t8fI8f0lo7VukbIdMaR268UQH+6uf31Q+CsP4t8fILhJRfOt0iz5O8ofuhnidQsqDWwCcMudU7DtQg4yp3aw21XcpZMlhGmndPR1p7GdzCYuNdaPlF9XLNwgvpeIbmLdaI7jZ/vIpFeyw9TZbtaXizHOvqvuZ59eI+iTxUn0ip5NPq3rzJ07HuHrxH0SeLf0U5NPat6FnsY9eI/6zxUn0LTk0+revMadj3G620hHIdVW7LfqsrIxA34DgE96sZ0ZxV2tHVZ+BF+Yi6VlfnI0VygZZCcauSVMYG1gce7O7Fd/g5k7D42dRV1fNSa0tbb6jhZfx9fB04So20u2lX5iPc2epLAzM8gS4tmcGRyoBmRdq51TjWDDZ+KKts8mYShTcqVNJrn1ve9JXcJlPF1sQoVal009iWrRqPrtap1xQCgFAKAUAoBQCgFAKAUAoBQHBae/9SmP/C2o/wAS6P01WuED0012+46+Tfqso+WH4HN8UfOWuXk39rp9ptYv7GXYVXJ5cW0OPeA987T5TX1fC/Yx7D5flBt4md9pbQxjYWIxrAEccdNezb5jVSWtkzSLJqjVxnhjgO9WEE7npUcbaDk9EJq6WfGzWhJPfEefNVQ4UxSpv+aPgy6cG5N0432Nd575UDOkbUH3nm50jygeCtbgtr/q/wCJscIXahLs96Lir6fPSRb2+SusQFOTv6OFYt7DOMdKuR+U8MZhkC4IMT5A3bFOO4fRXlNN05J7GbFGSjiIOO1eJq5An+ZR/Gl/zGr5Zlj9rl7PBH0/BfYr55yi5NL/ADi9PHn3/wA2ar/kP7CP8sPApHCJ/rEuuXuOjVcnFdorhZWQRAdYjWyc/wAK85Zz1HvDMjrek4v1QyDGrgYxJs4bNRvBkqD3q0soR/VK+33M6uRJ/wBolbVb3o6PloP5lN3E/wAxK+Z5L/a6fb7j6Bi/sZdhXaB/BofzSeYV9Xw32MexHy3HftNT+Z+JZRKDklgMbcHj1CvVs1opMlXN7GU1UA29wY9JrBJ3uz1lJZtkjl9CADS0mOMJPkh9FU/hSvof1R8GXXg23xUb7H+Y6vTDEQS4OPa22jeNh3ddU3Dq9WPai0S1FLI5DBEC+5J2kgAAgAAAdfkru5KyXLKEpfSzbW5r3uaWWMrxybGLzM7Ovz21bzOJf6v9auz+in/6/wC34nB/TJep/wB3wNSXLNqBVGswYnJOBqFVOMDbtbqrlYLI0sTiKlHPtmc9temx28fluOFwtPEZjefayva11fTrLKLRk5GTzY6uy8vRXSfBe2qr/t+Jyo8LL66P+74EXhG+zInRdm0ZEvNNqniCNYdxqrdei6FapRemyku2yv5Fjp4hYjDxqpWvZ7ybpgdnEfzi+EBv2K63BGVsXOO2Pg15lc4VRvhIvZJeDN99GXs5QmxuafV+OoJU/KANXfERvGS6ipYOahUhLrXjpPpNlcCSNJBudFYdxgCPPXELUzdQCgFAKAUAoBQCgFAKAUAoBQHBaYOb+46o7dfAJG/aqrZff62C6vedjJv1H2lJyuH8zn+J5iK52Tv2qn2m1ivsZdhznJ6zbmIyHB1lBAYSHHUMSgeSvptHDTlTTz2ur5ZQMVj6cK0oujFtPXo0/wC0vG0W4TWZox0DUbJ8Mhr0WGbduMlvPF4+KV+JhuXkRHsc4ywGOhQPDvzWXI/45bzz9J7KUNxW6Dt+b0pqgk+0scnHHHRVW4S0+Lo5t29K1+0tWQazrJTaS16FqPfLGItfWwB1SUPZbdmDJ70g+Ub61eDUXJOKdvpa/YbGW6ipwc2rpLU+fSu0sIrJ9gyp6OxlJPhmNXLkkueo/n2lP9I0+ahHu/8Ak3XGjnQgMUyRnYmfOxosLf8AflvEsoKP+DDcV+kdG5jfsyOwbcANy/wqJ4S0W8+WraZUspN1Iri4a1zdZP8AU/8AwJPjyfPNfNcs/tcuxeCPoOB+xXt8Sg0FZ695djWC4mf3Q1l7KWXeMgcKuuSKXGYeOlq0Y6uwq+WMSqNRfRTu5a+bUdMNDdizM6ADOCIk2+EHZXU5Lptny3nH9IaG+LhuIJ0cPfDxUP0pWfIl0pb/AIHl6VnzU4bn5nOcs9HLHCGBJJbGNVAPcOfxFFa2Kw8aUU03r5zo5Nx069VxlFLRfQutdbO15Yj+Zz/FHzlr5tkz9qp9pd8V9jLsKbk5odWtomRiXZQWXmoTjZ75oyfLX0qlg4SgpSb0r55iiYnKdaFWUIJaG1qfmXE2hAiEtIc8AEhAz4uvRYKk3znjLKuIUbu25+ZBNiDvYnuhPoWvTkFHZ3nh6YxW1bis0BbrHpR1XdzDHvnmiaqvCanGnSzY6s5eDLXkGvOtFTnrs/E63TX4PL+bbzVT8P8Aax7SyS1FVJHiUdcbfOWrpwTd3V/p95VeGT+jR7Ze43opJwNpq5FGSuY0MgEia2OxS57xE0YqqZJ+8MVbb72XLK33bhb7F+VFjLM0pKpsTiTs8PoqzpKOllUcnPQtRUAARrg5Auxt6f51XzbKv3hW9v5D6fkv7updi8Sw02NkZ6JR+srp52FTwZqZmUIramu6/uNLhFDOwE+qz7zfoiTeh7v0GvpFRc589oy5jruQj5sLde1oYT3bdjCf8uq+1ZtF0Us5KW2z36S+qAKAUAoBQCgFAKAUAoBQCgFAfP8ASJze3fU8I/wIz+1VUy99vH+X3s7WTvs32lfp62aW2mRRlmjYKOlsbB4cVy8JUVOvCctSaNutHOpuK2HH8leU8UMYSXKumsu1W6c8AdUjcQcHZX1HDYqnxSjJ28GvYfPsbk+tx7qQV79aTT9pcXPKi2cD2zsuJw2O8MbK2Y4miv3jQngMTL9x37V5kOXlLbL/AEhPUEc/RipeMorn7mI5LxUv3bdrXmauRyvcXUl2VKx6hRc8c6owDxwFJPDLY4VSOEeNjUWZzt3tsSXP2l3yLg3QglsWva27s2cvQ0UttchcohKt1bQQOrILAdYHTXjwbxEac5R57ppbdp65Yw7rUrbU12bCXb8sIOx9sGwEAMjjf07KvfKaD5/EorwGLj+7e3WvM1ScorckkygnuN6Kz5VRX7x5+jsU39TvXmVmmOUsZjaOHWd3BQYVhjWGNmRljt2AA7a18TjqaptRft1Jdek3MFkqtxsZVFZJ3te7fVoOq5KWDQWsaOMN2TMOguxbB6xnHer5hlCvGtiJTjq5vYrH0TDU3TpKLOUmvPuG/mMqnm5W1wcZztLZA4gFmBxt3bNtXPIGNhydLqs+q2ruKvlzAzqyvHWndX1O+vT7C0uOWNvIdshA4Dm5Pq1YI4ugufufkVyeTcXL91fij5mg8p7Yf0h8XJ9WsnjaO3ufkYLJWK6K/FHzKq8uDpGWOCFW5tWy7kbgdhJ96ApbAO0k1xsrZTpwpX3bW+bRsO/kfJc6c86Wt7NSWvXtO807aGa3ljX3TIwXO7O8Z74FfPsJVVKtCb1JouNWGfTceo4vQPKwWiczMjKy7Nq8ATjIJBBGccQcA19NwuOpSppXvsa0lExuS6zrSnC2nWnfWTJuWlu5yzt8mttYyitu458slYqWu28jy8sbce5DseAwo85+iolj6aWpkwyNXk9LS3v3EzkbYzPPJdzKU1lKopyM5K7cHbgBAM8ck1Rcv5QhX/Vxd3e7tqVlZLzLtknBcnglzJW063ztnS6a/B5fzbeauBh/tY9p15aiC8JeZQB/RHvdku+rlwSaTrf0+8qvDBN8Sl/F7i4jjSFcnf08T1Crc25MqCUaauyhsgHdCx1VxdE9+dNlV3JF1lDFJbV4ssuWbSydhW9n/FE24ucjVUaqDh092rOo20sqcp30LUV8f3lf+Z/+1XzTK33jW9v5D6lkn7tpfyrxLnS0JeJwNrABlHSyEOo8KiuXk/EcnxVOrskr9nP3HtjKHH4edLamu4pNFTFRA4YsJYVk27w2F1xnrDjZwwa+gZHyhUxFWrQqyu03bsva3s0FMy7k2nhqdKvRjZPQ112vfxO+5AzdhcxjclyxXrEyRz5+VK/gqa8c2pJG3g55+Hg+rw0eB1NeJsCgFAKAUAoBQCgFAKAUAoBQHzqds3l9/wAwg8Frbemqnl5/2iP8q8WdzJ6/Ve0pdL8p0t5DGYpXIAOVAxt7prXwuTJ4inxinFdplWxapyzc1sqrjlNbyHL2TuTxaJGPhNbsMlV4aI1kuxs8HjIPXTe4jHSln+TT4lK9eRYv/Ur8TMeU0vVPcj3Hpe1XaNGkdYhT0VjLA4h68SvxPzJWJprVSe4njlj0Wk+Pi/wrX9D/AP7Q3mfLv4GH5XEjBs5yDvBTYe9iiyQlp46G/wCIeOv/AIb3EGTSkLb9Fse7Cv1K944OrHVil+L4mDxMX/hPcePu2D8knxI+pWXJqv8Aq1+L4kcfH1L3fAk2unBGcx6MkQ9Kx6p8ISvGpgM/6+Ji+13/AORnHFOOqk93wJPsqm+Az+BvqV5+iqP+oh3f/Rlyyfq38+w8y8o5XGG0dKw6GBI8BjqY5NpR0rERXz/MQ8XN/wCE/n2EZtI5/wBkk91B9nXosJFf5tb/APsY8fL1PzuC3x4aJ/UH2VHhYc+L7/8AsOPl6n53EqLT9wowujnUdAJA8HN15Syfh27vErd/2M1iqq1Un8+w9+yK6/J8nyz9So9HYX/ULd/2HKq3qnv+Bg8oLs/7Pfvyf/ino/CL/MLd/wBhymv6rv8AgePXi6/Jv64+pWXIsL/qe74kcoreq7/gek0zdjdo8j+0A/ZrF4LBvXiO74jlFf1Xf8D3693vwA+NHoqOQ4L/AFH+34k8oxHq+8sryV3s3aRNRzCxKZzqnB2Z41pRhCGJUYO6utO021KUqd5Kz2CK41JRsyTEcDpOsvpq18FFd1f6feVzhbLNVLtl7iS4x2cu1uCf6/13auS06IlIejTPcUUTZaM9Iuj/AIyVXMjaMoYpda8WWfLbvk3Cvq/4omVaCpEeP7wP+YP/AFJr5jlX7xre38p9WyV920v5UdJXAN45m4lCpBkgBZZEydgAUSr3hlR5KtvB6pm495z1x8bM4PCKk55P+irtST0dV0dR6n91q3NwhIw8ULrt3lWlV8dOwx1aMfG1RPaiv5HnnYdx2Sfel8Tv60TqigFAKAUAoBQCgFAKAUAoBQHzlvwm9PTc/NhgX9mqhlx3xXsXvO7gPsUbc1xzcGagDNSBmgOV5Q3rpcYllnht+bBV4lyC2ey121SR3K7WBownQvTjGdS+lSfNzWV0c/EzkqlpNqNta9+hmqG9mmMFulyDrI7vcRgBmVW1VAB9y3T/AKz6To0aKqV5UtTSUJak2rt9a2GMalSo401Pa21s+dZnSzXNomTOXiMsQDEAygZOupwu0EDu8KjCrDYuVlTtLNlo/d6nr0W3E1eNor611ddvWatN8rNWSNoS4UJMWR0KBjq9h7oZIB27K9MJknOpyjVtduNmneyvp1dW0xrYy0k4XtZ6GrX0aDfdxXMEH3T90u7qqu8bBebIONZQAOx37+qvKlPDV6/J+KSTuk1fOWx9fYZTjVp0+Nz23ra5jZZPLevM6zyQxxvzaKmqCSoBLOSNucjZWFVUsFGEXTU5NXbd+fmRlDPxEpNSaSdlYjaK0zM9xBC75KSXMUhAAEhiUFWOzZv4V7YnB0YUKlWC1qEo/wAOc9KPOlXqOpGEnqck+ux02mJmSCZlOGWJyD0EKSDtrj4WEZ14RlqbS7zfrScacmtjOOs9MSZtytzK7u8YdJYwseG91hyoz1YO2u/VwdO1XOpRSSdnFty0atF37bnMhXneNptttXTWjfYsbbSUp0ZJMXPODncPsyMOQOGNgrUqYaksoxpKP0fo6PYe8as3hXO+nTp9pXzaSk1m5+4ntzhOZYJmEgoCCxCnWJO0909wbccNTsuJpxnrzk39LXzaVbqPCVWV3nzcdmjRq7DtLGQtGhLKxKqSy+5Y43r1Gq7Wio1JJJrS9D1rqZ1abvFNu5vrzMxQCgIWm/wab81J8017Yb7aHavEwn9VkT7o1JVIGSYmwejskzVw4Jq8qv8AT7yscL5ZsaT65e48OxJyTk1dkiiN30sg2++H4lx5ZYzVWyM/7xxXb72W/La/uvC9i/KTatRUCPH94H58/wDUGvmGVPvGr2vwPq+S/u6l/KjpK4JulJLo4rdpKgAUqQ4z77X1tnEsWQn4m2t6OKg8LKlP6100+zmfYtXaeDpS41SWrTcnS6Ht2BDQQkHfmND9Fa6xFVapvez14uOwRaLRMc0ZIcbhFLJEo/QRgp74rZp5TxUNU37dPieUsLSlriSo7q8T3F456FmiikUd9QjnvtW7Ty9WX14p93n4GvLJ9N6tBNi5S3q+6jtpusPJb+QrL563qWXqUvrxa7/I15ZOktTJ0XLAj77aTqPfIYpV7wR9f9Wt+GUcPJfWNaWEqInWHKy0lYIJSjscKkqPAzHoQSquue5mtqFWE/qtM8ZU5R1ou69DAUAoBQCgFAKAUB85Q5luT03M36pC/s1TMsv+1y7F4HewP2KPEl/EpIMkYI3guoI7oJrQjh6sldRbXYzYdWCdm0eDpOHt0Xy19NZclr9CW5kcdT6S3g6Ug7dF4xfTTktfoS3McdT6S3mPXaDt8XjF9NTySv0JbmOOp9Jbyov7kGXnIL6FMqFaN2V02bio1hqnz1vUabVPi61CTs7ppNPsejSatSV550KiXU9K8SujsIIwjRXsKzozsXJTUbnPdKUDbB0bdnm25V69RyjUoScGkrabq2p3tr2niqdOKTjUSkr6dFnfqMzW8cnZy38LSc5G2xlCKsZJ1VTX2E++6qiNSpT+jSw8lG0lqd23zt25thLjGWmdVXuuzRsVyZps2tzJEzXUOoiyqy665YSrq7DrbCN+414YTlWGpyjGlK7cWnZ6LO+zTc9K3E1ZRbmrK/Pt9pCZVdBDLpGFoBgEDVWRlXcrPrdQ244VsJyhN1qeGkp+1pN86VjyspRzJVVm9++5ukmjjkke2voI1kOWRtVwG3aydkMdyvOMKlSnGOIoSk46E1daNj0GTlGMm6VRK+ta/eRDawIYmhv4lkQys0jBXLvLgM2NbA2DGNte/G15qcauHk4vNSSurKOpajzzKcc1wqpNX067t+0sk0jGYJYpr6GRnDKHAVNUMur7lTtwcnv1pvDVI1oVKVCUUrO2l3s762j3VWDpyjOom3zlcojZYo5dIwtDGUIRUVSeb9yC2sTW2+MjKVSnhpKcr6W29evRY8FmtKMqqsraLbPaeZFi1HgS/iW2dixXVBcBjrFQ2cYzxxWUXVz41pYeTqJWvfRo0XsGoWcFVWa95unuUHOLFfxCKQY1JFMupswdQ627q3V5wpTebKph5Z0eeLzb8+nR3mUpRV1CqrPmem3ZpLXRumLOCJIluEIRQMk7TjicCtGvg8ZWqyqOm9LNmlXoU4KKlqJPsmtO3p5fRXl6Mxfq2Z8ro9JGPZNadvTy+inozF+rfcOV0ekY9lFp29fA3oqfReL9W+7zI5ZR6R7vr1JrSZ42DLzUoyOkIc7684UalHEQhUVndeJ6cZGcHKLuiHpHDMihMsEJ1ucePAJAxlNrZI3btld3IGFxVaU3Qq5lrX0XvrtoOXwgxeFoRgsRSz7t26ra/Ejfcp97/jz+mrK8l5QevFv8KXgysrK+Tlqwi339xuFs76qiNOxGF1XkXA47Vxs2DwCtWjkDEYebqU8S03rebe+9m1V4RYbEQVKeGulqV9C7iV6xP1H+3n/jXpPAZRf+af4UvBmEMoZOX+VW+/ijVNgQ6oULqyBSAcjKyAHB45O3J27dtU/FUalHFzhUlnS03e26v7y5YStTrYSM6atFrQtltFi/rkHseWTOOqhJ6oBQCgFAekcjdWUZuOoxcU9ZsljSVCkiqysMMjAEEdw763qNa7utDNedO2vUbdCafWzYwXcwWHGtbzzPjYMBopJHPZMuQVJOWUnOShJtGBxfHRtLWu/rOTiKGY7x1HaRuGAZSCCAQQcgg7QQRvFb5qnqgFAKAUAoBQHzSxbJnP8Axd2Pk3Eq/s1Ssrv+1z9ngiwYNfqYlbdckrWR2dkYsxLE67Dad+wGlPK2KpwUIyVlo1IieCoyk5Na+s1ewuz7W3jH9NZemsZ0luXkY8gobO9nr2GWfaj4yT61PTOM6XcvIcgobO9+Zn2G2faj4yT61R6YxnT7o+RPIKGzvfmZHI+z7V/iSfWqPTGM6fcvIchodHvfmarjk3YxgFosZ2Aa8hJPQqhsse4KyhlPHT0Rl3R8g8HQX7vezQOT8B9xZ+MlZfAFLeXFeqx+K1Oruin42HIqevN3t/EwNARDfaRd6eQnwMoHlqHlCv61/hXmZcgh0VvZtt9EWRIVrfm3O5Xzt+KwYqx2bgc9VYTx2NSzlUuuq3erXW4jktFaHGxO9jFp2hPL6a8fSeL9Y+4y5JR6Jn2M2naE8vpqPSeL9YxySj0UZ9jdr2iPwVHpLFesY5JR6KM+xy17RH8mnpHFese8nklHooz7HrX4PF8kVHpHFeslvHJaPRRn2P2vweL5AqPSGK9ZLeOS0eitxkaBtvg8XyF9FOX4r1kt7J5NR6K3GRoK2+DxeLX0VHLsT6yW9jk1LorcZGhLb4PD4tfRTluJ9ZLeyeT0uitxkaGt+0ReLX0VHLMR6yW9jk9LorceNJ26pazKiqq8zLsUADajcBSlUlOvCU227rXp5yZRUYNRViBL99H5pfnGrnwS1Vu2PvKrwx10f6vcTrSxL7TsXp4nuVbpTsU2FNyLaKJUGAMD/W815NtmyoqK0EG5vCx1I/D6Oju1mo20s8ZVG9ESnkTVjkXIOJxu62Vvpr53lr7yn2L8p9IyGrZMgu38zOiqtnVFCTTcXKpjWOM7hglj8VRtPerOEJT1EN2I5vJD7iL5bhfBqhvLivVUY3s5blfxsLS123mDdTD3USd6Uk94GMDy1Lo01+893xYSm9Vt/wAD3BpFWIVg0bncrgDPxWBKsdm4HPVWEqEkrrSur3863EZ1tD0EyvEyANE7aUQROUODBzmATC6S4O0YRhr+FC479dvJdf8AXRe3Q/b8TQxdP6DR0fqd3Qa2eIHIgmeNeqNsSwgY4COVF/Rq1o48tp1NSYigFAKAUAoD5doyUASZO+5u2+VczH6apGVXfFz9ngixYVWoxLVIcgHO+teOHur3M3Us7WPX3P1+Sp5N1kcb1GPufrpybrHG9Rqgw2cHdXlTp57M5SzTRpO45lc72OAq7ssTgA9A6T0Ams+I+mot/wDgUs5aCpsH1H13JdyMFvoUfiqOjznJOznJaErLZ8631+49+KstGvaSru/Jxq5AHHjUSld6CYU7LSQ+cJ4579YWPUw+0EHaDvB2g941K0O6IcU1ZknRl4VbmnJIwSjHJOBjKseJGQQd5Gc7QScK0E1nrRt8/PY+2y1pRzHbmLWORScZrXglKVmYydlckc2vT5RWzxENp5cZLYObXp8opxENo4yWwc2vT5RTiIbRxktg5tenyinEQ2jjJbDHNr0+UU4iG0cZLYObX33lFRxENpPGS2HiABs7a86VNTvdmU5tG37nHXXtyeO1mHGsrtN4EMoz/RSfNNYRioVo2fOvEybcoMi6OiDSgkZxCuPlH01b+C0rccv5feVvhZFN0m/4vcXLuAMk4FWwqLaWsrJZmmOquxf9b/RXqko6Wa7k5uyNckwQasf6T9Pc6qlK+lmLko6I7yrz7XL+eX92a+eZd+8p9i/KfScgfdcP6vzM6MyjpFVg7BG0heiNCRhmJAVc72OwZ6BxPUDXpSp58rPVz9nzq6yHfmKu0Gq+u51nJGsx4joUfiqOC+c5J23JaElZLm+db6/ce0aainbXtLK70gMdj4TsqZSvoREKbWlkFrlm/Gz/AK6qwenWeqSWo8SHWBDbQd4O0eWi0O6DimrMkaLuyG5pzkYJRicnAwCrE7yMjB3kb9oJPnWgms9aNvmvnR7bLWlHMduYvVgyN9Fh01rPF1TTdwKUZGOx1ZDnoYEfTWUf1E1JPnIb4xNEL1G7tne7DHOEtG2nOGZZlPkjUd6r0mnpRX5Kyt2n02sjAUAoBQCgKjlVpVrW2aRAC5aONM7V15pFiUsAQSoLgkAjYKMmKuziLTQc4HYyIQWZsmIjJdizbpOljXIxGRqNao6jlK77PI3qePnCKiktBI9Z7kf0kZ6gjD95Wv6BhzVGenpJ9FGv1vuelDtx+MNvl6Kh5B2VXu+JPpL+Dv8Agant7gbMR9wyOP2DWDyA/W93xJWUl0e/4GoPIjAOqrrAkMjlh2OMg5VSDt69xrn43Jk8JFTzrq9thtUMXGs82xE0lJmSME7hI+SfehU2nuSGtWhdxk+xb9PuNyCWcvb895xumuVpJKW+ABvlIzn4gOzHWfBxqwYTJKtnVt3n5HPxWU7PNpb/ACIMGjS4D3LyMWGssYOX1TuZi+xAeA/8V2IUoQVoJLsRy51Jy0yk37TdJoi3/F5yE8HyGUfG4gdYwOus2k9ZhGTWo1QaZubSQxyHXA3qxJyDuKOduD15HVWhiMm0aqvFZr6vI3aOUKtJ/SecuvWddZaRSdY5UO6VAQd6l/ayGHckqu18POi5U57H7badG47PHQrU1OO1eXvOgrlgYoBigGKAYoBigFAKAzrnpPhqc57SLIj349qk+I/zTWdL7SPavEiX1WLG4COpPGA9/DJ6auXBdN1Ky/l95WuFjShSk9r9xv7KY5OxB4B6TVz0RKNpqPqPFxcDGomxeJ4tUqPOyJSVrR1EWszzIrfepfzw8moPor5zlx/3lPsX5T6bkBf3XD+r8zLc1WDsFdpFvbIwdwWR89BGqo8kjVtYdfRk11L3+5Ew+vvOO01ytJJS32DjKRkn4gOwDrPg41YcJklWzq27z8jnYrKdnm0t/kQrfRhkUSXLyMW2rGDlyvvmL7EB6P8AxXYhShBWgkuxHLnVnL6zb7WbpNE2/wCLzkJ4PkMo+NxA6xju1k0mtJjGTWo1xaYubSTm5DzgH4rEnIO4o52+HI2YxWhiMm0aqvFZr6tW43aGUKtN/SecuvWdbZaRSZY5YzukUEHYVL+1kMP7TzVXa+HnRcqc1zP2203W47PGwq01OO34e86FXI3Ejv1zE2tTIsgTUPrB0vqbxKtoQFUMLi4DEAAn25ypbG86jIMnoq+4GefhoPqRXsUrVZI6qto1xQCgFAKA571QLUyWE+ASYwswA3kwOs2B1+11DMo6zhYdJygdjI2N425392pMTaNMT9sPgHooDyNKzdsO/PDf4KAx65ScWz3hQGoXbSTIG3BJDu45jA85rh5elahGO2XgmdHJq/WN9RQ8uIpHhlkQgRRNFDJvyzTEOVBG4ACInp1wOmvHIuFWZx0tuj2aL+J742u1enHZpODtUDOgbcXQHuFgD5KsTORHWdhP98kJ367eAbF/VA8NAzGrQgquUMHYW544lX9BHATyGoMnqM8kbGWS41YSS+o0nN4++cxiUJv2ElcA8C3Wa18Vh414OL12dnsurHvh6zpO/NovvPpNtOsiq6nKsARw2HpHA9VUOcJU5OMta0FgTTV0bMVhckYpcDFLgYpcDFAMVIGKAYqAartco/xW8xrOm/prtREtTK0XduyJrSKGVcAiQKRnGRsPUNnVXWw9bF4WpKVC6v1eaPLFYbC4qCjWSku09tdwkavPtjoEvoNbnpfKl757/CvI0nkTJlrZi/E/M185B2x/GH009MZU6b3LyI9B5L6C3vzHOQe/k8ZJ9DVi8r5T9Y90fIyWRsmL/Dj3+Zi4u4ub5tMjsl4Mc5YEkk7zxya0Hxs6jqVHd6btvqOgo0adPi6dkuZItTcJ75flCucoS2Mm6OW5ZxSS2800brzMLxQvjaXaUhioI2BQGjJ35zjhtsuRsHaHGzWm+jwv4nNxmItenHYcLbxZdQRsLKD3CQD5KsDOTHWdjcKeckzv1yO4F2KPBg9+gZ51DQgq+UMHtVuTsPtyj4iOAveHCoMnqMck7GZ7kRwnsyrPqEHD8wDMq79mSgUNw1uNa+Kw0a8M2XXZ7Lqx74es6TezR4n0m3nV0V1OVZQynpDDI8hqhyi4ScZa1oLAmmroquUbgc1r/etc6+3AOFJGfKf0RW/k22e3z29+k2MNTjUnmytqdr7f/L+J2XqVSsYJw+dYTITnfl7a3Y5/S1qtGTnHiEo6k5L2ZzKzjVar7EdvW8agoBQCgFAYIzsNAcBfep/JGT9ySpze3VhmDDU6FSVMkKOAKsR01BldPWV/sTvxvigPxbhj86IU0iy2mDyYvu0J45fRUkWW0DkvfdoTvzD6FoLIlaP5EXZZneWGE4ChQrTnGSSS2tGFO0bMHdvrSxeBp4qyqN6Nn/hsUMQ6N83TctdPcjQdFT2kRZ5GBlDtjWkmVhIM4GBkoFwNwwOFbNOlGnBQgrJHlKo5zzpc5+fVQY3ecEeg16GGlM6a10kkoBZ1jmwA2v2McmNgbWHuGxjOeioJtckO6L99miVf6t+ckPUqgDHd24pcZpV6RlNw+vq82iqFjj96q7s9Z4/wqSGdz6iuijJPNeFcIicynQXcq7kdwKg/TPRUE6kStI+o2ZJpJFvNUPI7hWhDEa7FiC2uM7SduKjNJz+3eRz6i0nC/H93/wC5UZi2LcTn9u8fyMzflAf3c/a1HFR2LcTxnW9/wH8jk/DSA8S32tRxNPorcONe17zyfUfuuGkB4px+8qOIp9FbkONlte8fyQ3f5QHi5PtKcnpdCO5E8dLpPeYPqRXn5QHyJPtKcnpdCO5DjpdJ7zH8kV5+UB8iT7So5PS6EdyHHS6T3j+SC8/KC/Ik+vU8npdCO5DjZbXvMH1H7v8AKC+Lf69OIp9FbkRxstr3g+o5dfD18U316niYdFbhxj2veZPqNXP5QXxLfaVPFQ6K3DjHte8fyLTHfpAf3c/aVOYti3EZ/W956X1Em/Gv/Bbj7SpzSM7t3mweogvG9bxC/XrIi6+Wev5D4/hkni19NNIuthbr6mqwaMu7WKRpZJSJFLAL2cWq0YAG7JQAnrqLEqWk+I794I4EHYQdxB6CN1SY6Uzo7XSSSgF3WObADF9kcmBgNrD3DbgenHggy1kmR0XbJNEq/wBW/OSH4qgbD17cdFLkZpWX05uWDEakaqEiQfiou7J6en+FSQ2dv6jGiWe5mumyUiUwoeDO5DPj4qqvjOqo5ydSOzvuRHZs1vPzKsS3NNGJI1YnJ1MMrKCSTjJHRiuficl4evLPldPq5zapY2pTjm6yA/Im7YYNzbEddrId3Vz9aqyFRTupy3ryPZ5Sk9cUdByW0A1pzpeUSvKysSsfNqNVQuxSzHhvzXTwuGhhqfFwvbrNOvWdWWcy+rYPEUAoBQCgFAKAUAoBQCgFAfKvVG9TdpHa6slBZiWlgyBrMd7xZ2ax3lTv3jbsMGV76z5JKpRijgo43o4KuO6rYIpchxaMc4F25Ax01JCVzr+SnJO60iQQphtz7qdgRkcRCre7J997kdJ3GDK1tZ920PouK1hSCFdWNBgDykk8SSSSeJJqSG7kyhAoBQCgFAKAUAoBQCgFAKAUAoBQCgFAfLPVH9ThpXa6slBkYlpYMga54vGTsDHipwDv2HOtBldPQz5FMhRijqyON6OCrjuq2CKXIcWjyzAbyBUkWudXyP5IXd+V1Q0Vt+NOy4yOiIHa56/cjp4GDK1tZ960NoqK1hSCFdWNBgDieJLHiSSSTxJqSG7k2hAoBQCgFAKAUAoBQCgFAKAUAoBQCgImkNFwzjVmijlHQ6K/zhQlNrUQ7LktZQtrRWkCN75YkB8OKiyJc5PWy3qTEUAoBQCgFAKAUAoBQCgFAKAUAoBQCgFAKAUBE0hoyGcas0Uco6HRXH6woSm1qIVlyVsoW1o7S3RvfLEgPeOKiyJc5PWy4qTEUAoBQCgFAKAUAoB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b="1"/>
          </a:p>
        </p:txBody>
      </p:sp>
      <p:grpSp>
        <p:nvGrpSpPr>
          <p:cNvPr id="5" name="Group 4"/>
          <p:cNvGrpSpPr/>
          <p:nvPr/>
        </p:nvGrpSpPr>
        <p:grpSpPr>
          <a:xfrm>
            <a:off x="1170432" y="167181"/>
            <a:ext cx="822960" cy="6504204"/>
            <a:chOff x="1170432" y="609600"/>
            <a:chExt cx="822960" cy="5715000"/>
          </a:xfrm>
        </p:grpSpPr>
        <p:sp>
          <p:nvSpPr>
            <p:cNvPr id="77" name="Rectangle 76"/>
            <p:cNvSpPr/>
            <p:nvPr/>
          </p:nvSpPr>
          <p:spPr>
            <a:xfrm>
              <a:off x="1170432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b="1" dirty="0" smtClean="0">
                  <a:effectLst/>
                  <a:ea typeface="Calibri"/>
                  <a:cs typeface="Times New Roman"/>
                </a:rPr>
                <a:t>Tracker</a:t>
              </a:r>
              <a:endParaRPr lang="en-US" sz="9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2" name="Straight Connector 41"/>
            <p:cNvCxnSpPr>
              <a:stCxn id="77" idx="2"/>
            </p:cNvCxnSpPr>
            <p:nvPr/>
          </p:nvCxnSpPr>
          <p:spPr>
            <a:xfrm>
              <a:off x="1581912" y="883920"/>
              <a:ext cx="0" cy="5440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163824" y="167181"/>
            <a:ext cx="822960" cy="6614619"/>
            <a:chOff x="3163824" y="609600"/>
            <a:chExt cx="822960" cy="5745480"/>
          </a:xfrm>
        </p:grpSpPr>
        <p:sp>
          <p:nvSpPr>
            <p:cNvPr id="80" name="Rectangle 79"/>
            <p:cNvSpPr/>
            <p:nvPr/>
          </p:nvSpPr>
          <p:spPr>
            <a:xfrm>
              <a:off x="3163824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b="1" dirty="0">
                  <a:ea typeface="Calibri"/>
                  <a:cs typeface="Times New Roman"/>
                </a:rPr>
                <a:t>C</a:t>
              </a:r>
              <a:r>
                <a:rPr lang="en-US" sz="900" b="1" dirty="0" smtClean="0">
                  <a:effectLst/>
                  <a:ea typeface="Calibri"/>
                  <a:cs typeface="Times New Roman"/>
                </a:rPr>
                <a:t>lient</a:t>
              </a:r>
              <a:endParaRPr lang="en-US" sz="9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3575304" y="914400"/>
              <a:ext cx="0" cy="5440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157216" y="167181"/>
            <a:ext cx="822960" cy="6596849"/>
            <a:chOff x="5157216" y="609600"/>
            <a:chExt cx="822960" cy="5715000"/>
          </a:xfrm>
        </p:grpSpPr>
        <p:sp>
          <p:nvSpPr>
            <p:cNvPr id="78" name="Rectangle 77"/>
            <p:cNvSpPr/>
            <p:nvPr/>
          </p:nvSpPr>
          <p:spPr>
            <a:xfrm>
              <a:off x="5157216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b="1" dirty="0" smtClean="0">
                  <a:effectLst/>
                  <a:ea typeface="Calibri"/>
                  <a:cs typeface="Times New Roman"/>
                </a:rPr>
                <a:t>EM</a:t>
              </a:r>
              <a:endParaRPr lang="en-US" sz="9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568696" y="883920"/>
              <a:ext cx="0" cy="5440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150608" y="167181"/>
            <a:ext cx="822960" cy="6538893"/>
            <a:chOff x="7150608" y="609600"/>
            <a:chExt cx="822960" cy="5745480"/>
          </a:xfrm>
        </p:grpSpPr>
        <p:sp>
          <p:nvSpPr>
            <p:cNvPr id="79" name="Rectangle 78"/>
            <p:cNvSpPr/>
            <p:nvPr/>
          </p:nvSpPr>
          <p:spPr>
            <a:xfrm>
              <a:off x="7150608" y="609600"/>
              <a:ext cx="8229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b="1" dirty="0" smtClean="0">
                  <a:effectLst/>
                  <a:ea typeface="Calibri"/>
                  <a:cs typeface="Times New Roman"/>
                </a:rPr>
                <a:t>MQTT</a:t>
              </a:r>
              <a:endParaRPr lang="en-US" sz="900" b="1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3" name="Straight Connector 82"/>
            <p:cNvCxnSpPr>
              <a:stCxn id="79" idx="2"/>
            </p:cNvCxnSpPr>
            <p:nvPr/>
          </p:nvCxnSpPr>
          <p:spPr>
            <a:xfrm flipH="1">
              <a:off x="7543800" y="883920"/>
              <a:ext cx="18288" cy="547116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3" name="Group 2052"/>
          <p:cNvGrpSpPr/>
          <p:nvPr/>
        </p:nvGrpSpPr>
        <p:grpSpPr>
          <a:xfrm>
            <a:off x="1581912" y="610814"/>
            <a:ext cx="3986784" cy="230832"/>
            <a:chOff x="1581912" y="1368616"/>
            <a:chExt cx="3986784" cy="233140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825261" y="1368616"/>
              <a:ext cx="1603718" cy="2331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Login {</a:t>
              </a:r>
              <a:r>
                <a:rPr lang="en-US" sz="900" dirty="0" err="1" smtClean="0"/>
                <a:t>trackerId</a:t>
              </a:r>
              <a:r>
                <a:rPr lang="en-US" sz="900" dirty="0"/>
                <a:t>, </a:t>
              </a:r>
              <a:r>
                <a:rPr lang="en-US" sz="900" dirty="0" smtClean="0"/>
                <a:t>pass}</a:t>
              </a:r>
              <a:endParaRPr lang="en-US" sz="9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583078" y="4264921"/>
            <a:ext cx="1960722" cy="230832"/>
            <a:chOff x="1581912" y="1368623"/>
            <a:chExt cx="3986784" cy="230832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206582" y="1368623"/>
              <a:ext cx="2841079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PUB:STOP-NOT </a:t>
              </a:r>
              <a:r>
                <a:rPr lang="en-US" sz="900" dirty="0" smtClean="0"/>
                <a:t>stop1</a:t>
              </a:r>
              <a:endParaRPr lang="en-US" sz="9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581400" y="2436651"/>
            <a:ext cx="1996188" cy="230832"/>
            <a:chOff x="1581912" y="1368623"/>
            <a:chExt cx="3986784" cy="230832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335721" y="1368623"/>
              <a:ext cx="2582799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Login </a:t>
              </a:r>
              <a:r>
                <a:rPr lang="en-US" sz="900" dirty="0" smtClean="0"/>
                <a:t>{</a:t>
              </a:r>
              <a:r>
                <a:rPr lang="en-US" sz="900" dirty="0" err="1" smtClean="0"/>
                <a:t>userId</a:t>
              </a:r>
              <a:r>
                <a:rPr lang="en-US" sz="900" dirty="0" smtClean="0"/>
                <a:t>, pass}</a:t>
              </a:r>
              <a:endParaRPr lang="en-US" sz="9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574792" y="2070997"/>
            <a:ext cx="1964445" cy="230832"/>
            <a:chOff x="1581912" y="1676400"/>
            <a:chExt cx="3986784" cy="2308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559843" y="1676400"/>
              <a:ext cx="2134555" cy="2308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LOC  </a:t>
              </a:r>
              <a:r>
                <a:rPr lang="en-US" sz="900" dirty="0" smtClean="0"/>
                <a:t>route1</a:t>
              </a:r>
              <a:endParaRPr lang="en-US" sz="9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90675" y="1705343"/>
            <a:ext cx="5948562" cy="230832"/>
            <a:chOff x="1581912" y="1368623"/>
            <a:chExt cx="3986784" cy="230832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024672" y="1368623"/>
              <a:ext cx="1204896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PUB:LOC </a:t>
              </a:r>
              <a:r>
                <a:rPr lang="en-US" sz="900" dirty="0" smtClean="0"/>
                <a:t>route1</a:t>
              </a:r>
              <a:endParaRPr lang="en-US" sz="9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583078" y="1339689"/>
            <a:ext cx="1960722" cy="230832"/>
            <a:chOff x="1581912" y="1368623"/>
            <a:chExt cx="3986784" cy="230832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06582" y="1368623"/>
              <a:ext cx="2841079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SUB:LOC </a:t>
              </a:r>
              <a:r>
                <a:rPr lang="en-US" sz="900" dirty="0" smtClean="0"/>
                <a:t>route1</a:t>
              </a:r>
              <a:endParaRPr lang="en-US" sz="9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75304" y="3167959"/>
            <a:ext cx="3986784" cy="230832"/>
            <a:chOff x="1581912" y="1368623"/>
            <a:chExt cx="3986784" cy="230832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206582" y="1368623"/>
              <a:ext cx="2841078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SUB:LOC </a:t>
              </a:r>
              <a:r>
                <a:rPr lang="en-US" sz="900" dirty="0" smtClean="0"/>
                <a:t>route1</a:t>
              </a:r>
              <a:endParaRPr lang="en-US" sz="9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88007" y="974035"/>
            <a:ext cx="3957837" cy="230832"/>
            <a:chOff x="1581912" y="1676400"/>
            <a:chExt cx="3986784" cy="230832"/>
          </a:xfrm>
        </p:grpSpPr>
        <p:cxnSp>
          <p:nvCxnSpPr>
            <p:cNvPr id="63" name="Straight Arrow Connector 62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559842" y="1676400"/>
              <a:ext cx="2134555" cy="2308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RES</a:t>
              </a:r>
              <a:r>
                <a:rPr lang="en-US" sz="900" dirty="0" smtClean="0"/>
                <a:t> route1</a:t>
              </a:r>
              <a:endParaRPr lang="en-US" sz="9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566926" y="3899267"/>
            <a:ext cx="3986784" cy="230832"/>
            <a:chOff x="1581912" y="1368623"/>
            <a:chExt cx="3986784" cy="230832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1581912" y="15240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206582" y="1368623"/>
              <a:ext cx="2841078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SUB:STOP-NOT</a:t>
              </a:r>
              <a:endParaRPr lang="en-US" sz="9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581400" y="3533613"/>
            <a:ext cx="3957837" cy="230832"/>
            <a:chOff x="1428398" y="1676400"/>
            <a:chExt cx="3986784" cy="230832"/>
          </a:xfrm>
        </p:grpSpPr>
        <p:cxnSp>
          <p:nvCxnSpPr>
            <p:cNvPr id="69" name="Straight Arrow Connector 68"/>
            <p:cNvCxnSpPr/>
            <p:nvPr/>
          </p:nvCxnSpPr>
          <p:spPr>
            <a:xfrm flipH="1">
              <a:off x="1428398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559842" y="1676400"/>
              <a:ext cx="2134555" cy="2308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LOC </a:t>
              </a:r>
              <a:r>
                <a:rPr lang="en-US" sz="900" dirty="0" smtClean="0"/>
                <a:t>route1</a:t>
              </a:r>
              <a:endParaRPr lang="en-US" sz="9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581400" y="4630579"/>
            <a:ext cx="3957837" cy="230832"/>
            <a:chOff x="1581912" y="1676400"/>
            <a:chExt cx="3986784" cy="230832"/>
          </a:xfrm>
        </p:grpSpPr>
        <p:cxnSp>
          <p:nvCxnSpPr>
            <p:cNvPr id="85" name="Straight Arrow Connector 84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559842" y="1676400"/>
              <a:ext cx="2134555" cy="2308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STOP-NOT </a:t>
              </a:r>
              <a:r>
                <a:rPr lang="en-US" sz="900" dirty="0" smtClean="0"/>
                <a:t>stop1</a:t>
              </a:r>
              <a:endParaRPr lang="en-US" sz="9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562246" y="2802305"/>
            <a:ext cx="1978918" cy="230832"/>
            <a:chOff x="1581912" y="1676400"/>
            <a:chExt cx="3986784" cy="2308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581912" y="1828800"/>
              <a:ext cx="39867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559843" y="1676400"/>
              <a:ext cx="2134555" cy="2308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RES</a:t>
              </a:r>
              <a:r>
                <a:rPr lang="en-US" sz="900" dirty="0" smtClean="0"/>
                <a:t> route1</a:t>
              </a:r>
              <a:endParaRPr lang="en-US" sz="900" dirty="0"/>
            </a:p>
          </p:txBody>
        </p:sp>
      </p:grpSp>
      <p:sp>
        <p:nvSpPr>
          <p:cNvPr id="9" name="Right Brace 8"/>
          <p:cNvSpPr/>
          <p:nvPr/>
        </p:nvSpPr>
        <p:spPr>
          <a:xfrm>
            <a:off x="7696200" y="536368"/>
            <a:ext cx="304800" cy="18258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822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28800" y="2819400"/>
            <a:ext cx="5486400" cy="381000"/>
            <a:chOff x="2209800" y="2819400"/>
            <a:chExt cx="4267200" cy="304800"/>
          </a:xfrm>
        </p:grpSpPr>
        <p:sp>
          <p:nvSpPr>
            <p:cNvPr id="4" name="Oval 3"/>
            <p:cNvSpPr/>
            <p:nvPr/>
          </p:nvSpPr>
          <p:spPr>
            <a:xfrm>
              <a:off x="22098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702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30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910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51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5118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1722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4" idx="6"/>
              <a:endCxn id="5" idx="2"/>
            </p:cNvCxnSpPr>
            <p:nvPr/>
          </p:nvCxnSpPr>
          <p:spPr>
            <a:xfrm>
              <a:off x="2514600" y="2971800"/>
              <a:ext cx="355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7" idx="2"/>
            </p:cNvCxnSpPr>
            <p:nvPr/>
          </p:nvCxnSpPr>
          <p:spPr>
            <a:xfrm>
              <a:off x="3835400" y="2971800"/>
              <a:ext cx="355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6" idx="2"/>
            </p:cNvCxnSpPr>
            <p:nvPr/>
          </p:nvCxnSpPr>
          <p:spPr>
            <a:xfrm>
              <a:off x="3175000" y="2971800"/>
              <a:ext cx="355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6"/>
              <a:endCxn id="8" idx="2"/>
            </p:cNvCxnSpPr>
            <p:nvPr/>
          </p:nvCxnSpPr>
          <p:spPr>
            <a:xfrm>
              <a:off x="4495800" y="2971800"/>
              <a:ext cx="355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6"/>
              <a:endCxn id="9" idx="2"/>
            </p:cNvCxnSpPr>
            <p:nvPr/>
          </p:nvCxnSpPr>
          <p:spPr>
            <a:xfrm>
              <a:off x="5156200" y="2971800"/>
              <a:ext cx="355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6"/>
              <a:endCxn id="10" idx="2"/>
            </p:cNvCxnSpPr>
            <p:nvPr/>
          </p:nvCxnSpPr>
          <p:spPr>
            <a:xfrm>
              <a:off x="5816600" y="2971800"/>
              <a:ext cx="355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3222618" y="1898813"/>
            <a:ext cx="602916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3Jan</a:t>
            </a:r>
            <a:endParaRPr lang="en-US" sz="1050" dirty="0"/>
          </a:p>
        </p:txBody>
      </p:sp>
      <p:sp>
        <p:nvSpPr>
          <p:cNvPr id="40" name="Rounded Rectangle 39"/>
          <p:cNvSpPr/>
          <p:nvPr/>
        </p:nvSpPr>
        <p:spPr>
          <a:xfrm>
            <a:off x="3770723" y="2035973"/>
            <a:ext cx="602916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11A.M.</a:t>
            </a:r>
            <a:endParaRPr lang="en-US" sz="1050" dirty="0"/>
          </a:p>
        </p:txBody>
      </p:sp>
      <p:sp>
        <p:nvSpPr>
          <p:cNvPr id="41" name="Rounded Rectangle 40"/>
          <p:cNvSpPr/>
          <p:nvPr/>
        </p:nvSpPr>
        <p:spPr>
          <a:xfrm>
            <a:off x="3770723" y="1761653"/>
            <a:ext cx="602916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8A.M.</a:t>
            </a:r>
            <a:endParaRPr lang="en-US" sz="1050" dirty="0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1828801" y="3886200"/>
            <a:ext cx="5486400" cy="381000"/>
            <a:chOff x="2209800" y="2819400"/>
            <a:chExt cx="4267200" cy="304800"/>
          </a:xfrm>
        </p:grpSpPr>
        <p:sp>
          <p:nvSpPr>
            <p:cNvPr id="21" name="Oval 20"/>
            <p:cNvSpPr/>
            <p:nvPr/>
          </p:nvSpPr>
          <p:spPr>
            <a:xfrm>
              <a:off x="22098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702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30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51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118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1722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1" idx="6"/>
              <a:endCxn id="23" idx="2"/>
            </p:cNvCxnSpPr>
            <p:nvPr/>
          </p:nvCxnSpPr>
          <p:spPr>
            <a:xfrm>
              <a:off x="2514600" y="2971800"/>
              <a:ext cx="355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6"/>
              <a:endCxn id="25" idx="2"/>
            </p:cNvCxnSpPr>
            <p:nvPr/>
          </p:nvCxnSpPr>
          <p:spPr>
            <a:xfrm>
              <a:off x="3835400" y="2971800"/>
              <a:ext cx="355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6"/>
              <a:endCxn id="24" idx="2"/>
            </p:cNvCxnSpPr>
            <p:nvPr/>
          </p:nvCxnSpPr>
          <p:spPr>
            <a:xfrm>
              <a:off x="3175000" y="2971800"/>
              <a:ext cx="355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5" idx="6"/>
              <a:endCxn id="26" idx="2"/>
            </p:cNvCxnSpPr>
            <p:nvPr/>
          </p:nvCxnSpPr>
          <p:spPr>
            <a:xfrm>
              <a:off x="4495800" y="2971800"/>
              <a:ext cx="355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>
              <a:off x="5156200" y="2971800"/>
              <a:ext cx="355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6"/>
              <a:endCxn id="28" idx="2"/>
            </p:cNvCxnSpPr>
            <p:nvPr/>
          </p:nvCxnSpPr>
          <p:spPr>
            <a:xfrm>
              <a:off x="5816600" y="2971800"/>
              <a:ext cx="355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http://thebronxchronicle.com/wp-content/uploads/2014/07/schoolstock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47" y="3276600"/>
            <a:ext cx="564153" cy="56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7361829" y="3095249"/>
            <a:ext cx="608701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8A.M.</a:t>
            </a:r>
            <a:endParaRPr lang="en-US" sz="1050" dirty="0"/>
          </a:p>
        </p:txBody>
      </p:sp>
      <p:sp>
        <p:nvSpPr>
          <p:cNvPr id="38" name="Rounded Rectangle 37"/>
          <p:cNvSpPr/>
          <p:nvPr/>
        </p:nvSpPr>
        <p:spPr>
          <a:xfrm>
            <a:off x="7392299" y="3931920"/>
            <a:ext cx="608701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11A.M.</a:t>
            </a:r>
            <a:endParaRPr lang="en-US" sz="1050" dirty="0"/>
          </a:p>
        </p:txBody>
      </p:sp>
      <p:sp>
        <p:nvSpPr>
          <p:cNvPr id="42" name="Rounded Rectangle 41"/>
          <p:cNvSpPr/>
          <p:nvPr/>
        </p:nvSpPr>
        <p:spPr>
          <a:xfrm>
            <a:off x="1005865" y="3039379"/>
            <a:ext cx="608701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7</a:t>
            </a:r>
            <a:r>
              <a:rPr lang="en-US" sz="1050" dirty="0" smtClean="0"/>
              <a:t>A.M.</a:t>
            </a:r>
            <a:endParaRPr lang="en-US" sz="1050" dirty="0"/>
          </a:p>
        </p:txBody>
      </p:sp>
      <p:sp>
        <p:nvSpPr>
          <p:cNvPr id="43" name="Rounded Rectangle 42"/>
          <p:cNvSpPr/>
          <p:nvPr/>
        </p:nvSpPr>
        <p:spPr>
          <a:xfrm>
            <a:off x="990600" y="3855720"/>
            <a:ext cx="608701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1P.M.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9408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193</Words>
  <Application>Microsoft Office PowerPoint</Application>
  <PresentationFormat>On-screen Show (4:3)</PresentationFormat>
  <Paragraphs>130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Symantec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35</cp:revision>
  <dcterms:created xsi:type="dcterms:W3CDTF">2015-08-16T13:23:33Z</dcterms:created>
  <dcterms:modified xsi:type="dcterms:W3CDTF">2015-10-02T07:02:29Z</dcterms:modified>
</cp:coreProperties>
</file>