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3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66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589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1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0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2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56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2D09-CB26-41B3-A49E-1399B64D417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93724A-FCDA-4591-8A26-219CE96B7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E92F-AF4F-A554-4DED-0A8A8157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902"/>
            <a:ext cx="9144000" cy="1976131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Coca-Cola Power Bi Dashboard Analysis</a:t>
            </a:r>
            <a:endParaRPr lang="en-IN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F42D-2F99-9B50-3685-C626B4011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801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Visualizations of Data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DA2702-3D7E-44F7-7017-2E42E12DC0A0}"/>
              </a:ext>
            </a:extLst>
          </p:cNvPr>
          <p:cNvSpPr txBox="1">
            <a:spLocks/>
          </p:cNvSpPr>
          <p:nvPr/>
        </p:nvSpPr>
        <p:spPr>
          <a:xfrm>
            <a:off x="1524000" y="4949057"/>
            <a:ext cx="9144000" cy="124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Satija</a:t>
            </a:r>
          </a:p>
        </p:txBody>
      </p:sp>
    </p:spTree>
    <p:extLst>
      <p:ext uri="{BB962C8B-B14F-4D97-AF65-F5344CB8AC3E}">
        <p14:creationId xmlns:p14="http://schemas.microsoft.com/office/powerpoint/2010/main" val="211444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EC831D-36B1-A40C-FB32-39AECD81AC00}"/>
              </a:ext>
            </a:extLst>
          </p:cNvPr>
          <p:cNvSpPr/>
          <p:nvPr/>
        </p:nvSpPr>
        <p:spPr>
          <a:xfrm rot="20960862">
            <a:off x="2803011" y="2828835"/>
            <a:ext cx="65859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04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5C59-EC52-4EDB-3D77-B3E6D16B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C1C8-CFB0-4217-F88F-C9798693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38187" cy="45456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analysis is to find out comprehensive insight of different Coca-Cola product’s sales volume, revenue and operating profit.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analysis we will find out when and where the most products are being sold more frequently and which gives the best profit based on retailers and product type.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789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95CC-3910-9EED-43BF-D99247B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Overview	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14C9-6367-6145-0A77-DADF4B52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530645"/>
            <a:ext cx="10515599" cy="9533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from the Bar-chart the total sales figures and trend over the time period of one year.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D2799-E06E-D776-1F85-BA628E79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10515599" cy="41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214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E426-48A1-8748-5BAE-870D8C81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Overview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C627-45E9-163F-B2B2-16E0D0B8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003" y="1690686"/>
            <a:ext cx="3852402" cy="40862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for the retailer, From the chart we can see that mostly sales are contributed by Sodapop and FizzySip. That makes more than three quarter of total sales.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C3B5-E8E5-7469-712E-8B4F3C245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0" y="1690686"/>
            <a:ext cx="6667023" cy="44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D2C611-C9B6-0D06-2784-EFFBBD9C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90" y="452719"/>
            <a:ext cx="11011219" cy="59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D62A-6EB1-09EE-11FE-47F1E30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of Units sold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3B0D-98B4-2EA7-A91F-646A464C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459658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for the units sold in the market, the most favorable product is the original Coca-Cola. The second and third most popular products are Diet Coke, Dasani Water, and Sprite, respectively.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these products constitute one-third of the total market share in terms of units sold.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20D6A-63D2-0D7A-9BAD-AD122B17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2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D62A-6EB1-09EE-11FE-47F1E30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of Units sold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3B0D-98B4-2EA7-A91F-646A464C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90688"/>
            <a:ext cx="4714570" cy="42676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seen in the graph, the highest number of units that are sold in the regions are New York, California, Florida, Texas and Georgia.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units are sold in South and North east and West of the USA rather than South and Midwest and  part.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gives an insight that the most contributed profits are made from the most easter and western part of the USA.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B4559-7B39-782C-B7C1-DDAB6F7C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4" y="1690688"/>
            <a:ext cx="5402825" cy="42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88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1417-04C5-1B6D-8BF3-DC33D8F1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4E3B-10DB-79DB-23CF-D2A98DFF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analysis, we can clearly observe that sales peak in the months of July and December, while the period from January to April sees the lowest sales volumes.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cost of distribution can be reduced by strategically positioning retail stores closer to high-sales regions such as New York and California.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Coca-Cola, Dasani Water and Sprite are also favored by customers, suggesting that increased marketing efforts for these products could significantly boost profits.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Notably, products like Coca-Cola and Dasani Water contribute the highest profit margins, almost 40%.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5B05-5E69-B8E1-68C1-73A9FE10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F84-417F-623C-EDA8-D9E79547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819"/>
            <a:ext cx="8596668" cy="459658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analysis provides valuable insights to the Coca-Cola company and its various products.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Geographically, particular regions like California, New York, Georgia and Florida leads in sales volume providing insight that how important are those region in market for the company’s profit.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seasonal impact on the sales and profit can be clearly seen with most sales occurring in July and December while lowest sales in first quarter.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optimizing distribution cost the retailer store should be near high sales area like, New York and California.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Coca-Cola and Dasani Water provide most marginal profit and also favored by the customer along with Diet Coke and Sprite.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these insights, Coca-Cola can strategically enhance its market presence, optimize operational efficiency, and maximize profitability.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03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510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Coca-Cola Power Bi Dashboard Analysis</vt:lpstr>
      <vt:lpstr>Introduction</vt:lpstr>
      <vt:lpstr>Sales Performance Overview </vt:lpstr>
      <vt:lpstr>Sales Performance Overview</vt:lpstr>
      <vt:lpstr>PowerPoint Presentation</vt:lpstr>
      <vt:lpstr>Market of Units sold</vt:lpstr>
      <vt:lpstr>Market of Units sold</vt:lpstr>
      <vt:lpstr>Strategic 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Coca-Cola Power Bi Dashboard Analysis</dc:title>
  <dc:creator>Abhishek Satija</dc:creator>
  <cp:lastModifiedBy>Abhishek Satija</cp:lastModifiedBy>
  <cp:revision>13</cp:revision>
  <dcterms:created xsi:type="dcterms:W3CDTF">2024-05-27T13:37:28Z</dcterms:created>
  <dcterms:modified xsi:type="dcterms:W3CDTF">2024-06-18T07:14:58Z</dcterms:modified>
</cp:coreProperties>
</file>