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AF9496-67D5-42D3-B586-F1DA85A48632}">
  <a:tblStyle styleId="{A2AF9496-67D5-42D3-B586-F1DA85A486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61e7ff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61e7ff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e61e7ff5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e61e7ff5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e61e7ff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e61e7ff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e61e7ff5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e61e7ff5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e61e7ff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e61e7ff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e61e7ff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e61e7ff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e61e7ff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e61e7ff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e61e7ff5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e61e7ff5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e61e7ff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e61e7ff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801600"/>
            <a:ext cx="9144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learning is a type of machine learning where the model is trained on a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labeled dataset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meaning the input features (X) come with known output labels (Y). The goal is to learn a mapping function from inputs to outputs so the model can predict the output for new, unseen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(e.g., Predicting churn, spam detection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(e.g., Predicting house prices, sales forecasts)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Algorithms: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Regression, Logistic Regression, Decision Trees, Random Forest, SVM, KNN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churn prediction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 scoring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forecasting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Regression models transform historical data into actionable forecasts. Whether it's predicting sales, optimizing pricing, or assessing risk, regression provides a quantitative foundation for strategic business decisions.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924750"/>
            <a:ext cx="914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Learning: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 works with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unlabeled data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 model tries to find hidden patterns or structures within the input features. There is no specific target variable.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Clustering (e.g., customer segmentation)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 Reduction (e.g., PCA, t-SNE)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Algorithms: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K-Means, Hierarchical Clustering, DBSCAN, PCA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segmentation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Anomaly detection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Recommender systems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170975" y="564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{A2AF9496-67D5-42D3-B586-F1DA85A48632}</a:tableStyleId>
              </a:tblPr>
              <a:tblGrid>
                <a:gridCol w="1441575"/>
                <a:gridCol w="3511450"/>
                <a:gridCol w="3849025"/>
              </a:tblGrid>
              <a:tr h="39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 Learning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Unsupervised Learning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labeled data (X and Y)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 with unlabeled data (only X)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Goal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 output (classification/regression)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Discover hidden patterns or groups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Accuracy, Precision, F1, MSE, etc.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Inertia, Silhouette Score, Visualization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Examples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Spam detection, churn prediction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Customer segmentation, topic modeling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Forecasting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Businesses use regression to predict future sales or revenue based on past trends, seasonal patterns, marketing spend, and other factors.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retail company uses linear regression to forecast next quarter’s sales based on previous sales, advertising spend, and footfall.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Strategies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helps companies determine how price changes influence demand or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 e-commerce firm uses multiple regression to analyze how product price, customer ratings, and shipping time affect sales volume.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and Property Valuation</a:t>
            </a:r>
            <a:endParaRPr/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 are widely used to estimate property prices based on factors like area, location, number of bedrooms,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real estate agency predicts house prices using regression on square footage, location, and age of the house.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and Credit Scoring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Banks and fintech companies use logistic or linear regression to assess credit risk, predicting the likelihood of loan default or fraud.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 (CLV)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Regression is used to estimate the long-term value of a customer based on behavior, purchase history, and demographic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Analytics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Marketers use regression to determine the impact of campaigns, identifying which channels (email, social media, ads) contribute most to ROI.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