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uperMarket_1745579638364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16AC46B-CC7F-4C75-AF90-546925758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SuperMarket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834D02E-E423-4331-B001-E4F924218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Abhidnya Sunil Sawant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432948DC-5601-408A-8785-C92D4E651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2509"/>
            <a:ext cx="12192000" cy="401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F844-58FA-0519-FB96-2F35BF5F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parajita" panose="02020603050405020304" pitchFamily="18" charset="0"/>
                <a:cs typeface="Aparajita" panose="02020603050405020304" pitchFamily="18" charset="0"/>
              </a:rPr>
              <a:t>summary</a:t>
            </a:r>
            <a:endParaRPr lang="en-IN" sz="6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E751F-BEF5-9969-5284-BD1E98AA0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Executive Overview Dashboard</a:t>
            </a:r>
            <a:r>
              <a:rPr lang="en-US" dirty="0"/>
              <a:t>: This top-level overview provides a snapshot of key business metrics, offering insights into overall performance and trends. It highlights high-level data points that are essential for quick decision-making.</a:t>
            </a:r>
          </a:p>
          <a:p>
            <a:pPr>
              <a:buNone/>
            </a:pPr>
            <a:r>
              <a:rPr lang="en-US" b="1" dirty="0"/>
              <a:t>Product Line by Unit Price</a:t>
            </a:r>
            <a:r>
              <a:rPr lang="en-US" dirty="0"/>
              <a:t>: This visualization provides a breakdown of product lines and their corresponding unit prices. It helps to identify pricing strategies and the financial impact of each product category.</a:t>
            </a:r>
          </a:p>
          <a:p>
            <a:pPr>
              <a:buNone/>
            </a:pPr>
            <a:r>
              <a:rPr lang="en-US" b="1" dirty="0"/>
              <a:t>Sales by Product Line (Sorted Descending)</a:t>
            </a:r>
            <a:r>
              <a:rPr lang="en-US" dirty="0"/>
              <a:t>: This chart ranks the product lines based on their sales performance, providing a clear view of which categories are driving the most revenue. It supports strategic decision-making in terms of inventory management and marketing focus.</a:t>
            </a:r>
          </a:p>
          <a:p>
            <a:pPr>
              <a:buNone/>
            </a:pPr>
            <a:r>
              <a:rPr lang="en-US" b="1" dirty="0"/>
              <a:t>Quantity vs. Gross Income by Product Line</a:t>
            </a:r>
            <a:r>
              <a:rPr lang="en-US" dirty="0"/>
              <a:t>: This comparison helps to correlate the number of units sold with the gross income generated, providing insights into how sales volume impacts profitability across different product lines.</a:t>
            </a:r>
          </a:p>
          <a:p>
            <a:pPr>
              <a:buNone/>
            </a:pPr>
            <a:r>
              <a:rPr lang="en-US" b="1" dirty="0"/>
              <a:t>Preferred Payment Methods</a:t>
            </a:r>
            <a:r>
              <a:rPr lang="en-US" dirty="0"/>
              <a:t>: This visualization tracks the most popular payment methods used by customers. Understanding payment preferences can guide businesses in optimizing payment options and improving the customer experience.</a:t>
            </a:r>
          </a:p>
          <a:p>
            <a:pPr marL="0" indent="0">
              <a:buNone/>
            </a:pPr>
            <a:r>
              <a:rPr lang="en-US" b="1" dirty="0"/>
              <a:t>Average Spend by Gender</a:t>
            </a:r>
            <a:r>
              <a:rPr lang="en-US" dirty="0"/>
              <a:t>: This chart compares the average spending patterns between genders, offering insights into consumer behavior that can be used for targeted marketing and personalized offers.</a:t>
            </a:r>
          </a:p>
          <a:p>
            <a:endParaRPr lang="en-IN" dirty="0"/>
          </a:p>
        </p:txBody>
      </p:sp>
      <p:pic>
        <p:nvPicPr>
          <p:cNvPr id="5" name="Graphic 4" descr="Head with gears with solid fill">
            <a:extLst>
              <a:ext uri="{FF2B5EF4-FFF2-40B4-BE49-F238E27FC236}">
                <a16:creationId xmlns:a16="http://schemas.microsoft.com/office/drawing/2014/main" id="{902C4B44-B61F-E96E-ADD1-3B7E718B9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3019" y="4772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9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BEB0FB-D567-CC92-AF4C-B2BB7B62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603"/>
            <a:ext cx="10515600" cy="1647645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Thank-</a:t>
            </a:r>
            <a:r>
              <a:rPr lang="en-US" sz="5400" dirty="0" err="1">
                <a:latin typeface="Algerian" panose="04020705040A02060702" pitchFamily="82" charset="0"/>
              </a:rPr>
              <a:t>YoU</a:t>
            </a:r>
            <a:endParaRPr lang="en-IN" sz="5400" dirty="0">
              <a:latin typeface="Algerian" panose="04020705040A02060702" pitchFamily="82" charset="0"/>
            </a:endParaRPr>
          </a:p>
        </p:txBody>
      </p:sp>
      <p:pic>
        <p:nvPicPr>
          <p:cNvPr id="6" name="Graphic 5" descr="Angel face with solid fill with solid fill">
            <a:extLst>
              <a:ext uri="{FF2B5EF4-FFF2-40B4-BE49-F238E27FC236}">
                <a16:creationId xmlns:a16="http://schemas.microsoft.com/office/drawing/2014/main" id="{F4E2BADF-EEFF-193B-6F7C-E8ACBDEDE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2438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4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Aparajita</vt:lpstr>
      <vt:lpstr>Arial</vt:lpstr>
      <vt:lpstr>Calibri</vt:lpstr>
      <vt:lpstr>Calibri Light</vt:lpstr>
      <vt:lpstr>Office Theme</vt:lpstr>
      <vt:lpstr>SuperMarket</vt:lpstr>
      <vt:lpstr>PowerPoint Presentation</vt:lpstr>
      <vt:lpstr>summary</vt:lpstr>
      <vt:lpstr>Thank-YoU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Abhidnya Sawant</cp:lastModifiedBy>
  <cp:revision>1</cp:revision>
  <dcterms:created xsi:type="dcterms:W3CDTF">2025-04-25T11:14:23Z</dcterms:created>
  <dcterms:modified xsi:type="dcterms:W3CDTF">2025-04-25T11:27:42Z</dcterms:modified>
</cp:coreProperties>
</file>