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2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96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8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7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9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5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E1C831-493B-4032-8997-B8186F46DA0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2404C5-1C77-453D-904D-EF7584099E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2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3F82-6E5C-4237-8E60-B46C7C99E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Theater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A9040-B6E1-4D54-ACE1-3A9036723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CS211 final project by </a:t>
            </a:r>
          </a:p>
          <a:p>
            <a:r>
              <a:rPr lang="en-US" dirty="0" err="1"/>
              <a:t>Abhisek</a:t>
            </a:r>
            <a:r>
              <a:rPr lang="en-US" dirty="0"/>
              <a:t> </a:t>
            </a:r>
            <a:r>
              <a:rPr lang="en-US" dirty="0" err="1"/>
              <a:t>Regmi</a:t>
            </a:r>
            <a:r>
              <a:rPr lang="en-US" dirty="0"/>
              <a:t>, Sara </a:t>
            </a:r>
            <a:r>
              <a:rPr lang="en-US" dirty="0" err="1"/>
              <a:t>Shabon</a:t>
            </a:r>
            <a:r>
              <a:rPr lang="en-US" dirty="0"/>
              <a:t>, and Timothy Hulley</a:t>
            </a:r>
          </a:p>
        </p:txBody>
      </p:sp>
    </p:spTree>
    <p:extLst>
      <p:ext uri="{BB962C8B-B14F-4D97-AF65-F5344CB8AC3E}">
        <p14:creationId xmlns:p14="http://schemas.microsoft.com/office/powerpoint/2010/main" val="17263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9940-1C10-45C5-BE4D-F57EA845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0914-F40F-4C7B-9B22-DB489593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This is a program for managing a movie theaters ticking system. </a:t>
            </a:r>
          </a:p>
          <a:p>
            <a:endParaRPr lang="en-US" sz="3200" dirty="0"/>
          </a:p>
          <a:p>
            <a:r>
              <a:rPr lang="en-US" sz="3200" dirty="0"/>
              <a:t>It allows customers to browse movies and buy tickets, and theater managers to decide what movies are playing in their theater at what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6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8400-1E86-4932-8C89-EA0C4A61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B592-9252-4AB4-AC9B-998850BC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Separate options for customers, employees, and managers.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Easy to create theater rooms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Managers can effortlessly create room layouts, with assigned disabled seating.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Movie ticket and automatic seating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Customers can browse available movies and buy tickets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Seats are automatically assigned based on what is still available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Ideal for groups of people who like to watch movies together!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Tracks ticket numbers and what seats are taken for each movie screening.</a:t>
            </a:r>
          </a:p>
        </p:txBody>
      </p:sp>
    </p:spTree>
    <p:extLst>
      <p:ext uri="{BB962C8B-B14F-4D97-AF65-F5344CB8AC3E}">
        <p14:creationId xmlns:p14="http://schemas.microsoft.com/office/powerpoint/2010/main" val="13008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68D-567C-49D7-9433-0D17FB25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main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C725-4615-428A-8E72-7140EE15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Customers and managers have their own separate options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Managers require a username and password to make any changes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list of movies is made available to customers, who can buy tickets for whichever movie they want to see.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They can specify how many people in a group will be buying tickets, and if they need disabled spots.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Managers have many different options for how they can arrange the theater.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Such as changing the layout of different rooms, or assigning different movies and showtimes to rooms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C54E-50B0-4935-B36A-3BABD77C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theater creation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CAAB-49AB-4162-8594-3EAD97F4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When a theater starts using this system, the manager can easily add the layout of their theater to the system.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Managers create rooms by inputting the number of rows and columns of seats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Once created, the room’s layout will be displayed graphically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Clicking on each seat in the UI will designate it as a handicapped spot</a:t>
            </a:r>
          </a:p>
        </p:txBody>
      </p:sp>
    </p:spTree>
    <p:extLst>
      <p:ext uri="{BB962C8B-B14F-4D97-AF65-F5344CB8AC3E}">
        <p14:creationId xmlns:p14="http://schemas.microsoft.com/office/powerpoint/2010/main" val="91897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CC21-5C71-4FBC-9673-908550E8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seat assignment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98F5-B970-4A55-B9E7-66E50C95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This system is ideal for people watching movies together in groups, as it will automatically assign them to sit next to each other.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Zero hassle for employees to find seats for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Checks each row for the number of required seats for the group.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General prefers groups sitting horizontally, but takes disabled seating into account.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If there aren’t enough seats next to each other in a row, it will still find close seating in upper rows so the whole group can sit together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Once the seats are automatically found, the ticket numbers for each seat are returned, and the seats are listed as taken.</a:t>
            </a:r>
          </a:p>
        </p:txBody>
      </p:sp>
    </p:spTree>
    <p:extLst>
      <p:ext uri="{BB962C8B-B14F-4D97-AF65-F5344CB8AC3E}">
        <p14:creationId xmlns:p14="http://schemas.microsoft.com/office/powerpoint/2010/main" val="175541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3618-4FA5-4210-8860-9DC8ECFB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68034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445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Movie Theater Management System</vt:lpstr>
      <vt:lpstr>What is it for?</vt:lpstr>
      <vt:lpstr>What can it do?</vt:lpstr>
      <vt:lpstr>More about the main user interface</vt:lpstr>
      <vt:lpstr>More about the theater creation system</vt:lpstr>
      <vt:lpstr>More about the seat assignment system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Theater Management System</dc:title>
  <dc:creator>thulley2</dc:creator>
  <cp:lastModifiedBy>thulley2</cp:lastModifiedBy>
  <cp:revision>7</cp:revision>
  <dcterms:created xsi:type="dcterms:W3CDTF">2019-12-05T05:50:05Z</dcterms:created>
  <dcterms:modified xsi:type="dcterms:W3CDTF">2019-12-05T14:56:20Z</dcterms:modified>
</cp:coreProperties>
</file>