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71" r:id="rId2"/>
    <p:sldId id="346" r:id="rId3"/>
    <p:sldId id="347" r:id="rId4"/>
    <p:sldId id="348" r:id="rId5"/>
    <p:sldId id="349" r:id="rId6"/>
    <p:sldId id="350" r:id="rId7"/>
    <p:sldId id="351" r:id="rId8"/>
    <p:sldId id="353" r:id="rId9"/>
    <p:sldId id="352" r:id="rId10"/>
    <p:sldId id="306" r:id="rId11"/>
    <p:sldId id="307" r:id="rId12"/>
    <p:sldId id="28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SemiBold" pitchFamily="2" charset="0"/>
      <p:bold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599" autoAdjust="0"/>
  </p:normalViewPr>
  <p:slideViewPr>
    <p:cSldViewPr>
      <p:cViewPr varScale="1">
        <p:scale>
          <a:sx n="71" d="100"/>
          <a:sy n="71" d="100"/>
        </p:scale>
        <p:origin x="67" y="17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0.fntdata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font" Target="fonts/font9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6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0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Searching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24256" y="1516578"/>
            <a:ext cx="111044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Input : list size : n, Jump size :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Start from index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Jump head by j elements, if position is out of element list, set current position to last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element at current position &gt; target element, then do linear search backwards till the last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Exit. Element not found.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50309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D22DC4-4579-4DCA-AD34-DE205B00A72B}"/>
              </a:ext>
            </a:extLst>
          </p:cNvPr>
          <p:cNvGrpSpPr/>
          <p:nvPr/>
        </p:nvGrpSpPr>
        <p:grpSpPr>
          <a:xfrm>
            <a:off x="1806834" y="1864445"/>
            <a:ext cx="9401934" cy="784830"/>
            <a:chOff x="2443114" y="2209800"/>
            <a:chExt cx="9401934" cy="7848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947803-90B4-455A-8CF0-942B6333E3E6}"/>
                </a:ext>
              </a:extLst>
            </p:cNvPr>
            <p:cNvSpPr/>
            <p:nvPr/>
          </p:nvSpPr>
          <p:spPr>
            <a:xfrm>
              <a:off x="5572902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19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9CCFD3-84B3-4740-B0B1-558D8DD5B141}"/>
                </a:ext>
              </a:extLst>
            </p:cNvPr>
            <p:cNvSpPr/>
            <p:nvPr/>
          </p:nvSpPr>
          <p:spPr>
            <a:xfrm>
              <a:off x="6617736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29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86D918-B61A-4882-A8E6-D3F99BD25819}"/>
                </a:ext>
              </a:extLst>
            </p:cNvPr>
            <p:cNvSpPr/>
            <p:nvPr/>
          </p:nvSpPr>
          <p:spPr>
            <a:xfrm>
              <a:off x="7662570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37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85AB42-94DE-41FA-876A-F2B858FC9BB0}"/>
                </a:ext>
              </a:extLst>
            </p:cNvPr>
            <p:cNvSpPr/>
            <p:nvPr/>
          </p:nvSpPr>
          <p:spPr>
            <a:xfrm>
              <a:off x="8711332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41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049DB9-735D-46F7-862E-89EE84AA3375}"/>
                </a:ext>
              </a:extLst>
            </p:cNvPr>
            <p:cNvSpPr/>
            <p:nvPr/>
          </p:nvSpPr>
          <p:spPr>
            <a:xfrm>
              <a:off x="9760094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53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697450-DEE8-4E1F-90F6-C99E97606985}"/>
                </a:ext>
              </a:extLst>
            </p:cNvPr>
            <p:cNvSpPr/>
            <p:nvPr/>
          </p:nvSpPr>
          <p:spPr>
            <a:xfrm>
              <a:off x="10800214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61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5FC2E2-4B1F-4CBB-A3E1-3FC16043AC3D}"/>
                </a:ext>
              </a:extLst>
            </p:cNvPr>
            <p:cNvSpPr/>
            <p:nvPr/>
          </p:nvSpPr>
          <p:spPr>
            <a:xfrm>
              <a:off x="2443114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E14F85-0B1F-440C-AFD8-3685587A1A4A}"/>
                </a:ext>
              </a:extLst>
            </p:cNvPr>
            <p:cNvSpPr/>
            <p:nvPr/>
          </p:nvSpPr>
          <p:spPr>
            <a:xfrm>
              <a:off x="3487948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11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378B28-F8CD-49F9-9042-B0D07ED93863}"/>
                </a:ext>
              </a:extLst>
            </p:cNvPr>
            <p:cNvSpPr/>
            <p:nvPr/>
          </p:nvSpPr>
          <p:spPr>
            <a:xfrm>
              <a:off x="4532782" y="2209800"/>
              <a:ext cx="1044834" cy="7848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15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8FD37C-2561-4C34-9D9C-B66A47658A5A}"/>
              </a:ext>
            </a:extLst>
          </p:cNvPr>
          <p:cNvGrpSpPr/>
          <p:nvPr/>
        </p:nvGrpSpPr>
        <p:grpSpPr>
          <a:xfrm>
            <a:off x="2148556" y="1488845"/>
            <a:ext cx="8764969" cy="398992"/>
            <a:chOff x="2148556" y="1488845"/>
            <a:chExt cx="8764969" cy="39899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0AD3D1-73E9-4466-B33A-CBE4D7B83D41}"/>
                </a:ext>
              </a:extLst>
            </p:cNvPr>
            <p:cNvSpPr txBox="1"/>
            <p:nvPr/>
          </p:nvSpPr>
          <p:spPr>
            <a:xfrm>
              <a:off x="2148556" y="1488845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763B02-53F4-43A9-B933-C2CF72486CD2}"/>
                </a:ext>
              </a:extLst>
            </p:cNvPr>
            <p:cNvSpPr txBox="1"/>
            <p:nvPr/>
          </p:nvSpPr>
          <p:spPr>
            <a:xfrm>
              <a:off x="3204357" y="1490438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8C4628-7473-4ADE-A2D0-DB60093C348B}"/>
                </a:ext>
              </a:extLst>
            </p:cNvPr>
            <p:cNvSpPr txBox="1"/>
            <p:nvPr/>
          </p:nvSpPr>
          <p:spPr>
            <a:xfrm>
              <a:off x="4231881" y="1492872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DC4A72-32BD-4051-AFB7-B06C0D04A927}"/>
                </a:ext>
              </a:extLst>
            </p:cNvPr>
            <p:cNvSpPr txBox="1"/>
            <p:nvPr/>
          </p:nvSpPr>
          <p:spPr>
            <a:xfrm>
              <a:off x="5283754" y="1502299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D7B7A2-B0F9-4E10-B7CD-05C0A36F2BC3}"/>
                </a:ext>
              </a:extLst>
            </p:cNvPr>
            <p:cNvSpPr txBox="1"/>
            <p:nvPr/>
          </p:nvSpPr>
          <p:spPr>
            <a:xfrm>
              <a:off x="6329822" y="1492872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1D9B11-7940-4786-8727-700FC186E368}"/>
                </a:ext>
              </a:extLst>
            </p:cNvPr>
            <p:cNvSpPr txBox="1"/>
            <p:nvPr/>
          </p:nvSpPr>
          <p:spPr>
            <a:xfrm>
              <a:off x="9510969" y="1498272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B520FD-50FD-4E12-A450-449F7CA09668}"/>
                </a:ext>
              </a:extLst>
            </p:cNvPr>
            <p:cNvSpPr txBox="1"/>
            <p:nvPr/>
          </p:nvSpPr>
          <p:spPr>
            <a:xfrm>
              <a:off x="7391400" y="1492872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9AED7D-1C7F-4C4B-8651-E67584395A47}"/>
                </a:ext>
              </a:extLst>
            </p:cNvPr>
            <p:cNvSpPr txBox="1"/>
            <p:nvPr/>
          </p:nvSpPr>
          <p:spPr>
            <a:xfrm>
              <a:off x="8427801" y="1506837"/>
              <a:ext cx="326766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1E6CAF-6865-418C-A29A-BB4A7707F916}"/>
                </a:ext>
              </a:extLst>
            </p:cNvPr>
            <p:cNvSpPr txBox="1"/>
            <p:nvPr/>
          </p:nvSpPr>
          <p:spPr>
            <a:xfrm>
              <a:off x="10586759" y="1502299"/>
              <a:ext cx="326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21E95A-FDC3-4D4E-ABFB-9313C3571263}"/>
              </a:ext>
            </a:extLst>
          </p:cNvPr>
          <p:cNvGrpSpPr/>
          <p:nvPr/>
        </p:nvGrpSpPr>
        <p:grpSpPr>
          <a:xfrm>
            <a:off x="9121850" y="4371587"/>
            <a:ext cx="841664" cy="1213843"/>
            <a:chOff x="9121850" y="4371587"/>
            <a:chExt cx="841664" cy="121384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2F8F7C-4734-47A6-ACD3-47022E0F80DB}"/>
                </a:ext>
              </a:extLst>
            </p:cNvPr>
            <p:cNvSpPr/>
            <p:nvPr/>
          </p:nvSpPr>
          <p:spPr>
            <a:xfrm>
              <a:off x="9121850" y="4876800"/>
              <a:ext cx="841664" cy="7086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</a:rPr>
                <a:t>41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8DDFF4-8591-485A-A270-D067CAF2A927}"/>
                </a:ext>
              </a:extLst>
            </p:cNvPr>
            <p:cNvSpPr txBox="1"/>
            <p:nvPr/>
          </p:nvSpPr>
          <p:spPr>
            <a:xfrm>
              <a:off x="9244428" y="4371587"/>
              <a:ext cx="626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 err="1">
                  <a:solidFill>
                    <a:srgbClr val="002060"/>
                  </a:solidFill>
                </a:rPr>
                <a:t>val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C4C6DB3-0C22-4140-934A-6D396BC369FD}"/>
              </a:ext>
            </a:extLst>
          </p:cNvPr>
          <p:cNvSpPr/>
          <p:nvPr/>
        </p:nvSpPr>
        <p:spPr>
          <a:xfrm>
            <a:off x="762001" y="4369602"/>
            <a:ext cx="2819398" cy="155441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131313"/>
                </a:solidFill>
              </a:rPr>
              <a:t>Jump =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63DE61-3A87-423E-95FE-67972C26E1B1}"/>
              </a:ext>
            </a:extLst>
          </p:cNvPr>
          <p:cNvCxnSpPr>
            <a:cxnSpLocks/>
          </p:cNvCxnSpPr>
          <p:nvPr/>
        </p:nvCxnSpPr>
        <p:spPr>
          <a:xfrm flipV="1">
            <a:off x="1284417" y="2660033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D7F43-630E-4C8B-BD8B-7FD6FCB489D2}"/>
              </a:ext>
            </a:extLst>
          </p:cNvPr>
          <p:cNvGrpSpPr/>
          <p:nvPr/>
        </p:nvGrpSpPr>
        <p:grpSpPr>
          <a:xfrm>
            <a:off x="7217498" y="4369601"/>
            <a:ext cx="841664" cy="1213843"/>
            <a:chOff x="9328948" y="4371587"/>
            <a:chExt cx="841664" cy="121384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3518CCB-B5D5-447F-90F9-C10D492A8B2D}"/>
                </a:ext>
              </a:extLst>
            </p:cNvPr>
            <p:cNvSpPr/>
            <p:nvPr/>
          </p:nvSpPr>
          <p:spPr>
            <a:xfrm>
              <a:off x="9328948" y="4876800"/>
              <a:ext cx="841664" cy="7086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A645FB-01F3-46D8-B549-7E65503AE8CA}"/>
                </a:ext>
              </a:extLst>
            </p:cNvPr>
            <p:cNvSpPr txBox="1"/>
            <p:nvPr/>
          </p:nvSpPr>
          <p:spPr>
            <a:xfrm>
              <a:off x="9428986" y="4371587"/>
              <a:ext cx="626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2060"/>
                  </a:solidFill>
                </a:rPr>
                <a:t>cur</a:t>
              </a:r>
            </a:p>
          </p:txBody>
        </p:sp>
      </p:grp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C2A6B94E-786C-47EE-B294-F8E1C89D078B}"/>
              </a:ext>
            </a:extLst>
          </p:cNvPr>
          <p:cNvSpPr/>
          <p:nvPr/>
        </p:nvSpPr>
        <p:spPr>
          <a:xfrm rot="10800000">
            <a:off x="8416615" y="5029199"/>
            <a:ext cx="301365" cy="357214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15613-01CA-4BDB-A658-CDCC6FC5B367}"/>
              </a:ext>
            </a:extLst>
          </p:cNvPr>
          <p:cNvSpPr txBox="1"/>
          <p:nvPr/>
        </p:nvSpPr>
        <p:spPr>
          <a:xfrm>
            <a:off x="7334985" y="4963180"/>
            <a:ext cx="6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C141A1-AD69-4725-846B-7560F64C8E8A}"/>
              </a:ext>
            </a:extLst>
          </p:cNvPr>
          <p:cNvSpPr txBox="1"/>
          <p:nvPr/>
        </p:nvSpPr>
        <p:spPr>
          <a:xfrm>
            <a:off x="7305494" y="4953000"/>
            <a:ext cx="6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FAD026-79A4-4CE5-8031-9EC6A8181AA1}"/>
              </a:ext>
            </a:extLst>
          </p:cNvPr>
          <p:cNvSpPr txBox="1"/>
          <p:nvPr/>
        </p:nvSpPr>
        <p:spPr>
          <a:xfrm>
            <a:off x="7324333" y="4963180"/>
            <a:ext cx="6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37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DA22EC-C4E6-4975-8BC2-CB5571D8A40A}"/>
              </a:ext>
            </a:extLst>
          </p:cNvPr>
          <p:cNvSpPr txBox="1"/>
          <p:nvPr/>
        </p:nvSpPr>
        <p:spPr>
          <a:xfrm>
            <a:off x="7316464" y="4953000"/>
            <a:ext cx="6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53</a:t>
            </a:r>
          </a:p>
        </p:txBody>
      </p:sp>
      <p:sp>
        <p:nvSpPr>
          <p:cNvPr id="82" name="Arrow: Chevron 81">
            <a:extLst>
              <a:ext uri="{FF2B5EF4-FFF2-40B4-BE49-F238E27FC236}">
                <a16:creationId xmlns:a16="http://schemas.microsoft.com/office/drawing/2014/main" id="{1A009357-DD58-41F9-9B46-DDEC0EB1D4AE}"/>
              </a:ext>
            </a:extLst>
          </p:cNvPr>
          <p:cNvSpPr/>
          <p:nvPr/>
        </p:nvSpPr>
        <p:spPr>
          <a:xfrm>
            <a:off x="8411360" y="5029200"/>
            <a:ext cx="301365" cy="357214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5FF99B7B-C523-4361-BDC8-C9CCE2806D6B}"/>
              </a:ext>
            </a:extLst>
          </p:cNvPr>
          <p:cNvSpPr/>
          <p:nvPr/>
        </p:nvSpPr>
        <p:spPr>
          <a:xfrm>
            <a:off x="3644993" y="4369601"/>
            <a:ext cx="2819398" cy="1586254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Perform linear Search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29AF25-7857-46DF-A0ED-12C50A14C028}"/>
              </a:ext>
            </a:extLst>
          </p:cNvPr>
          <p:cNvSpPr txBox="1"/>
          <p:nvPr/>
        </p:nvSpPr>
        <p:spPr>
          <a:xfrm>
            <a:off x="7305494" y="4963180"/>
            <a:ext cx="609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41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44A4DEE-31A7-4C4F-ABF2-1C61E23E4186}"/>
              </a:ext>
            </a:extLst>
          </p:cNvPr>
          <p:cNvGrpSpPr/>
          <p:nvPr/>
        </p:nvGrpSpPr>
        <p:grpSpPr>
          <a:xfrm>
            <a:off x="8256877" y="4993340"/>
            <a:ext cx="610330" cy="450028"/>
            <a:chOff x="6377554" y="5238024"/>
            <a:chExt cx="847247" cy="553176"/>
          </a:xfrm>
        </p:grpSpPr>
        <p:sp>
          <p:nvSpPr>
            <p:cNvPr id="97" name="Equals 96">
              <a:extLst>
                <a:ext uri="{FF2B5EF4-FFF2-40B4-BE49-F238E27FC236}">
                  <a16:creationId xmlns:a16="http://schemas.microsoft.com/office/drawing/2014/main" id="{577B425F-5354-4D37-B153-F8A56B4CAA66}"/>
                </a:ext>
              </a:extLst>
            </p:cNvPr>
            <p:cNvSpPr/>
            <p:nvPr/>
          </p:nvSpPr>
          <p:spPr>
            <a:xfrm>
              <a:off x="6377554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8" name="Equals 97">
              <a:extLst>
                <a:ext uri="{FF2B5EF4-FFF2-40B4-BE49-F238E27FC236}">
                  <a16:creationId xmlns:a16="http://schemas.microsoft.com/office/drawing/2014/main" id="{6590DEAF-7CD0-4E97-B2FC-753727CFB9F3}"/>
                </a:ext>
              </a:extLst>
            </p:cNvPr>
            <p:cNvSpPr/>
            <p:nvPr/>
          </p:nvSpPr>
          <p:spPr>
            <a:xfrm>
              <a:off x="6790412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9" name="Flowchart: Document 98">
            <a:extLst>
              <a:ext uri="{FF2B5EF4-FFF2-40B4-BE49-F238E27FC236}">
                <a16:creationId xmlns:a16="http://schemas.microsoft.com/office/drawing/2014/main" id="{9E24FBAB-56FD-4F70-90CC-195EC68A3B48}"/>
              </a:ext>
            </a:extLst>
          </p:cNvPr>
          <p:cNvSpPr/>
          <p:nvPr/>
        </p:nvSpPr>
        <p:spPr>
          <a:xfrm>
            <a:off x="2215435" y="4694205"/>
            <a:ext cx="2304610" cy="10698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A1A1A"/>
                </a:solidFill>
              </a:rPr>
              <a:t>Element Found</a:t>
            </a:r>
          </a:p>
        </p:txBody>
      </p:sp>
    </p:spTree>
    <p:extLst>
      <p:ext uri="{BB962C8B-B14F-4D97-AF65-F5344CB8AC3E}">
        <p14:creationId xmlns:p14="http://schemas.microsoft.com/office/powerpoint/2010/main" val="37754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7.40741E-7 L 0.17265 -7.40741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65 -7.40741E-7 L 0.34466 -7.40741E-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466 -7.40741E-7 L 0.51315 -7.40741E-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15 -7.40741E-7 L 0.68789 -7.40741E-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789 -7.40741E-7 L 0.59792 -7.40741E-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53" grpId="0"/>
      <p:bldP spid="53" grpId="1"/>
      <p:bldP spid="65" grpId="0"/>
      <p:bldP spid="65" grpId="1"/>
      <p:bldP spid="74" grpId="0"/>
      <p:bldP spid="74" grpId="1"/>
      <p:bldP spid="81" grpId="0"/>
      <p:bldP spid="81" grpId="1"/>
      <p:bldP spid="82" grpId="0" animBg="1"/>
      <p:bldP spid="82" grpId="1" animBg="1"/>
      <p:bldP spid="85" grpId="0" animBg="1"/>
      <p:bldP spid="85" grpId="1" animBg="1"/>
      <p:bldP spid="95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Linear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2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Traverse the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Compare each element against the search element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Stop after finding the element</a:t>
            </a:r>
          </a:p>
        </p:txBody>
      </p:sp>
    </p:spTree>
    <p:extLst>
      <p:ext uri="{BB962C8B-B14F-4D97-AF65-F5344CB8AC3E}">
        <p14:creationId xmlns:p14="http://schemas.microsoft.com/office/powerpoint/2010/main" val="408415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Nunito Sans" panose="00000500000000000000" pitchFamily="2" charset="0"/>
              </a:rPr>
              <a:t>Key idea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AF5D4-ACA4-4BA5-97E2-CC78C0F62C28}"/>
              </a:ext>
            </a:extLst>
          </p:cNvPr>
          <p:cNvGrpSpPr/>
          <p:nvPr/>
        </p:nvGrpSpPr>
        <p:grpSpPr>
          <a:xfrm>
            <a:off x="2286000" y="2019300"/>
            <a:ext cx="6858000" cy="914400"/>
            <a:chOff x="2286000" y="2019300"/>
            <a:chExt cx="68580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607D9-A677-42F3-AF47-B11B5B876A04}"/>
                </a:ext>
              </a:extLst>
            </p:cNvPr>
            <p:cNvSpPr/>
            <p:nvPr/>
          </p:nvSpPr>
          <p:spPr>
            <a:xfrm>
              <a:off x="2286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FA14B6-A260-4FCC-81B3-1B2D1B7A091E}"/>
                </a:ext>
              </a:extLst>
            </p:cNvPr>
            <p:cNvSpPr/>
            <p:nvPr/>
          </p:nvSpPr>
          <p:spPr>
            <a:xfrm>
              <a:off x="3429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40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BA1057-BB71-43F9-853E-D1DB9F6FB551}"/>
                </a:ext>
              </a:extLst>
            </p:cNvPr>
            <p:cNvSpPr/>
            <p:nvPr/>
          </p:nvSpPr>
          <p:spPr>
            <a:xfrm>
              <a:off x="4572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30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A429A2-9C6C-4A09-9964-439BA5E8BA7A}"/>
                </a:ext>
              </a:extLst>
            </p:cNvPr>
            <p:cNvSpPr/>
            <p:nvPr/>
          </p:nvSpPr>
          <p:spPr>
            <a:xfrm>
              <a:off x="5715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50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5A65A2-4CE1-4023-96EA-CDD12B2D265D}"/>
                </a:ext>
              </a:extLst>
            </p:cNvPr>
            <p:cNvSpPr/>
            <p:nvPr/>
          </p:nvSpPr>
          <p:spPr>
            <a:xfrm>
              <a:off x="6858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60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B6182-B2A4-4730-9C93-D2CF34731113}"/>
                </a:ext>
              </a:extLst>
            </p:cNvPr>
            <p:cNvSpPr/>
            <p:nvPr/>
          </p:nvSpPr>
          <p:spPr>
            <a:xfrm>
              <a:off x="8001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20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06FDBD-8EDE-4AA2-B4C8-3EB6192F4F21}"/>
              </a:ext>
            </a:extLst>
          </p:cNvPr>
          <p:cNvGrpSpPr/>
          <p:nvPr/>
        </p:nvGrpSpPr>
        <p:grpSpPr>
          <a:xfrm>
            <a:off x="2286000" y="2933700"/>
            <a:ext cx="1143000" cy="1905000"/>
            <a:chOff x="2209800" y="2362200"/>
            <a:chExt cx="1143000" cy="1905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236957-0974-4162-9CDB-07873311A252}"/>
                </a:ext>
              </a:extLst>
            </p:cNvPr>
            <p:cNvGrpSpPr/>
            <p:nvPr/>
          </p:nvGrpSpPr>
          <p:grpSpPr>
            <a:xfrm>
              <a:off x="2209800" y="2971800"/>
              <a:ext cx="1143000" cy="1295400"/>
              <a:chOff x="9067800" y="3505200"/>
              <a:chExt cx="1143000" cy="129540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D14EFCD-1FA8-4045-965A-C5A60975E02E}"/>
                  </a:ext>
                </a:extLst>
              </p:cNvPr>
              <p:cNvSpPr/>
              <p:nvPr/>
            </p:nvSpPr>
            <p:spPr>
              <a:xfrm>
                <a:off x="9067800" y="3874532"/>
                <a:ext cx="1143000" cy="926068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dirty="0"/>
                  <a:t>50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81F30D-DB55-45BE-855B-2A2CA327CAA2}"/>
                  </a:ext>
                </a:extLst>
              </p:cNvPr>
              <p:cNvSpPr txBox="1"/>
              <p:nvPr/>
            </p:nvSpPr>
            <p:spPr>
              <a:xfrm>
                <a:off x="9067800" y="3505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tx2"/>
                    </a:solidFill>
                  </a:rPr>
                  <a:t>Val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39AFD5C-36EA-4259-B859-6C1E02699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833" y="2362200"/>
              <a:ext cx="0" cy="99060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02C5-EEE3-4E4E-9F3D-6E86B8323502}"/>
              </a:ext>
            </a:extLst>
          </p:cNvPr>
          <p:cNvSpPr/>
          <p:nvPr/>
        </p:nvSpPr>
        <p:spPr>
          <a:xfrm>
            <a:off x="634226" y="55158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F0E89-7E4A-402F-85BD-51C0B9D4DDF2}"/>
              </a:ext>
            </a:extLst>
          </p:cNvPr>
          <p:cNvGrpSpPr/>
          <p:nvPr/>
        </p:nvGrpSpPr>
        <p:grpSpPr>
          <a:xfrm>
            <a:off x="2697484" y="1691832"/>
            <a:ext cx="6025670" cy="382565"/>
            <a:chOff x="2495990" y="1524000"/>
            <a:chExt cx="6025670" cy="38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E45673-466A-408A-A309-E36D7176A712}"/>
                </a:ext>
              </a:extLst>
            </p:cNvPr>
            <p:cNvSpPr txBox="1"/>
            <p:nvPr/>
          </p:nvSpPr>
          <p:spPr>
            <a:xfrm>
              <a:off x="2495990" y="152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7EBD81-FEED-43F8-AF3C-4C962B4A56CD}"/>
                </a:ext>
              </a:extLst>
            </p:cNvPr>
            <p:cNvSpPr txBox="1"/>
            <p:nvPr/>
          </p:nvSpPr>
          <p:spPr>
            <a:xfrm>
              <a:off x="3670365" y="15257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2C4C03-6AA7-4C2A-A4C4-2CE6EA7CFA3F}"/>
                </a:ext>
              </a:extLst>
            </p:cNvPr>
            <p:cNvSpPr txBox="1"/>
            <p:nvPr/>
          </p:nvSpPr>
          <p:spPr>
            <a:xfrm>
              <a:off x="4800600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DBA97B-CE90-45FD-9892-2821A9A083D5}"/>
                </a:ext>
              </a:extLst>
            </p:cNvPr>
            <p:cNvSpPr txBox="1"/>
            <p:nvPr/>
          </p:nvSpPr>
          <p:spPr>
            <a:xfrm>
              <a:off x="5940912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5D190F-976F-4276-9B7D-115BD171C8D2}"/>
                </a:ext>
              </a:extLst>
            </p:cNvPr>
            <p:cNvSpPr txBox="1"/>
            <p:nvPr/>
          </p:nvSpPr>
          <p:spPr>
            <a:xfrm>
              <a:off x="7073151" y="15348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18AC9-337A-4E7B-A1A2-7E4863D98580}"/>
                </a:ext>
              </a:extLst>
            </p:cNvPr>
            <p:cNvSpPr txBox="1"/>
            <p:nvPr/>
          </p:nvSpPr>
          <p:spPr>
            <a:xfrm>
              <a:off x="8216860" y="1537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</p:grp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D372312-BF28-4EFA-9276-77D26C348A42}"/>
              </a:ext>
            </a:extLst>
          </p:cNvPr>
          <p:cNvSpPr/>
          <p:nvPr/>
        </p:nvSpPr>
        <p:spPr>
          <a:xfrm>
            <a:off x="2286000" y="5029200"/>
            <a:ext cx="2304610" cy="10698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A1A1A"/>
                </a:solidFill>
              </a:rPr>
              <a:t>Element Found</a:t>
            </a:r>
          </a:p>
        </p:txBody>
      </p:sp>
    </p:spTree>
    <p:extLst>
      <p:ext uri="{BB962C8B-B14F-4D97-AF65-F5344CB8AC3E}">
        <p14:creationId xmlns:p14="http://schemas.microsoft.com/office/powerpoint/2010/main" val="40786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48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8 3.33333E-6 L 0.18946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46 3.33333E-6 L 0.28412 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Binary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24256" y="1516578"/>
            <a:ext cx="11104481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Initialize lower bound as 0 and upper bound as  last index.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Find the middle of  upper bound and lower bound.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the list [middle] &lt; </a:t>
            </a:r>
            <a:r>
              <a:rPr lang="en-US" sz="2500" dirty="0" err="1">
                <a:latin typeface="Nunito Sans" panose="00000500000000000000" pitchFamily="2" charset="0"/>
              </a:rPr>
              <a:t>val</a:t>
            </a:r>
            <a:r>
              <a:rPr lang="en-US" sz="2500" dirty="0">
                <a:latin typeface="Nunito Sans" panose="00000500000000000000" pitchFamily="2" charset="0"/>
              </a:rPr>
              <a:t>, lower bound equals middle + 1.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If the list [middle] == </a:t>
            </a:r>
            <a:r>
              <a:rPr lang="en-US" sz="2500" dirty="0" err="1">
                <a:latin typeface="Nunito Sans" panose="00000500000000000000" pitchFamily="2" charset="0"/>
              </a:rPr>
              <a:t>val</a:t>
            </a:r>
            <a:r>
              <a:rPr lang="en-US" sz="2500" dirty="0">
                <a:latin typeface="Nunito Sans" panose="00000500000000000000" pitchFamily="2" charset="0"/>
              </a:rPr>
              <a:t>, print middle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Otherwise upper bound = middle –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Find middle with the new upper bound and lower bound.</a:t>
            </a:r>
          </a:p>
          <a:p>
            <a:endParaRPr lang="en-US" sz="2500" dirty="0">
              <a:latin typeface="Nunito Sa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Repeat it .</a:t>
            </a:r>
          </a:p>
        </p:txBody>
      </p:sp>
    </p:spTree>
    <p:extLst>
      <p:ext uri="{BB962C8B-B14F-4D97-AF65-F5344CB8AC3E}">
        <p14:creationId xmlns:p14="http://schemas.microsoft.com/office/powerpoint/2010/main" val="8168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096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2094869" y="1526900"/>
            <a:ext cx="7999035" cy="914400"/>
            <a:chOff x="1524000" y="1647116"/>
            <a:chExt cx="7999035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20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30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40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3259D-4195-4584-909E-0445B03DDDFC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50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30DDA7-2C71-4B99-814D-2C234D22867F}"/>
                </a:ext>
              </a:extLst>
            </p:cNvPr>
            <p:cNvSpPr/>
            <p:nvPr/>
          </p:nvSpPr>
          <p:spPr>
            <a:xfrm>
              <a:off x="7239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60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D61AA-4928-4DF3-9FC2-E4E18CFC515E}"/>
                </a:ext>
              </a:extLst>
            </p:cNvPr>
            <p:cNvSpPr/>
            <p:nvPr/>
          </p:nvSpPr>
          <p:spPr>
            <a:xfrm>
              <a:off x="8380035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70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AF1C79-4655-4C15-8193-E635117BC65E}"/>
              </a:ext>
            </a:extLst>
          </p:cNvPr>
          <p:cNvGrpSpPr/>
          <p:nvPr/>
        </p:nvGrpSpPr>
        <p:grpSpPr>
          <a:xfrm>
            <a:off x="2088157" y="2532155"/>
            <a:ext cx="1143000" cy="1825901"/>
            <a:chOff x="1393566" y="2593699"/>
            <a:chExt cx="1143000" cy="18259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720CE9-A91E-4B6B-AF59-ACEDB863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0ED055-6068-49D0-8F7B-639CF816B573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2A3D0-E173-4069-98A4-9BD57F84713F}"/>
              </a:ext>
            </a:extLst>
          </p:cNvPr>
          <p:cNvGrpSpPr/>
          <p:nvPr/>
        </p:nvGrpSpPr>
        <p:grpSpPr>
          <a:xfrm>
            <a:off x="8949472" y="2532155"/>
            <a:ext cx="1143000" cy="1825901"/>
            <a:chOff x="1393566" y="2593699"/>
            <a:chExt cx="1143000" cy="182590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10AFBB-5D25-4972-A46E-4030F048E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0B5E421-148C-4A00-8752-A289A31AA5EB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high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D5AC38-FAF3-42E8-BB35-44A9C8CD89BC}"/>
              </a:ext>
            </a:extLst>
          </p:cNvPr>
          <p:cNvGrpSpPr/>
          <p:nvPr/>
        </p:nvGrpSpPr>
        <p:grpSpPr>
          <a:xfrm>
            <a:off x="8329532" y="4717034"/>
            <a:ext cx="1032416" cy="1226566"/>
            <a:chOff x="8417452" y="4717034"/>
            <a:chExt cx="1032416" cy="122656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6F62A0-3796-4348-83A0-A31151D23BEB}"/>
                </a:ext>
              </a:extLst>
            </p:cNvPr>
            <p:cNvSpPr/>
            <p:nvPr/>
          </p:nvSpPr>
          <p:spPr>
            <a:xfrm>
              <a:off x="8433440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06A1A3-4518-4D8A-8097-78D82788FE7E}"/>
                </a:ext>
              </a:extLst>
            </p:cNvPr>
            <p:cNvSpPr txBox="1"/>
            <p:nvPr/>
          </p:nvSpPr>
          <p:spPr>
            <a:xfrm>
              <a:off x="8417452" y="4717034"/>
              <a:ext cx="1032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tx2">
                      <a:lumMod val="50000"/>
                    </a:schemeClr>
                  </a:solidFill>
                </a:rPr>
                <a:t>A[</a:t>
              </a:r>
              <a:r>
                <a:rPr lang="en-IN" sz="2400" b="1" dirty="0" err="1">
                  <a:solidFill>
                    <a:schemeClr val="tx2">
                      <a:lumMod val="50000"/>
                    </a:schemeClr>
                  </a:solidFill>
                </a:rPr>
                <a:t>val</a:t>
              </a:r>
              <a:r>
                <a:rPr lang="en-IN" sz="2400" b="1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5693254" y="1620654"/>
            <a:ext cx="823077" cy="1872748"/>
            <a:chOff x="5693254" y="1620654"/>
            <a:chExt cx="823077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693254" y="2446449"/>
              <a:ext cx="823077" cy="1046953"/>
              <a:chOff x="1393566" y="2590188"/>
              <a:chExt cx="1143000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1393566" y="3633405"/>
                <a:ext cx="1143000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mid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CCA5076E-0A93-45D6-8843-1664F98F0F48}"/>
              </a:ext>
            </a:extLst>
          </p:cNvPr>
          <p:cNvSpPr/>
          <p:nvPr/>
        </p:nvSpPr>
        <p:spPr>
          <a:xfrm>
            <a:off x="2377484" y="4955231"/>
            <a:ext cx="2513984" cy="1064569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31313"/>
                </a:solidFill>
              </a:rPr>
              <a:t>high = mid - 1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128743E-E0CC-4409-B550-A25B1402E8F5}"/>
              </a:ext>
            </a:extLst>
          </p:cNvPr>
          <p:cNvSpPr/>
          <p:nvPr/>
        </p:nvSpPr>
        <p:spPr>
          <a:xfrm>
            <a:off x="7768028" y="5410200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B2734D-3B03-4090-A1B7-9420FA791735}"/>
              </a:ext>
            </a:extLst>
          </p:cNvPr>
          <p:cNvGrpSpPr/>
          <p:nvPr/>
        </p:nvGrpSpPr>
        <p:grpSpPr>
          <a:xfrm>
            <a:off x="6516331" y="4717035"/>
            <a:ext cx="1128752" cy="1226565"/>
            <a:chOff x="6516331" y="4717035"/>
            <a:chExt cx="1128752" cy="122656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056AE5E-307D-447E-B50F-581F98C18293}"/>
                </a:ext>
              </a:extLst>
            </p:cNvPr>
            <p:cNvSpPr/>
            <p:nvPr/>
          </p:nvSpPr>
          <p:spPr>
            <a:xfrm>
              <a:off x="6593287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4D2080-DBCD-46DC-B0B7-9FB424EFDB4F}"/>
                </a:ext>
              </a:extLst>
            </p:cNvPr>
            <p:cNvSpPr txBox="1"/>
            <p:nvPr/>
          </p:nvSpPr>
          <p:spPr>
            <a:xfrm>
              <a:off x="6516331" y="4717035"/>
              <a:ext cx="112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A[mid]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E0360B2-8FE4-475B-B0F8-7F39B51D1120}"/>
              </a:ext>
            </a:extLst>
          </p:cNvPr>
          <p:cNvSpPr txBox="1"/>
          <p:nvPr/>
        </p:nvSpPr>
        <p:spPr>
          <a:xfrm>
            <a:off x="6735170" y="5268558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913CFE6-637D-4764-AA5E-9EC574DD1CF9}"/>
              </a:ext>
            </a:extLst>
          </p:cNvPr>
          <p:cNvSpPr/>
          <p:nvPr/>
        </p:nvSpPr>
        <p:spPr>
          <a:xfrm>
            <a:off x="4891468" y="546743"/>
            <a:ext cx="2951557" cy="5829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12121"/>
                </a:solidFill>
              </a:rPr>
              <a:t>mid = (low + high) /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41C58-213A-4DA9-9A6E-3C86EE161F58}"/>
              </a:ext>
            </a:extLst>
          </p:cNvPr>
          <p:cNvSpPr txBox="1"/>
          <p:nvPr/>
        </p:nvSpPr>
        <p:spPr>
          <a:xfrm>
            <a:off x="6746030" y="5280371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599BE1-3161-445B-83FE-7C62F49741DB}"/>
              </a:ext>
            </a:extLst>
          </p:cNvPr>
          <p:cNvSpPr/>
          <p:nvPr/>
        </p:nvSpPr>
        <p:spPr>
          <a:xfrm>
            <a:off x="2489658" y="4947866"/>
            <a:ext cx="2513982" cy="10535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low = mid + 1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629D7E0-12FC-4E60-B3F3-67523D38B6CD}"/>
              </a:ext>
            </a:extLst>
          </p:cNvPr>
          <p:cNvSpPr/>
          <p:nvPr/>
        </p:nvSpPr>
        <p:spPr>
          <a:xfrm rot="10800000">
            <a:off x="7768026" y="5410200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2D8CF3-346A-4F05-AA78-3470FE27C52A}"/>
              </a:ext>
            </a:extLst>
          </p:cNvPr>
          <p:cNvGrpSpPr/>
          <p:nvPr/>
        </p:nvGrpSpPr>
        <p:grpSpPr>
          <a:xfrm>
            <a:off x="7620000" y="5341172"/>
            <a:ext cx="610330" cy="450028"/>
            <a:chOff x="6377554" y="5238024"/>
            <a:chExt cx="847247" cy="553176"/>
          </a:xfrm>
        </p:grpSpPr>
        <p:sp>
          <p:nvSpPr>
            <p:cNvPr id="41" name="Equals 40">
              <a:extLst>
                <a:ext uri="{FF2B5EF4-FFF2-40B4-BE49-F238E27FC236}">
                  <a16:creationId xmlns:a16="http://schemas.microsoft.com/office/drawing/2014/main" id="{C161F59C-63F3-47AC-825E-CA64392E3762}"/>
                </a:ext>
              </a:extLst>
            </p:cNvPr>
            <p:cNvSpPr/>
            <p:nvPr/>
          </p:nvSpPr>
          <p:spPr>
            <a:xfrm>
              <a:off x="6377554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Equals 41">
              <a:extLst>
                <a:ext uri="{FF2B5EF4-FFF2-40B4-BE49-F238E27FC236}">
                  <a16:creationId xmlns:a16="http://schemas.microsoft.com/office/drawing/2014/main" id="{A6F8CA14-BA20-4954-A8FF-0D243C141A24}"/>
                </a:ext>
              </a:extLst>
            </p:cNvPr>
            <p:cNvSpPr/>
            <p:nvPr/>
          </p:nvSpPr>
          <p:spPr>
            <a:xfrm>
              <a:off x="6790412" y="5238024"/>
              <a:ext cx="434389" cy="553176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E261F1-3A40-4965-B867-FFDA663B1BD2}"/>
              </a:ext>
            </a:extLst>
          </p:cNvPr>
          <p:cNvSpPr txBox="1"/>
          <p:nvPr/>
        </p:nvSpPr>
        <p:spPr>
          <a:xfrm>
            <a:off x="6735170" y="5280371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2495990" y="12259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3670365" y="12101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4800600" y="12201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5940912" y="12201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59AE0-6A21-4006-A97E-EA243EAEEE84}"/>
              </a:ext>
            </a:extLst>
          </p:cNvPr>
          <p:cNvSpPr txBox="1"/>
          <p:nvPr/>
        </p:nvSpPr>
        <p:spPr>
          <a:xfrm>
            <a:off x="7073151" y="121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5618B3-BF4B-4FFE-B5F8-4EFAD55CBB13}"/>
              </a:ext>
            </a:extLst>
          </p:cNvPr>
          <p:cNvSpPr txBox="1"/>
          <p:nvPr/>
        </p:nvSpPr>
        <p:spPr>
          <a:xfrm>
            <a:off x="8216860" y="12215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75CABC-C045-428C-80F3-A84109432D87}"/>
              </a:ext>
            </a:extLst>
          </p:cNvPr>
          <p:cNvSpPr txBox="1"/>
          <p:nvPr/>
        </p:nvSpPr>
        <p:spPr>
          <a:xfrm>
            <a:off x="9402186" y="121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AE67BAEA-8E39-4100-8EBB-EF4E6393A93F}"/>
              </a:ext>
            </a:extLst>
          </p:cNvPr>
          <p:cNvSpPr/>
          <p:nvPr/>
        </p:nvSpPr>
        <p:spPr>
          <a:xfrm>
            <a:off x="2094869" y="5036468"/>
            <a:ext cx="2304610" cy="106984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1A1A1A"/>
                </a:solidFill>
              </a:rPr>
              <a:t>Element Found</a:t>
            </a:r>
          </a:p>
        </p:txBody>
      </p:sp>
    </p:spTree>
    <p:extLst>
      <p:ext uri="{BB962C8B-B14F-4D97-AF65-F5344CB8AC3E}">
        <p14:creationId xmlns:p14="http://schemas.microsoft.com/office/powerpoint/2010/main" val="28005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375 -4.8148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19088 3.33333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18685 -4.81481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88 3.33333E-6 L -0.0957 3.33333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35" grpId="0"/>
      <p:bldP spid="35" grpId="1"/>
      <p:bldP spid="23" grpId="0" animBg="1"/>
      <p:bldP spid="23" grpId="1" animBg="1"/>
      <p:bldP spid="23" grpId="2" animBg="1"/>
      <p:bldP spid="23" grpId="3" animBg="1"/>
      <p:bldP spid="23" grpId="4" animBg="1"/>
      <p:bldP spid="38" grpId="0"/>
      <p:bldP spid="38" grpId="1"/>
      <p:bldP spid="24" grpId="0" animBg="1"/>
      <p:bldP spid="24" grpId="1" animBg="1"/>
      <p:bldP spid="39" grpId="0" animBg="1"/>
      <p:bldP spid="39" grpId="1" animBg="1"/>
      <p:bldP spid="48" grpId="0"/>
      <p:bldP spid="25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09600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60960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58150-D0FC-4852-A1E1-6D270BA8970A}"/>
              </a:ext>
            </a:extLst>
          </p:cNvPr>
          <p:cNvGrpSpPr/>
          <p:nvPr/>
        </p:nvGrpSpPr>
        <p:grpSpPr>
          <a:xfrm>
            <a:off x="2094869" y="1526900"/>
            <a:ext cx="7999035" cy="914400"/>
            <a:chOff x="1524000" y="1647116"/>
            <a:chExt cx="7999035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637B4A-30DF-4ECC-A6DE-031C21F352E9}"/>
                </a:ext>
              </a:extLst>
            </p:cNvPr>
            <p:cNvSpPr/>
            <p:nvPr/>
          </p:nvSpPr>
          <p:spPr>
            <a:xfrm>
              <a:off x="1524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40C77-A651-40C5-ABA7-1B21D351C4DB}"/>
                </a:ext>
              </a:extLst>
            </p:cNvPr>
            <p:cNvSpPr/>
            <p:nvPr/>
          </p:nvSpPr>
          <p:spPr>
            <a:xfrm>
              <a:off x="2667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20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F2AAD9-4B37-4EA2-9B48-97A4EAE9DDBE}"/>
                </a:ext>
              </a:extLst>
            </p:cNvPr>
            <p:cNvSpPr/>
            <p:nvPr/>
          </p:nvSpPr>
          <p:spPr>
            <a:xfrm>
              <a:off x="3810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30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3C4B7F-62EE-46C0-80ED-0F6AC3D46D3C}"/>
                </a:ext>
              </a:extLst>
            </p:cNvPr>
            <p:cNvSpPr/>
            <p:nvPr/>
          </p:nvSpPr>
          <p:spPr>
            <a:xfrm>
              <a:off x="4953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40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3259D-4195-4584-909E-0445B03DDDFC}"/>
                </a:ext>
              </a:extLst>
            </p:cNvPr>
            <p:cNvSpPr/>
            <p:nvPr/>
          </p:nvSpPr>
          <p:spPr>
            <a:xfrm>
              <a:off x="6096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50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30DDA7-2C71-4B99-814D-2C234D22867F}"/>
                </a:ext>
              </a:extLst>
            </p:cNvPr>
            <p:cNvSpPr/>
            <p:nvPr/>
          </p:nvSpPr>
          <p:spPr>
            <a:xfrm>
              <a:off x="7239000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60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D61AA-4928-4DF3-9FC2-E4E18CFC515E}"/>
                </a:ext>
              </a:extLst>
            </p:cNvPr>
            <p:cNvSpPr/>
            <p:nvPr/>
          </p:nvSpPr>
          <p:spPr>
            <a:xfrm>
              <a:off x="8380035" y="1647116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3200" dirty="0"/>
                <a:t>70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AF1C79-4655-4C15-8193-E635117BC65E}"/>
              </a:ext>
            </a:extLst>
          </p:cNvPr>
          <p:cNvGrpSpPr/>
          <p:nvPr/>
        </p:nvGrpSpPr>
        <p:grpSpPr>
          <a:xfrm>
            <a:off x="2088157" y="2514600"/>
            <a:ext cx="1143000" cy="1825901"/>
            <a:chOff x="1393566" y="2593699"/>
            <a:chExt cx="1143000" cy="182590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720CE9-A91E-4B6B-AF59-ACEDB863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10ED055-6068-49D0-8F7B-639CF816B573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2A3D0-E173-4069-98A4-9BD57F84713F}"/>
              </a:ext>
            </a:extLst>
          </p:cNvPr>
          <p:cNvGrpSpPr/>
          <p:nvPr/>
        </p:nvGrpSpPr>
        <p:grpSpPr>
          <a:xfrm>
            <a:off x="8949472" y="2532155"/>
            <a:ext cx="1143000" cy="1825901"/>
            <a:chOff x="1393566" y="2593699"/>
            <a:chExt cx="1143000" cy="182590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10AFBB-5D25-4972-A46E-4030F048E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066" y="2593699"/>
              <a:ext cx="0" cy="103970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0B5E421-148C-4A00-8752-A289A31AA5EB}"/>
                </a:ext>
              </a:extLst>
            </p:cNvPr>
            <p:cNvSpPr/>
            <p:nvPr/>
          </p:nvSpPr>
          <p:spPr>
            <a:xfrm>
              <a:off x="1393566" y="3633405"/>
              <a:ext cx="1143000" cy="78619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high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D5AC38-FAF3-42E8-BB35-44A9C8CD89BC}"/>
              </a:ext>
            </a:extLst>
          </p:cNvPr>
          <p:cNvGrpSpPr/>
          <p:nvPr/>
        </p:nvGrpSpPr>
        <p:grpSpPr>
          <a:xfrm>
            <a:off x="8329532" y="4717034"/>
            <a:ext cx="1032416" cy="1226566"/>
            <a:chOff x="8417452" y="4717034"/>
            <a:chExt cx="1032416" cy="122656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F6F62A0-3796-4348-83A0-A31151D23BEB}"/>
                </a:ext>
              </a:extLst>
            </p:cNvPr>
            <p:cNvSpPr/>
            <p:nvPr/>
          </p:nvSpPr>
          <p:spPr>
            <a:xfrm>
              <a:off x="8433440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06A1A3-4518-4D8A-8097-78D82788FE7E}"/>
                </a:ext>
              </a:extLst>
            </p:cNvPr>
            <p:cNvSpPr txBox="1"/>
            <p:nvPr/>
          </p:nvSpPr>
          <p:spPr>
            <a:xfrm>
              <a:off x="8417452" y="4717034"/>
              <a:ext cx="1032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tx2">
                      <a:lumMod val="50000"/>
                    </a:schemeClr>
                  </a:solidFill>
                </a:rPr>
                <a:t>A[</a:t>
              </a:r>
              <a:r>
                <a:rPr lang="en-IN" sz="2400" b="1" dirty="0" err="1">
                  <a:solidFill>
                    <a:schemeClr val="tx2">
                      <a:lumMod val="50000"/>
                    </a:schemeClr>
                  </a:solidFill>
                </a:rPr>
                <a:t>val</a:t>
              </a:r>
              <a:r>
                <a:rPr lang="en-IN" sz="2400" b="1" dirty="0">
                  <a:solidFill>
                    <a:schemeClr val="tx2">
                      <a:lumMod val="50000"/>
                    </a:schemeClr>
                  </a:solidFill>
                </a:rPr>
                <a:t>]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42A94-12DA-44B0-86AC-E4493245FAA2}"/>
              </a:ext>
            </a:extLst>
          </p:cNvPr>
          <p:cNvGrpSpPr/>
          <p:nvPr/>
        </p:nvGrpSpPr>
        <p:grpSpPr>
          <a:xfrm>
            <a:off x="5693254" y="1620654"/>
            <a:ext cx="823077" cy="1872748"/>
            <a:chOff x="5693254" y="1620654"/>
            <a:chExt cx="823077" cy="187274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0D3958-AA40-4CAE-B181-C107F0883C71}"/>
                </a:ext>
              </a:extLst>
            </p:cNvPr>
            <p:cNvGrpSpPr/>
            <p:nvPr/>
          </p:nvGrpSpPr>
          <p:grpSpPr>
            <a:xfrm>
              <a:off x="5693254" y="2446449"/>
              <a:ext cx="823077" cy="1046953"/>
              <a:chOff x="1393566" y="2590188"/>
              <a:chExt cx="1143000" cy="1829412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6919F0D-E09A-479A-830C-5028F2CB6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67" y="2590188"/>
                <a:ext cx="0" cy="1009129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0AA7F4E4-7CAC-4E6E-AC87-30241A28D1EC}"/>
                  </a:ext>
                </a:extLst>
              </p:cNvPr>
              <p:cNvSpPr/>
              <p:nvPr/>
            </p:nvSpPr>
            <p:spPr>
              <a:xfrm>
                <a:off x="1393566" y="3633405"/>
                <a:ext cx="1143000" cy="786195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mid</a:t>
                </a: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6C884A-4438-4DA5-9901-166205D8EAD2}"/>
                </a:ext>
              </a:extLst>
            </p:cNvPr>
            <p:cNvSpPr/>
            <p:nvPr/>
          </p:nvSpPr>
          <p:spPr>
            <a:xfrm>
              <a:off x="5705198" y="1620654"/>
              <a:ext cx="802087" cy="7268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CCA5076E-0A93-45D6-8843-1664F98F0F48}"/>
              </a:ext>
            </a:extLst>
          </p:cNvPr>
          <p:cNvSpPr/>
          <p:nvPr/>
        </p:nvSpPr>
        <p:spPr>
          <a:xfrm>
            <a:off x="2377484" y="4955231"/>
            <a:ext cx="2513984" cy="1064569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131313"/>
                </a:solidFill>
              </a:rPr>
              <a:t>high = mid - 1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128743E-E0CC-4409-B550-A25B1402E8F5}"/>
              </a:ext>
            </a:extLst>
          </p:cNvPr>
          <p:cNvSpPr/>
          <p:nvPr/>
        </p:nvSpPr>
        <p:spPr>
          <a:xfrm>
            <a:off x="7768028" y="5410200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B2734D-3B03-4090-A1B7-9420FA791735}"/>
              </a:ext>
            </a:extLst>
          </p:cNvPr>
          <p:cNvGrpSpPr/>
          <p:nvPr/>
        </p:nvGrpSpPr>
        <p:grpSpPr>
          <a:xfrm>
            <a:off x="6516331" y="4717035"/>
            <a:ext cx="1128752" cy="1226565"/>
            <a:chOff x="6516331" y="4717035"/>
            <a:chExt cx="1128752" cy="122656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056AE5E-307D-447E-B50F-581F98C18293}"/>
                </a:ext>
              </a:extLst>
            </p:cNvPr>
            <p:cNvSpPr/>
            <p:nvPr/>
          </p:nvSpPr>
          <p:spPr>
            <a:xfrm>
              <a:off x="6593287" y="5178700"/>
              <a:ext cx="893486" cy="764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4D2080-DBCD-46DC-B0B7-9FB424EFDB4F}"/>
                </a:ext>
              </a:extLst>
            </p:cNvPr>
            <p:cNvSpPr txBox="1"/>
            <p:nvPr/>
          </p:nvSpPr>
          <p:spPr>
            <a:xfrm>
              <a:off x="6516331" y="4717035"/>
              <a:ext cx="1128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A[mid]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E0360B2-8FE4-475B-B0F8-7F39B51D1120}"/>
              </a:ext>
            </a:extLst>
          </p:cNvPr>
          <p:cNvSpPr txBox="1"/>
          <p:nvPr/>
        </p:nvSpPr>
        <p:spPr>
          <a:xfrm>
            <a:off x="6735170" y="5268558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913CFE6-637D-4764-AA5E-9EC574DD1CF9}"/>
              </a:ext>
            </a:extLst>
          </p:cNvPr>
          <p:cNvSpPr/>
          <p:nvPr/>
        </p:nvSpPr>
        <p:spPr>
          <a:xfrm>
            <a:off x="4891468" y="546743"/>
            <a:ext cx="2951557" cy="5829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212121"/>
                </a:solidFill>
              </a:rPr>
              <a:t>mid = (low + high) /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41C58-213A-4DA9-9A6E-3C86EE161F58}"/>
              </a:ext>
            </a:extLst>
          </p:cNvPr>
          <p:cNvSpPr txBox="1"/>
          <p:nvPr/>
        </p:nvSpPr>
        <p:spPr>
          <a:xfrm>
            <a:off x="6746030" y="5280371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7599BE1-3161-445B-83FE-7C62F49741DB}"/>
              </a:ext>
            </a:extLst>
          </p:cNvPr>
          <p:cNvSpPr/>
          <p:nvPr/>
        </p:nvSpPr>
        <p:spPr>
          <a:xfrm>
            <a:off x="2489658" y="4947866"/>
            <a:ext cx="2513982" cy="10535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low = mid + 1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629D7E0-12FC-4E60-B3F3-67523D38B6CD}"/>
              </a:ext>
            </a:extLst>
          </p:cNvPr>
          <p:cNvSpPr/>
          <p:nvPr/>
        </p:nvSpPr>
        <p:spPr>
          <a:xfrm rot="10800000">
            <a:off x="7756170" y="5410199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261F1-3A40-4965-B867-FFDA663B1BD2}"/>
              </a:ext>
            </a:extLst>
          </p:cNvPr>
          <p:cNvSpPr txBox="1"/>
          <p:nvPr/>
        </p:nvSpPr>
        <p:spPr>
          <a:xfrm>
            <a:off x="6735170" y="5280371"/>
            <a:ext cx="61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5A2BA-E2BD-4B83-8BC5-B904301FAB7C}"/>
              </a:ext>
            </a:extLst>
          </p:cNvPr>
          <p:cNvSpPr txBox="1"/>
          <p:nvPr/>
        </p:nvSpPr>
        <p:spPr>
          <a:xfrm>
            <a:off x="2495990" y="12259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74C396-54B0-4C01-A093-B4332DD2F9FA}"/>
              </a:ext>
            </a:extLst>
          </p:cNvPr>
          <p:cNvSpPr txBox="1"/>
          <p:nvPr/>
        </p:nvSpPr>
        <p:spPr>
          <a:xfrm>
            <a:off x="3670365" y="12101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63B6EE-52BD-454D-8C51-809BE2B2D053}"/>
              </a:ext>
            </a:extLst>
          </p:cNvPr>
          <p:cNvSpPr txBox="1"/>
          <p:nvPr/>
        </p:nvSpPr>
        <p:spPr>
          <a:xfrm>
            <a:off x="4800600" y="12201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BBAF1F-5F77-4BAA-8FD3-A526A2E1A2C5}"/>
              </a:ext>
            </a:extLst>
          </p:cNvPr>
          <p:cNvSpPr txBox="1"/>
          <p:nvPr/>
        </p:nvSpPr>
        <p:spPr>
          <a:xfrm>
            <a:off x="5940912" y="12201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59AE0-6A21-4006-A97E-EA243EAEEE84}"/>
              </a:ext>
            </a:extLst>
          </p:cNvPr>
          <p:cNvSpPr txBox="1"/>
          <p:nvPr/>
        </p:nvSpPr>
        <p:spPr>
          <a:xfrm>
            <a:off x="7073151" y="121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5618B3-BF4B-4FFE-B5F8-4EFAD55CBB13}"/>
              </a:ext>
            </a:extLst>
          </p:cNvPr>
          <p:cNvSpPr txBox="1"/>
          <p:nvPr/>
        </p:nvSpPr>
        <p:spPr>
          <a:xfrm>
            <a:off x="8216860" y="12215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75CABC-C045-428C-80F3-A84109432D87}"/>
              </a:ext>
            </a:extLst>
          </p:cNvPr>
          <p:cNvSpPr txBox="1"/>
          <p:nvPr/>
        </p:nvSpPr>
        <p:spPr>
          <a:xfrm>
            <a:off x="9402186" y="121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843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375 -4.8148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19088 3.33333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18685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88 3.33333E-6 L -0.0957 3.33333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76 0.00254 L 0.28203 0.0025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35" grpId="0"/>
      <p:bldP spid="35" grpId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38" grpId="0"/>
      <p:bldP spid="38" grpId="1"/>
      <p:bldP spid="24" grpId="0" animBg="1"/>
      <p:bldP spid="24" grpId="1" animBg="1"/>
      <p:bldP spid="24" grpId="2" animBg="1"/>
      <p:bldP spid="24" grpId="3" animBg="1"/>
      <p:bldP spid="39" grpId="0" animBg="1"/>
      <p:bldP spid="39" grpId="1" animBg="1"/>
      <p:bldP spid="39" grpId="2" animBg="1"/>
      <p:bldP spid="48" grpId="0"/>
      <p:bldP spid="25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Jump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0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990</Words>
  <Application>Microsoft Office PowerPoint</Application>
  <PresentationFormat>Widescreen</PresentationFormat>
  <Paragraphs>211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221</cp:revision>
  <dcterms:created xsi:type="dcterms:W3CDTF">2006-08-16T00:00:00Z</dcterms:created>
  <dcterms:modified xsi:type="dcterms:W3CDTF">2023-07-19T02:19:13Z</dcterms:modified>
</cp:coreProperties>
</file>