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8"/>
  </p:notesMasterIdLst>
  <p:sldIdLst>
    <p:sldId id="271" r:id="rId2"/>
    <p:sldId id="290" r:id="rId3"/>
    <p:sldId id="350" r:id="rId4"/>
    <p:sldId id="351" r:id="rId5"/>
    <p:sldId id="352" r:id="rId6"/>
    <p:sldId id="289" r:id="rId7"/>
  </p:sldIdLst>
  <p:sldSz cx="12192000" cy="6858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Nunito Sans" pitchFamily="2" charset="0"/>
      <p:regular r:id="rId13"/>
      <p:bold r:id="rId14"/>
      <p:italic r:id="rId15"/>
      <p:boldItalic r:id="rId16"/>
    </p:embeddedFont>
    <p:embeddedFont>
      <p:font typeface="Nunito Sans SemiBold" pitchFamily="2" charset="0"/>
      <p:bold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40" userDrawn="1">
          <p15:clr>
            <a:srgbClr val="A4A3A4"/>
          </p15:clr>
        </p15:guide>
        <p15:guide id="2" pos="60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E5E5"/>
    <a:srgbClr val="525252"/>
    <a:srgbClr val="1A1A1A"/>
    <a:srgbClr val="4A4A4A"/>
    <a:srgbClr val="131313"/>
    <a:srgbClr val="212121"/>
    <a:srgbClr val="303030"/>
    <a:srgbClr val="3D3D3D"/>
    <a:srgbClr val="F051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9599" autoAdjust="0"/>
  </p:normalViewPr>
  <p:slideViewPr>
    <p:cSldViewPr>
      <p:cViewPr varScale="1">
        <p:scale>
          <a:sx n="77" d="100"/>
          <a:sy n="77" d="100"/>
        </p:scale>
        <p:origin x="682" y="53"/>
      </p:cViewPr>
      <p:guideLst>
        <p:guide orient="horz" pos="3840"/>
        <p:guide pos="600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13" Type="http://schemas.openxmlformats.org/officeDocument/2006/relationships/font" Target="fonts/font5.fntdata" /><Relationship Id="rId18" Type="http://schemas.openxmlformats.org/officeDocument/2006/relationships/font" Target="fonts/font10.fntdata" /><Relationship Id="rId3" Type="http://schemas.openxmlformats.org/officeDocument/2006/relationships/slide" Target="slides/slide2.xml" /><Relationship Id="rId21" Type="http://schemas.openxmlformats.org/officeDocument/2006/relationships/theme" Target="theme/theme1.xml" /><Relationship Id="rId7" Type="http://schemas.openxmlformats.org/officeDocument/2006/relationships/slide" Target="slides/slide6.xml" /><Relationship Id="rId12" Type="http://schemas.openxmlformats.org/officeDocument/2006/relationships/font" Target="fonts/font4.fntdata" /><Relationship Id="rId17" Type="http://schemas.openxmlformats.org/officeDocument/2006/relationships/font" Target="fonts/font9.fntdata" /><Relationship Id="rId2" Type="http://schemas.openxmlformats.org/officeDocument/2006/relationships/slide" Target="slides/slide1.xml" /><Relationship Id="rId16" Type="http://schemas.openxmlformats.org/officeDocument/2006/relationships/font" Target="fonts/font8.fntdata" /><Relationship Id="rId20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font" Target="fonts/font3.fntdata" /><Relationship Id="rId5" Type="http://schemas.openxmlformats.org/officeDocument/2006/relationships/slide" Target="slides/slide4.xml" /><Relationship Id="rId15" Type="http://schemas.openxmlformats.org/officeDocument/2006/relationships/font" Target="fonts/font7.fntdata" /><Relationship Id="rId10" Type="http://schemas.openxmlformats.org/officeDocument/2006/relationships/font" Target="fonts/font2.fntdata" /><Relationship Id="rId19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font" Target="fonts/font1.fntdata" /><Relationship Id="rId14" Type="http://schemas.openxmlformats.org/officeDocument/2006/relationships/font" Target="fonts/font6.fntdata" /><Relationship Id="rId22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27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>
                <a:latin typeface="Nunito Sans" panose="00000500000000000000" pitchFamily="2" charset="0"/>
              </a:rPr>
              <a:t>Cover Page</a:t>
            </a:r>
          </a:p>
          <a:p>
            <a:r>
              <a:rPr lang="en-US" dirty="0">
                <a:latin typeface="Nunito Sans" panose="00000500000000000000" pitchFamily="2" charset="0"/>
              </a:rPr>
              <a:t>Font: </a:t>
            </a:r>
            <a:r>
              <a:rPr lang="en-US" dirty="0" err="1">
                <a:latin typeface="Nunito Sans" panose="00000500000000000000" pitchFamily="2" charset="0"/>
              </a:rPr>
              <a:t>Nunito</a:t>
            </a:r>
            <a:r>
              <a:rPr lang="en-US" dirty="0">
                <a:latin typeface="Nunito Sans" panose="00000500000000000000" pitchFamily="2" charset="0"/>
              </a:rPr>
              <a:t> Sans</a:t>
            </a:r>
          </a:p>
          <a:p>
            <a:r>
              <a:rPr lang="en-US" dirty="0">
                <a:latin typeface="Nunito Sans" panose="00000500000000000000" pitchFamily="2" charset="0"/>
              </a:rPr>
              <a:t>Primary colors: Black, White and Red (#F05136)</a:t>
            </a:r>
          </a:p>
          <a:p>
            <a:r>
              <a:rPr lang="en-US" b="1" dirty="0">
                <a:latin typeface="Nunito Sans" panose="00000500000000000000" pitchFamily="2" charset="0"/>
              </a:rPr>
              <a:t>General Instruction: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edit this PPT (keep it for future reference) </a:t>
            </a:r>
          </a:p>
          <a:p>
            <a:r>
              <a:rPr lang="en-US" dirty="0">
                <a:latin typeface="Nunito Sans" panose="00000500000000000000" pitchFamily="2" charset="0"/>
              </a:rPr>
              <a:t>Copy paste the required slide into your PPT. Format it there.</a:t>
            </a:r>
          </a:p>
          <a:p>
            <a:r>
              <a:rPr lang="en-US" dirty="0">
                <a:latin typeface="Nunito Sans" panose="00000500000000000000" pitchFamily="2" charset="0"/>
              </a:rPr>
              <a:t>Write less, talk/present more</a:t>
            </a:r>
          </a:p>
          <a:p>
            <a:r>
              <a:rPr lang="en-US" dirty="0">
                <a:latin typeface="Nunito Sans" panose="00000500000000000000" pitchFamily="2" charset="0"/>
              </a:rPr>
              <a:t>Use the font </a:t>
            </a:r>
            <a:r>
              <a:rPr lang="en-US" b="1" dirty="0" err="1">
                <a:latin typeface="Nunito Sans" panose="00000500000000000000" pitchFamily="2" charset="0"/>
              </a:rPr>
              <a:t>Nunito</a:t>
            </a:r>
            <a:r>
              <a:rPr lang="en-US" b="1" dirty="0">
                <a:latin typeface="Nunito Sans" panose="00000500000000000000" pitchFamily="2" charset="0"/>
              </a:rPr>
              <a:t> Sans Regular</a:t>
            </a:r>
            <a:r>
              <a:rPr lang="en-US" dirty="0">
                <a:latin typeface="Nunito Sans" panose="00000500000000000000" pitchFamily="2" charset="0"/>
              </a:rPr>
              <a:t>. You can download it from google fonts (</a:t>
            </a:r>
            <a:r>
              <a:rPr lang="en-US" i="1" u="sng" dirty="0">
                <a:solidFill>
                  <a:srgbClr val="0070C0"/>
                </a:solidFill>
                <a:latin typeface="Nunito Sans" panose="00000500000000000000" pitchFamily="2" charset="0"/>
              </a:rPr>
              <a:t>https://fonts.google.com/specimen/Nunito+Sans</a:t>
            </a:r>
            <a:r>
              <a:rPr lang="en-US" dirty="0">
                <a:latin typeface="Nunito Sans" panose="00000500000000000000" pitchFamily="2" charset="0"/>
              </a:rPr>
              <a:t>). </a:t>
            </a:r>
          </a:p>
          <a:p>
            <a:r>
              <a:rPr lang="en-US" dirty="0">
                <a:latin typeface="Nunito Sans" panose="00000500000000000000" pitchFamily="2" charset="0"/>
              </a:rPr>
              <a:t>Don’t change the size and/or positions of headings, texts, unless absolutely necessary. (minimum size: 20)</a:t>
            </a:r>
          </a:p>
          <a:p>
            <a:r>
              <a:rPr lang="en-US" dirty="0">
                <a:latin typeface="Nunito Sans" panose="00000500000000000000" pitchFamily="2" charset="0"/>
              </a:rPr>
              <a:t>The size of the image must be adjusted according to the text. (try to make it look visually attractive)</a:t>
            </a:r>
          </a:p>
          <a:p>
            <a:r>
              <a:rPr lang="en-US" dirty="0">
                <a:latin typeface="Nunito Sans" panose="00000500000000000000" pitchFamily="2" charset="0"/>
              </a:rPr>
              <a:t>1 image per slide. No more than 4 points per slide.</a:t>
            </a:r>
          </a:p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Blank slide (Text Only)</a:t>
            </a:r>
          </a:p>
          <a:p>
            <a:r>
              <a:rPr lang="en-US" b="0" dirty="0"/>
              <a:t>Use this slide as an </a:t>
            </a:r>
            <a:r>
              <a:rPr lang="en-US" b="1" dirty="0"/>
              <a:t>extension of other slides</a:t>
            </a:r>
            <a:r>
              <a:rPr lang="en-US" b="0" dirty="0"/>
              <a:t>. Therefore, if the data doesn’t fit in any of the slides then put the extra data 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135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Thank you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7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7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7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7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7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Divide and Conquer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Quick Sort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921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529883" y="609600"/>
            <a:ext cx="110525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Nunito Sans" panose="00000500000000000000" pitchFamily="2" charset="0"/>
              </a:rPr>
              <a:t>Key idea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EAF5D4-ACA4-4BA5-97E2-CC78C0F62C28}"/>
              </a:ext>
            </a:extLst>
          </p:cNvPr>
          <p:cNvGrpSpPr/>
          <p:nvPr/>
        </p:nvGrpSpPr>
        <p:grpSpPr>
          <a:xfrm>
            <a:off x="2286000" y="2019300"/>
            <a:ext cx="6858000" cy="914400"/>
            <a:chOff x="2286000" y="2019300"/>
            <a:chExt cx="6858000" cy="914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16607D9-A677-42F3-AF47-B11B5B876A04}"/>
                </a:ext>
              </a:extLst>
            </p:cNvPr>
            <p:cNvSpPr/>
            <p:nvPr/>
          </p:nvSpPr>
          <p:spPr>
            <a:xfrm>
              <a:off x="2286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AFA14B6-A260-4FCC-81B3-1B2D1B7A091E}"/>
                </a:ext>
              </a:extLst>
            </p:cNvPr>
            <p:cNvSpPr/>
            <p:nvPr/>
          </p:nvSpPr>
          <p:spPr>
            <a:xfrm>
              <a:off x="3429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DBA1057-BB71-43F9-853E-D1DB9F6FB551}"/>
                </a:ext>
              </a:extLst>
            </p:cNvPr>
            <p:cNvSpPr/>
            <p:nvPr/>
          </p:nvSpPr>
          <p:spPr>
            <a:xfrm>
              <a:off x="4572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A429A2-9C6C-4A09-9964-439BA5E8BA7A}"/>
                </a:ext>
              </a:extLst>
            </p:cNvPr>
            <p:cNvSpPr/>
            <p:nvPr/>
          </p:nvSpPr>
          <p:spPr>
            <a:xfrm>
              <a:off x="5715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5A65A2-4CE1-4023-96EA-CDD12B2D265D}"/>
                </a:ext>
              </a:extLst>
            </p:cNvPr>
            <p:cNvSpPr/>
            <p:nvPr/>
          </p:nvSpPr>
          <p:spPr>
            <a:xfrm>
              <a:off x="6858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A0B6182-B2A4-4730-9C93-D2CF34731113}"/>
                </a:ext>
              </a:extLst>
            </p:cNvPr>
            <p:cNvSpPr/>
            <p:nvPr/>
          </p:nvSpPr>
          <p:spPr>
            <a:xfrm>
              <a:off x="8001000" y="2019300"/>
              <a:ext cx="1143000" cy="914400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3200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402C5-EEE3-4E4E-9F3D-6E86B8323502}"/>
              </a:ext>
            </a:extLst>
          </p:cNvPr>
          <p:cNvSpPr/>
          <p:nvPr/>
        </p:nvSpPr>
        <p:spPr>
          <a:xfrm>
            <a:off x="634226" y="551586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7F0E89-7E4A-402F-85BD-51C0B9D4DDF2}"/>
              </a:ext>
            </a:extLst>
          </p:cNvPr>
          <p:cNvGrpSpPr/>
          <p:nvPr/>
        </p:nvGrpSpPr>
        <p:grpSpPr>
          <a:xfrm>
            <a:off x="2697484" y="1654124"/>
            <a:ext cx="6025670" cy="382565"/>
            <a:chOff x="2495990" y="1524000"/>
            <a:chExt cx="6025670" cy="38256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4E45673-466A-408A-A309-E36D7176A712}"/>
                </a:ext>
              </a:extLst>
            </p:cNvPr>
            <p:cNvSpPr txBox="1"/>
            <p:nvPr/>
          </p:nvSpPr>
          <p:spPr>
            <a:xfrm>
              <a:off x="2495990" y="152400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77EBD81-FEED-43F8-AF3C-4C962B4A56CD}"/>
                </a:ext>
              </a:extLst>
            </p:cNvPr>
            <p:cNvSpPr txBox="1"/>
            <p:nvPr/>
          </p:nvSpPr>
          <p:spPr>
            <a:xfrm>
              <a:off x="3670365" y="1525790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1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92C4C03-6AA7-4C2A-A4C4-2CE6EA7CFA3F}"/>
                </a:ext>
              </a:extLst>
            </p:cNvPr>
            <p:cNvSpPr txBox="1"/>
            <p:nvPr/>
          </p:nvSpPr>
          <p:spPr>
            <a:xfrm>
              <a:off x="4800600" y="153576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BDBA97B-CE90-45FD-9892-2821A9A083D5}"/>
                </a:ext>
              </a:extLst>
            </p:cNvPr>
            <p:cNvSpPr txBox="1"/>
            <p:nvPr/>
          </p:nvSpPr>
          <p:spPr>
            <a:xfrm>
              <a:off x="5940912" y="153576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3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5D190F-976F-4276-9B7D-115BD171C8D2}"/>
                </a:ext>
              </a:extLst>
            </p:cNvPr>
            <p:cNvSpPr txBox="1"/>
            <p:nvPr/>
          </p:nvSpPr>
          <p:spPr>
            <a:xfrm>
              <a:off x="7073151" y="153485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4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718AC9-337A-4E7B-A1A2-7E4863D98580}"/>
                </a:ext>
              </a:extLst>
            </p:cNvPr>
            <p:cNvSpPr txBox="1"/>
            <p:nvPr/>
          </p:nvSpPr>
          <p:spPr>
            <a:xfrm>
              <a:off x="8216860" y="153723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/>
                <a:t>5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65A10F58-7F77-4E62-B8F5-750EB21513B2}"/>
              </a:ext>
            </a:extLst>
          </p:cNvPr>
          <p:cNvSpPr txBox="1"/>
          <p:nvPr/>
        </p:nvSpPr>
        <p:spPr>
          <a:xfrm>
            <a:off x="2566269" y="2204132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1C6A91-FEC9-4489-9CA0-A6DEB3797F50}"/>
              </a:ext>
            </a:extLst>
          </p:cNvPr>
          <p:cNvSpPr txBox="1"/>
          <p:nvPr/>
        </p:nvSpPr>
        <p:spPr>
          <a:xfrm>
            <a:off x="3685172" y="2214890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4251519-55ED-4A5C-9433-C465F38009E8}"/>
              </a:ext>
            </a:extLst>
          </p:cNvPr>
          <p:cNvSpPr txBox="1"/>
          <p:nvPr/>
        </p:nvSpPr>
        <p:spPr>
          <a:xfrm>
            <a:off x="4818745" y="2209800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3230A79-D95E-40E4-8650-D1F44C4674F1}"/>
              </a:ext>
            </a:extLst>
          </p:cNvPr>
          <p:cNvSpPr txBox="1"/>
          <p:nvPr/>
        </p:nvSpPr>
        <p:spPr>
          <a:xfrm>
            <a:off x="5952318" y="2219980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7FDC98F-3DE3-460F-B066-C3F17ED50ED7}"/>
              </a:ext>
            </a:extLst>
          </p:cNvPr>
          <p:cNvSpPr txBox="1"/>
          <p:nvPr/>
        </p:nvSpPr>
        <p:spPr>
          <a:xfrm>
            <a:off x="7133810" y="2219227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70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96097C-07BE-4F7A-A5B2-8BE3867CCB03}"/>
              </a:ext>
            </a:extLst>
          </p:cNvPr>
          <p:cNvSpPr txBox="1"/>
          <p:nvPr/>
        </p:nvSpPr>
        <p:spPr>
          <a:xfrm>
            <a:off x="8248454" y="2219980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35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A37C89B-AF24-4B13-B3E8-0EA180CFD65D}"/>
              </a:ext>
            </a:extLst>
          </p:cNvPr>
          <p:cNvSpPr/>
          <p:nvPr/>
        </p:nvSpPr>
        <p:spPr>
          <a:xfrm>
            <a:off x="8044819" y="4975827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B3DC9C0C-78EA-4D29-A128-875AA3D29EBA}"/>
              </a:ext>
            </a:extLst>
          </p:cNvPr>
          <p:cNvSpPr/>
          <p:nvPr/>
        </p:nvSpPr>
        <p:spPr>
          <a:xfrm>
            <a:off x="5791200" y="4965069"/>
            <a:ext cx="1066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DC6A7FB-3166-40DA-8544-ABBEE0D5C48F}"/>
              </a:ext>
            </a:extLst>
          </p:cNvPr>
          <p:cNvSpPr txBox="1"/>
          <p:nvPr/>
        </p:nvSpPr>
        <p:spPr>
          <a:xfrm>
            <a:off x="8060008" y="4474123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pivot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7A0B73-7A0E-4EFC-97B4-95267A262162}"/>
              </a:ext>
            </a:extLst>
          </p:cNvPr>
          <p:cNvSpPr txBox="1"/>
          <p:nvPr/>
        </p:nvSpPr>
        <p:spPr>
          <a:xfrm>
            <a:off x="8288253" y="5160659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8D90C6-5094-4EF8-9F8D-150FB2F006C3}"/>
              </a:ext>
            </a:extLst>
          </p:cNvPr>
          <p:cNvSpPr/>
          <p:nvPr/>
        </p:nvSpPr>
        <p:spPr>
          <a:xfrm>
            <a:off x="8189450" y="2180750"/>
            <a:ext cx="703347" cy="600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510F4C3-A7A5-4BEE-BB8E-526DE53DCA1A}"/>
              </a:ext>
            </a:extLst>
          </p:cNvPr>
          <p:cNvSpPr txBox="1"/>
          <p:nvPr/>
        </p:nvSpPr>
        <p:spPr>
          <a:xfrm>
            <a:off x="6003921" y="5160084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10</a:t>
            </a:r>
          </a:p>
        </p:txBody>
      </p:sp>
      <p:sp>
        <p:nvSpPr>
          <p:cNvPr id="45" name="Arrow: Chevron 44">
            <a:extLst>
              <a:ext uri="{FF2B5EF4-FFF2-40B4-BE49-F238E27FC236}">
                <a16:creationId xmlns:a16="http://schemas.microsoft.com/office/drawing/2014/main" id="{7F644287-0B37-40E7-98C8-4920690A0581}"/>
              </a:ext>
            </a:extLst>
          </p:cNvPr>
          <p:cNvSpPr/>
          <p:nvPr/>
        </p:nvSpPr>
        <p:spPr>
          <a:xfrm rot="10800000">
            <a:off x="7274645" y="5245457"/>
            <a:ext cx="283009" cy="375139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2CB610-3E86-4A5A-9763-88F986B3F27F}"/>
              </a:ext>
            </a:extLst>
          </p:cNvPr>
          <p:cNvCxnSpPr>
            <a:cxnSpLocks/>
          </p:cNvCxnSpPr>
          <p:nvPr/>
        </p:nvCxnSpPr>
        <p:spPr>
          <a:xfrm flipV="1">
            <a:off x="1429078" y="2971800"/>
            <a:ext cx="0" cy="1019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56176A5-6A8A-4E6D-9696-64587E8D311F}"/>
              </a:ext>
            </a:extLst>
          </p:cNvPr>
          <p:cNvCxnSpPr>
            <a:cxnSpLocks/>
          </p:cNvCxnSpPr>
          <p:nvPr/>
        </p:nvCxnSpPr>
        <p:spPr>
          <a:xfrm flipV="1">
            <a:off x="2873190" y="2971800"/>
            <a:ext cx="0" cy="1019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Arrow: Left-Right 46">
            <a:extLst>
              <a:ext uri="{FF2B5EF4-FFF2-40B4-BE49-F238E27FC236}">
                <a16:creationId xmlns:a16="http://schemas.microsoft.com/office/drawing/2014/main" id="{B384C765-EDFA-4380-80CF-70037DB7EA80}"/>
              </a:ext>
            </a:extLst>
          </p:cNvPr>
          <p:cNvSpPr/>
          <p:nvPr/>
        </p:nvSpPr>
        <p:spPr>
          <a:xfrm>
            <a:off x="2446971" y="4975830"/>
            <a:ext cx="2289635" cy="914397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SWAP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E39C86A-4A4F-48B4-A35B-1A08AFA00937}"/>
              </a:ext>
            </a:extLst>
          </p:cNvPr>
          <p:cNvSpPr txBox="1"/>
          <p:nvPr/>
        </p:nvSpPr>
        <p:spPr>
          <a:xfrm>
            <a:off x="5992606" y="5192071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40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D5D099-D811-4574-82E7-C04C92DC4219}"/>
              </a:ext>
            </a:extLst>
          </p:cNvPr>
          <p:cNvSpPr txBox="1"/>
          <p:nvPr/>
        </p:nvSpPr>
        <p:spPr>
          <a:xfrm>
            <a:off x="6003921" y="5175449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30</a:t>
            </a:r>
          </a:p>
        </p:txBody>
      </p:sp>
      <p:sp>
        <p:nvSpPr>
          <p:cNvPr id="59" name="Arrow: Chevron 58">
            <a:extLst>
              <a:ext uri="{FF2B5EF4-FFF2-40B4-BE49-F238E27FC236}">
                <a16:creationId xmlns:a16="http://schemas.microsoft.com/office/drawing/2014/main" id="{F75B6FDE-2005-4DFD-AC91-2ACD047EA852}"/>
              </a:ext>
            </a:extLst>
          </p:cNvPr>
          <p:cNvSpPr/>
          <p:nvPr/>
        </p:nvSpPr>
        <p:spPr>
          <a:xfrm>
            <a:off x="7246841" y="5245459"/>
            <a:ext cx="283009" cy="375138"/>
          </a:xfrm>
          <a:prstGeom prst="chevron">
            <a:avLst>
              <a:gd name="adj" fmla="val 749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537D2E1-3A1B-42CE-B190-FB44E90C7BC1}"/>
              </a:ext>
            </a:extLst>
          </p:cNvPr>
          <p:cNvSpPr txBox="1"/>
          <p:nvPr/>
        </p:nvSpPr>
        <p:spPr>
          <a:xfrm>
            <a:off x="5994923" y="5175449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20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27BD02-13E7-4746-A401-9373F9B9F0E9}"/>
              </a:ext>
            </a:extLst>
          </p:cNvPr>
          <p:cNvSpPr txBox="1"/>
          <p:nvPr/>
        </p:nvSpPr>
        <p:spPr>
          <a:xfrm>
            <a:off x="5976117" y="5175449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70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6EFF89B-3EF1-436D-9885-D95900953518}"/>
              </a:ext>
            </a:extLst>
          </p:cNvPr>
          <p:cNvSpPr/>
          <p:nvPr/>
        </p:nvSpPr>
        <p:spPr>
          <a:xfrm>
            <a:off x="2264590" y="1664977"/>
            <a:ext cx="3456969" cy="161162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9C71B7FF-6248-4036-9F9C-2103DAAEE0C9}"/>
              </a:ext>
            </a:extLst>
          </p:cNvPr>
          <p:cNvSpPr/>
          <p:nvPr/>
        </p:nvSpPr>
        <p:spPr>
          <a:xfrm>
            <a:off x="6858000" y="1664977"/>
            <a:ext cx="2286000" cy="161162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F239B657-AE37-4C7F-AC53-8AB8622EEA21}"/>
              </a:ext>
            </a:extLst>
          </p:cNvPr>
          <p:cNvCxnSpPr>
            <a:cxnSpLocks/>
          </p:cNvCxnSpPr>
          <p:nvPr/>
        </p:nvCxnSpPr>
        <p:spPr>
          <a:xfrm flipV="1">
            <a:off x="1429078" y="2975024"/>
            <a:ext cx="0" cy="1019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A9C3AED6-B1A0-46A7-8E05-AC8E5123454B}"/>
              </a:ext>
            </a:extLst>
          </p:cNvPr>
          <p:cNvCxnSpPr>
            <a:cxnSpLocks/>
          </p:cNvCxnSpPr>
          <p:nvPr/>
        </p:nvCxnSpPr>
        <p:spPr>
          <a:xfrm flipV="1">
            <a:off x="2875882" y="2975024"/>
            <a:ext cx="0" cy="1019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4705F3D5-4F5F-4C7B-B823-5143C1FC0F20}"/>
              </a:ext>
            </a:extLst>
          </p:cNvPr>
          <p:cNvSpPr/>
          <p:nvPr/>
        </p:nvSpPr>
        <p:spPr>
          <a:xfrm>
            <a:off x="4749611" y="2180750"/>
            <a:ext cx="703347" cy="600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9E0A0A-283B-4299-B1FD-5887860EAB64}"/>
              </a:ext>
            </a:extLst>
          </p:cNvPr>
          <p:cNvSpPr txBox="1"/>
          <p:nvPr/>
        </p:nvSpPr>
        <p:spPr>
          <a:xfrm>
            <a:off x="8288253" y="5160084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20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A3064D89-5427-4DC8-B031-3F4CB4314FD3}"/>
              </a:ext>
            </a:extLst>
          </p:cNvPr>
          <p:cNvSpPr/>
          <p:nvPr/>
        </p:nvSpPr>
        <p:spPr>
          <a:xfrm>
            <a:off x="2274644" y="1676400"/>
            <a:ext cx="1160916" cy="161162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9C482AFC-D792-42DC-8889-557A7C496FF8}"/>
              </a:ext>
            </a:extLst>
          </p:cNvPr>
          <p:cNvSpPr/>
          <p:nvPr/>
        </p:nvSpPr>
        <p:spPr>
          <a:xfrm>
            <a:off x="4554084" y="1676400"/>
            <a:ext cx="1160916" cy="1611623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27041EA9-B9F8-4B6C-9950-A7CF10CCD90E}"/>
              </a:ext>
            </a:extLst>
          </p:cNvPr>
          <p:cNvCxnSpPr>
            <a:cxnSpLocks/>
          </p:cNvCxnSpPr>
          <p:nvPr/>
        </p:nvCxnSpPr>
        <p:spPr>
          <a:xfrm flipV="1">
            <a:off x="6248400" y="2971800"/>
            <a:ext cx="0" cy="10196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37529AA9-1059-4601-AC66-CF3ADC35159E}"/>
              </a:ext>
            </a:extLst>
          </p:cNvPr>
          <p:cNvCxnSpPr>
            <a:cxnSpLocks/>
          </p:cNvCxnSpPr>
          <p:nvPr/>
        </p:nvCxnSpPr>
        <p:spPr>
          <a:xfrm flipV="1">
            <a:off x="7412916" y="2953508"/>
            <a:ext cx="0" cy="101965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F8A26ED0-D594-4736-9A6D-A787B9C6AFCD}"/>
              </a:ext>
            </a:extLst>
          </p:cNvPr>
          <p:cNvSpPr txBox="1"/>
          <p:nvPr/>
        </p:nvSpPr>
        <p:spPr>
          <a:xfrm>
            <a:off x="8282316" y="5151120"/>
            <a:ext cx="610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40</a:t>
            </a:r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93F7412-72DE-491A-B907-957CDFF6AA00}"/>
              </a:ext>
            </a:extLst>
          </p:cNvPr>
          <p:cNvSpPr/>
          <p:nvPr/>
        </p:nvSpPr>
        <p:spPr>
          <a:xfrm>
            <a:off x="8189450" y="2184265"/>
            <a:ext cx="703347" cy="60017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698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1.11111E-6 L 0.11849 1.11111E-6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1.11111E-6 L 0.08997 1.11111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97 1.11111E-6 L 0.18346 1.11111E-6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58 1.11111E-6 L 0.20846 1.11111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3.33333E-6 L -0.02526 -0.04005 C -0.03047 -0.04908 -0.03828 -0.05394 -0.04648 -0.05394 C -0.05586 -0.05394 -0.06341 -0.04908 -0.06862 -0.04005 L -0.09375 3.33333E-6 " pathEditMode="relative" rAng="0" ptsTypes="AAAAA">
                                      <p:cBhvr>
                                        <p:cTn id="11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-2708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78 -0.00069 L 0.02435 0.03519 C 0.02956 0.04329 0.03737 0.04769 0.04571 0.04769 C 0.05508 0.04769 0.0625 0.04329 0.06771 0.03519 L 0.09297 -0.00069 " pathEditMode="relative" rAng="0" ptsTypes="AAAAA">
                                      <p:cBhvr>
                                        <p:cTn id="11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347 1.11111E-6 L 0.27786 1.11111E-6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846 1.11111E-6 L 0.30195 1.11111E-6 " pathEditMode="relative" rAng="0" ptsTypes="AA">
                                      <p:cBhvr>
                                        <p:cTn id="14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297 -0.00069 L 0.11797 0.0338 C 0.12318 0.0419 0.13099 0.04653 0.1392 0.04653 C 0.14857 0.04653 0.15612 0.0419 0.16133 0.0338 L 0.18672 -0.00069 " pathEditMode="relative" rAng="0" ptsTypes="AAAAA">
                                      <p:cBhvr>
                                        <p:cTn id="1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361"/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78 -0.00138 L -0.02448 -0.04143 C -0.02969 -0.05046 -0.0375 -0.05532 -0.0457 -0.05532 C -0.05508 -0.05532 -0.06263 -0.05046 -0.06784 -0.04143 L -0.09297 -0.00138 " pathEditMode="relative" rAng="0" ptsTypes="AAAAA">
                                      <p:cBhvr>
                                        <p:cTn id="15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88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786 0.00162 L 0.37226 0.00162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226 -0.00116 L 0.46575 -0.00116 " pathEditMode="relative" rAng="0" ptsTypes="AA">
                                      <p:cBhvr>
                                        <p:cTn id="18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195 1.11111E-6 L 0.39635 1.11111E-6 " pathEditMode="relative" rAng="0" ptsTypes="AA">
                                      <p:cBhvr>
                                        <p:cTn id="19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6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4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43 -0.00138 L -0.04935 -0.04143 C -0.0599 -0.05046 -0.07578 -0.05532 -0.09232 -0.05532 C -0.11133 -0.05532 -0.12643 -0.05046 -0.13698 -0.04143 L -0.18763 -0.00138 " pathEditMode="relative" rAng="0" ptsTypes="AAAAA">
                                      <p:cBhvr>
                                        <p:cTn id="19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53" y="-2708"/>
                                    </p:animMotion>
                                  </p:childTnLst>
                                </p:cTn>
                              </p:par>
                              <p:par>
                                <p:cTn id="195" presetID="37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672 0.00255 L 0.23646 0.02292 C 0.24675 0.02708 0.26237 0.03033 0.27865 0.03033 C 0.29727 0.03033 0.31237 0.02708 0.32266 0.02292 L 0.37279 0.00255 " pathEditMode="relative" rAng="0" ptsTypes="AAAAA">
                                      <p:cBhvr>
                                        <p:cTn id="19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297" y="1389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4.44444E-6 L -0.05039 -0.04005 C -0.06081 -0.04908 -0.07656 -0.05394 -0.09297 -0.05394 C -0.11172 -0.05394 -0.12682 -0.04908 -0.13724 -0.04005 L -0.1875 4.44444E-6 " pathEditMode="relative" rAng="0" ptsTypes="AAAAA">
                                      <p:cBhvr>
                                        <p:cTn id="19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11836 -1.85185E-6 " pathEditMode="relative" rAng="0" ptsTypes="AA">
                                      <p:cBhvr>
                                        <p:cTn id="244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xit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xit" presetSubtype="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85185E-6 L 0.08971 -1.85185E-6 " pathEditMode="relative" rAng="0" ptsTypes="AA">
                                      <p:cBhvr>
                                        <p:cTn id="26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7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5" fill="hold">
                      <p:stCondLst>
                        <p:cond delay="indefinite"/>
                      </p:stCondLst>
                      <p:childTnLst>
                        <p:par>
                          <p:cTn id="266" fill="hold">
                            <p:stCondLst>
                              <p:cond delay="0"/>
                            </p:stCondLst>
                            <p:childTnLst>
                              <p:par>
                                <p:cTn id="2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5" fill="hold">
                      <p:stCondLst>
                        <p:cond delay="indefinite"/>
                      </p:stCondLst>
                      <p:childTnLst>
                        <p:par>
                          <p:cTn id="276" fill="hold">
                            <p:stCondLst>
                              <p:cond delay="0"/>
                            </p:stCondLst>
                            <p:childTnLst>
                              <p:par>
                                <p:cTn id="27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71 -1.85185E-6 L 0.18229 -1.85185E-6 " pathEditMode="relative" rAng="0" ptsTypes="AA">
                                      <p:cBhvr>
                                        <p:cTn id="27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836 -1.85185E-6 L 0.20755 -1.85185E-6 " pathEditMode="relative" rAng="0" ptsTypes="AA">
                                      <p:cBhvr>
                                        <p:cTn id="286" dur="2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44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297 0.00162 L -0.11849 -0.06088 C -0.1237 -0.075 -0.13164 -0.08241 -0.13997 -0.08241 C -0.14948 -0.08241 -0.15703 -0.075 -0.16224 -0.06088 L -0.18763 0.00162 " pathEditMode="relative" rAng="0" ptsTypes="AAAAA">
                                      <p:cBhvr>
                                        <p:cTn id="29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40" y="-4213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37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336 0.00301 L -0.06823 0.03287 C -0.06302 0.03958 -0.05521 0.04328 -0.04687 0.04328 C -0.0375 0.04328 -0.03008 0.03958 -0.02487 0.03287 L 0.00039 0.00301 " pathEditMode="relative" rAng="0" ptsTypes="AAAAA">
                                      <p:cBhvr>
                                        <p:cTn id="29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014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-0.00625 L -0.02513 -0.0463 C -0.03034 -0.05533 -0.03815 -0.06019 -0.04635 -0.06019 C -0.05573 -0.06019 -0.06315 -0.05533 -0.06836 -0.0463 L -0.09336 -0.00625 " pathEditMode="relative" rAng="0" ptsTypes="AAAAA">
                                      <p:cBhvr>
                                        <p:cTn id="294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xit" presetSubtype="0" fill="hold" grpId="1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0.00301 L 0.09349 0.00301 " pathEditMode="relative" rAng="0" ptsTypes="AA">
                                      <p:cBhvr>
                                        <p:cTn id="348" dur="20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7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presetID="1" presetClass="entr" presetSubtype="0" fill="hold" grpId="1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3" fill="hold">
                      <p:stCondLst>
                        <p:cond delay="indefinite"/>
                      </p:stCondLst>
                      <p:childTnLst>
                        <p:par>
                          <p:cTn id="354" fill="hold">
                            <p:stCondLst>
                              <p:cond delay="0"/>
                            </p:stCondLst>
                            <p:childTnLst>
                              <p:par>
                                <p:cTn id="35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023 L 0.09727 0.00023 " pathEditMode="relative" rAng="0" ptsTypes="AA">
                                      <p:cBhvr>
                                        <p:cTn id="356" dur="20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44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278 0.00255 L 0.34765 -0.03657 C 0.34245 -0.04537 0.33463 -0.05 0.3263 -0.05 C 0.31706 -0.05 0.3095 -0.04537 0.3043 -0.03657 L 0.2793 0.00255 " pathEditMode="relative" rAng="0" ptsTypes="AAAAA">
                                      <p:cBhvr>
                                        <p:cTn id="36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674" y="-2639"/>
                                    </p:animMotion>
                                  </p:childTnLst>
                                </p:cTn>
                              </p:par>
                              <p:par>
                                <p:cTn id="361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0185 L 0.02565 0.03588 C 0.03086 0.04375 0.03867 0.04791 0.047 0.04791 C 0.05638 0.04791 0.0638 0.04375 0.06901 0.03588 L 0.09427 0.00185 " pathEditMode="relative" rAng="0" ptsTypes="AAAAA">
                                      <p:cBhvr>
                                        <p:cTn id="36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88" y="2292"/>
                                    </p:animMotion>
                                  </p:childTnLst>
                                </p:cTn>
                              </p:par>
                              <p:par>
                                <p:cTn id="363" presetID="44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139 L -0.02422 -0.03866 C -0.02916 -0.04769 -0.03659 -0.05255 -0.04427 -0.05255 C -0.05299 -0.05255 -0.06015 -0.04769 -0.06497 -0.03866 L -0.08854 0.00139 " pathEditMode="relative" rAng="0" ptsTypes="AAAAA">
                                      <p:cBhvr>
                                        <p:cTn id="364" dur="20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-2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presetID="1" presetClass="exit" presetSubtype="0" fill="hold" grpId="1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" grpId="0"/>
      <p:bldP spid="29" grpId="1"/>
      <p:bldP spid="29" grpId="2"/>
      <p:bldP spid="29" grpId="3"/>
      <p:bldP spid="29" grpId="4"/>
      <p:bldP spid="31" grpId="0"/>
      <p:bldP spid="31" grpId="1"/>
      <p:bldP spid="31" grpId="2"/>
      <p:bldP spid="33" grpId="0"/>
      <p:bldP spid="33" grpId="1"/>
      <p:bldP spid="33" grpId="2"/>
      <p:bldP spid="36" grpId="0"/>
      <p:bldP spid="36" grpId="1"/>
      <p:bldP spid="37" grpId="0"/>
      <p:bldP spid="37" grpId="1"/>
      <p:bldP spid="38" grpId="0" animBg="1"/>
      <p:bldP spid="39" grpId="0" animBg="1"/>
      <p:bldP spid="40" grpId="0"/>
      <p:bldP spid="41" grpId="0"/>
      <p:bldP spid="41" grpId="1"/>
      <p:bldP spid="8" grpId="0" animBg="1"/>
      <p:bldP spid="8" grpId="1" animBg="1"/>
      <p:bldP spid="8" grpId="2" animBg="1"/>
      <p:bldP spid="43" grpId="0"/>
      <p:bldP spid="43" grpId="1"/>
      <p:bldP spid="43" grpId="2"/>
      <p:bldP spid="43" grpId="3"/>
      <p:bldP spid="45" grpId="0" animBg="1"/>
      <p:bldP spid="45" grpId="1" animBg="1"/>
      <p:bldP spid="45" grpId="2" animBg="1"/>
      <p:bldP spid="45" grpId="3" animBg="1"/>
      <p:bldP spid="45" grpId="4" animBg="1"/>
      <p:bldP spid="45" grpId="5" animBg="1"/>
      <p:bldP spid="45" grpId="6" animBg="1"/>
      <p:bldP spid="45" grpId="7" animBg="1"/>
      <p:bldP spid="47" grpId="0" animBg="1"/>
      <p:bldP spid="47" grpId="1" animBg="1"/>
      <p:bldP spid="47" grpId="2" animBg="1"/>
      <p:bldP spid="47" grpId="3" animBg="1"/>
      <p:bldP spid="47" grpId="4" animBg="1"/>
      <p:bldP spid="47" grpId="5" animBg="1"/>
      <p:bldP spid="47" grpId="6" animBg="1"/>
      <p:bldP spid="47" grpId="7" animBg="1"/>
      <p:bldP spid="47" grpId="8" animBg="1"/>
      <p:bldP spid="47" grpId="9" animBg="1"/>
      <p:bldP spid="47" grpId="10" animBg="1"/>
      <p:bldP spid="47" grpId="11" animBg="1"/>
      <p:bldP spid="47" grpId="12" animBg="1"/>
      <p:bldP spid="47" grpId="13" animBg="1"/>
      <p:bldP spid="53" grpId="0"/>
      <p:bldP spid="53" grpId="1"/>
      <p:bldP spid="58" grpId="0"/>
      <p:bldP spid="58" grpId="1"/>
      <p:bldP spid="58" grpId="2"/>
      <p:bldP spid="58" grpId="3"/>
      <p:bldP spid="59" grpId="0" animBg="1"/>
      <p:bldP spid="59" grpId="1" animBg="1"/>
      <p:bldP spid="59" grpId="2" animBg="1"/>
      <p:bldP spid="59" grpId="3" animBg="1"/>
      <p:bldP spid="59" grpId="4" animBg="1"/>
      <p:bldP spid="59" grpId="5" animBg="1"/>
      <p:bldP spid="59" grpId="6" animBg="1"/>
      <p:bldP spid="59" grpId="7" animBg="1"/>
      <p:bldP spid="77" grpId="0"/>
      <p:bldP spid="77" grpId="1"/>
      <p:bldP spid="98" grpId="0"/>
      <p:bldP spid="98" grpId="1"/>
      <p:bldP spid="98" grpId="2"/>
      <p:bldP spid="98" grpId="3"/>
      <p:bldP spid="117" grpId="0" animBg="1"/>
      <p:bldP spid="117" grpId="1" animBg="1"/>
      <p:bldP spid="118" grpId="0" animBg="1"/>
      <p:bldP spid="118" grpId="1" animBg="1"/>
      <p:bldP spid="134" grpId="0" animBg="1"/>
      <p:bldP spid="134" grpId="1" animBg="1"/>
      <p:bldP spid="134" grpId="2" animBg="1"/>
      <p:bldP spid="135" grpId="0"/>
      <p:bldP spid="135" grpId="1"/>
      <p:bldP spid="167" grpId="0" animBg="1"/>
      <p:bldP spid="167" grpId="1" animBg="1"/>
      <p:bldP spid="168" grpId="0" animBg="1"/>
      <p:bldP spid="168" grpId="1" animBg="1"/>
      <p:bldP spid="179" grpId="0"/>
      <p:bldP spid="179" grpId="1"/>
      <p:bldP spid="180" grpId="0" animBg="1"/>
      <p:bldP spid="180" grpId="1" animBg="1"/>
      <p:bldP spid="180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Merge Sort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48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73E930-58B4-4FEC-8303-01C4F888F30D}"/>
              </a:ext>
            </a:extLst>
          </p:cNvPr>
          <p:cNvSpPr txBox="1"/>
          <p:nvPr/>
        </p:nvSpPr>
        <p:spPr>
          <a:xfrm>
            <a:off x="457200" y="683373"/>
            <a:ext cx="110525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latin typeface="Nunito Sans" panose="00000500000000000000" pitchFamily="2" charset="0"/>
              </a:rPr>
              <a:t>Key idea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C2402C5-EEE3-4E4E-9F3D-6E86B8323502}"/>
              </a:ext>
            </a:extLst>
          </p:cNvPr>
          <p:cNvSpPr/>
          <p:nvPr/>
        </p:nvSpPr>
        <p:spPr>
          <a:xfrm>
            <a:off x="634226" y="551586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9A505B-7C89-45CA-A27C-7AAA79C8B199}"/>
              </a:ext>
            </a:extLst>
          </p:cNvPr>
          <p:cNvGrpSpPr/>
          <p:nvPr/>
        </p:nvGrpSpPr>
        <p:grpSpPr>
          <a:xfrm>
            <a:off x="4317398" y="1600200"/>
            <a:ext cx="3200400" cy="381000"/>
            <a:chOff x="1676400" y="1600200"/>
            <a:chExt cx="3200400" cy="381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2CEC83-A846-4240-93BD-6130394C3A24}"/>
                </a:ext>
              </a:extLst>
            </p:cNvPr>
            <p:cNvSpPr/>
            <p:nvPr/>
          </p:nvSpPr>
          <p:spPr>
            <a:xfrm>
              <a:off x="16764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F0FE9471-823B-4499-A707-22902154DA3F}"/>
                </a:ext>
              </a:extLst>
            </p:cNvPr>
            <p:cNvSpPr/>
            <p:nvPr/>
          </p:nvSpPr>
          <p:spPr>
            <a:xfrm>
              <a:off x="21336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1849BA65-2401-4343-8257-87D9A0D75E81}"/>
                </a:ext>
              </a:extLst>
            </p:cNvPr>
            <p:cNvSpPr/>
            <p:nvPr/>
          </p:nvSpPr>
          <p:spPr>
            <a:xfrm>
              <a:off x="25908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40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44D7F44B-926E-4989-8454-A510C7DA5A6B}"/>
                </a:ext>
              </a:extLst>
            </p:cNvPr>
            <p:cNvSpPr/>
            <p:nvPr/>
          </p:nvSpPr>
          <p:spPr>
            <a:xfrm>
              <a:off x="30480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A901B850-7813-4C65-BC29-267742977DBA}"/>
                </a:ext>
              </a:extLst>
            </p:cNvPr>
            <p:cNvSpPr/>
            <p:nvPr/>
          </p:nvSpPr>
          <p:spPr>
            <a:xfrm>
              <a:off x="35052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10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301F20D-6341-447F-AAFA-309ABB61827A}"/>
                </a:ext>
              </a:extLst>
            </p:cNvPr>
            <p:cNvSpPr/>
            <p:nvPr/>
          </p:nvSpPr>
          <p:spPr>
            <a:xfrm>
              <a:off x="39624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80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5F902B2D-A83A-4784-AF4B-9C316A8B09E0}"/>
                </a:ext>
              </a:extLst>
            </p:cNvPr>
            <p:cNvSpPr/>
            <p:nvPr/>
          </p:nvSpPr>
          <p:spPr>
            <a:xfrm>
              <a:off x="44196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15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73C5F9D-419A-4CAF-A59E-2A1AB3E62921}"/>
              </a:ext>
            </a:extLst>
          </p:cNvPr>
          <p:cNvGrpSpPr/>
          <p:nvPr/>
        </p:nvGrpSpPr>
        <p:grpSpPr>
          <a:xfrm>
            <a:off x="2812472" y="2967969"/>
            <a:ext cx="914400" cy="381000"/>
            <a:chOff x="3588327" y="2743200"/>
            <a:chExt cx="914400" cy="381000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203DF510-520B-4932-BC4A-4585985663C6}"/>
                </a:ext>
              </a:extLst>
            </p:cNvPr>
            <p:cNvSpPr/>
            <p:nvPr/>
          </p:nvSpPr>
          <p:spPr>
            <a:xfrm>
              <a:off x="35883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30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9736CA47-DEE2-4244-9440-60031E88F78A}"/>
                </a:ext>
              </a:extLst>
            </p:cNvPr>
            <p:cNvSpPr/>
            <p:nvPr/>
          </p:nvSpPr>
          <p:spPr>
            <a:xfrm>
              <a:off x="40455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20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359735C-D90B-4255-BD2E-F7C7FBE9DA47}"/>
              </a:ext>
            </a:extLst>
          </p:cNvPr>
          <p:cNvGrpSpPr/>
          <p:nvPr/>
        </p:nvGrpSpPr>
        <p:grpSpPr>
          <a:xfrm>
            <a:off x="7215909" y="2282169"/>
            <a:ext cx="1371600" cy="381000"/>
            <a:chOff x="6400800" y="2667000"/>
            <a:chExt cx="1371600" cy="381000"/>
          </a:xfrm>
        </p:grpSpPr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F9094E1E-2037-4E69-8EB5-2CB62592CF3C}"/>
                </a:ext>
              </a:extLst>
            </p:cNvPr>
            <p:cNvSpPr/>
            <p:nvPr/>
          </p:nvSpPr>
          <p:spPr>
            <a:xfrm>
              <a:off x="6400800" y="26670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10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F327273-D3EF-42A9-9689-7DEFF801A368}"/>
                </a:ext>
              </a:extLst>
            </p:cNvPr>
            <p:cNvSpPr/>
            <p:nvPr/>
          </p:nvSpPr>
          <p:spPr>
            <a:xfrm>
              <a:off x="6858000" y="26670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80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A81E66CF-D68D-4CB3-92BC-F892FBE980BB}"/>
                </a:ext>
              </a:extLst>
            </p:cNvPr>
            <p:cNvSpPr/>
            <p:nvPr/>
          </p:nvSpPr>
          <p:spPr>
            <a:xfrm>
              <a:off x="7315200" y="26670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15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BD4229-F187-48D3-B55F-F2F9394B13E7}"/>
              </a:ext>
            </a:extLst>
          </p:cNvPr>
          <p:cNvGrpSpPr/>
          <p:nvPr/>
        </p:nvGrpSpPr>
        <p:grpSpPr>
          <a:xfrm>
            <a:off x="3402998" y="2282169"/>
            <a:ext cx="1828800" cy="381000"/>
            <a:chOff x="3588327" y="2733964"/>
            <a:chExt cx="1828800" cy="381000"/>
          </a:xfrm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3B6FC53-0D3C-4FDB-BBA9-C18FAE26B63B}"/>
                </a:ext>
              </a:extLst>
            </p:cNvPr>
            <p:cNvSpPr/>
            <p:nvPr/>
          </p:nvSpPr>
          <p:spPr>
            <a:xfrm>
              <a:off x="4502727" y="2733964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40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E70E539-B4EA-410F-9D85-A6CECF0091CA}"/>
                </a:ext>
              </a:extLst>
            </p:cNvPr>
            <p:cNvSpPr/>
            <p:nvPr/>
          </p:nvSpPr>
          <p:spPr>
            <a:xfrm>
              <a:off x="4959927" y="2733964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0C05F37C-0CDA-4759-BF08-4260A7FA174B}"/>
                </a:ext>
              </a:extLst>
            </p:cNvPr>
            <p:cNvSpPr/>
            <p:nvPr/>
          </p:nvSpPr>
          <p:spPr>
            <a:xfrm>
              <a:off x="3588327" y="2733964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30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AC6E40D0-4E6D-428B-A2F1-84F59FCD0B28}"/>
                </a:ext>
              </a:extLst>
            </p:cNvPr>
            <p:cNvSpPr/>
            <p:nvPr/>
          </p:nvSpPr>
          <p:spPr>
            <a:xfrm>
              <a:off x="4045527" y="2733964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20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AFF70E9-7556-431F-8343-52AD07928BC9}"/>
              </a:ext>
            </a:extLst>
          </p:cNvPr>
          <p:cNvGrpSpPr/>
          <p:nvPr/>
        </p:nvGrpSpPr>
        <p:grpSpPr>
          <a:xfrm>
            <a:off x="4774598" y="2967969"/>
            <a:ext cx="914400" cy="381000"/>
            <a:chOff x="3588327" y="2743200"/>
            <a:chExt cx="914400" cy="381000"/>
          </a:xfrm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3952B27C-A9D7-4805-B717-D7B2AE61AC8D}"/>
                </a:ext>
              </a:extLst>
            </p:cNvPr>
            <p:cNvSpPr/>
            <p:nvPr/>
          </p:nvSpPr>
          <p:spPr>
            <a:xfrm>
              <a:off x="35883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40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3F92C793-9CDA-4BC5-BE73-BAA233ED180B}"/>
                </a:ext>
              </a:extLst>
            </p:cNvPr>
            <p:cNvSpPr/>
            <p:nvPr/>
          </p:nvSpPr>
          <p:spPr>
            <a:xfrm>
              <a:off x="40455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5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CA1A3C93-58E9-4444-9A31-11B1E409B2F9}"/>
              </a:ext>
            </a:extLst>
          </p:cNvPr>
          <p:cNvGrpSpPr/>
          <p:nvPr/>
        </p:nvGrpSpPr>
        <p:grpSpPr>
          <a:xfrm>
            <a:off x="6613331" y="2967969"/>
            <a:ext cx="914400" cy="381000"/>
            <a:chOff x="3588327" y="2743200"/>
            <a:chExt cx="914400" cy="381000"/>
          </a:xfrm>
        </p:grpSpPr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441E9EDE-2FED-4154-8DCE-7994E0069894}"/>
                </a:ext>
              </a:extLst>
            </p:cNvPr>
            <p:cNvSpPr/>
            <p:nvPr/>
          </p:nvSpPr>
          <p:spPr>
            <a:xfrm>
              <a:off x="35883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10</a:t>
              </a:r>
              <a:endParaRPr lang="en-IN" dirty="0">
                <a:solidFill>
                  <a:srgbClr val="000000"/>
                </a:solidFill>
              </a:endParaRP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4EA6E22-50AD-4061-A610-47A7228BC218}"/>
                </a:ext>
              </a:extLst>
            </p:cNvPr>
            <p:cNvSpPr/>
            <p:nvPr/>
          </p:nvSpPr>
          <p:spPr>
            <a:xfrm>
              <a:off x="40455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</a:rPr>
                <a:t>80</a:t>
              </a:r>
              <a:endParaRPr lang="en-IN" dirty="0">
                <a:solidFill>
                  <a:srgbClr val="000000"/>
                </a:solidFill>
              </a:endParaRPr>
            </a:p>
          </p:txBody>
        </p:sp>
      </p:grp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DF12F77-D23E-4613-8E5A-CF0E5DC5221E}"/>
              </a:ext>
            </a:extLst>
          </p:cNvPr>
          <p:cNvSpPr/>
          <p:nvPr/>
        </p:nvSpPr>
        <p:spPr>
          <a:xfrm>
            <a:off x="8629073" y="2967969"/>
            <a:ext cx="457200" cy="3810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15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12C05C9-1A94-40EA-9588-5314F58FFB47}"/>
              </a:ext>
            </a:extLst>
          </p:cNvPr>
          <p:cNvSpPr/>
          <p:nvPr/>
        </p:nvSpPr>
        <p:spPr>
          <a:xfrm>
            <a:off x="2501994" y="3670785"/>
            <a:ext cx="457200" cy="3810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30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B2B8E1BD-EB8E-4D5B-BF12-F675ED8AFA6E}"/>
              </a:ext>
            </a:extLst>
          </p:cNvPr>
          <p:cNvSpPr/>
          <p:nvPr/>
        </p:nvSpPr>
        <p:spPr>
          <a:xfrm>
            <a:off x="4360765" y="3663890"/>
            <a:ext cx="457200" cy="3810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33B5882-4167-46C1-94D3-B2DABD8A6E36}"/>
              </a:ext>
            </a:extLst>
          </p:cNvPr>
          <p:cNvSpPr/>
          <p:nvPr/>
        </p:nvSpPr>
        <p:spPr>
          <a:xfrm>
            <a:off x="3493654" y="3662400"/>
            <a:ext cx="457200" cy="3810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20</a:t>
            </a:r>
            <a:endParaRPr lang="en-IN" dirty="0">
              <a:solidFill>
                <a:srgbClr val="000000"/>
              </a:solidFill>
            </a:endParaRP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355DDBBF-2921-473D-801D-FD77C7245424}"/>
              </a:ext>
            </a:extLst>
          </p:cNvPr>
          <p:cNvSpPr/>
          <p:nvPr/>
        </p:nvSpPr>
        <p:spPr>
          <a:xfrm>
            <a:off x="8686800" y="3670785"/>
            <a:ext cx="457200" cy="3810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3C01D5D-08DC-411E-9484-6521E1B73033}"/>
              </a:ext>
            </a:extLst>
          </p:cNvPr>
          <p:cNvSpPr/>
          <p:nvPr/>
        </p:nvSpPr>
        <p:spPr>
          <a:xfrm>
            <a:off x="7330967" y="3644534"/>
            <a:ext cx="457200" cy="3810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80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FA185DBD-5408-4B74-B9BB-78DA90CC5E7B}"/>
              </a:ext>
            </a:extLst>
          </p:cNvPr>
          <p:cNvSpPr/>
          <p:nvPr/>
        </p:nvSpPr>
        <p:spPr>
          <a:xfrm>
            <a:off x="6343120" y="3670785"/>
            <a:ext cx="457200" cy="3810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F77D5EE-0E66-4070-80DE-A95A3BF9828F}"/>
              </a:ext>
            </a:extLst>
          </p:cNvPr>
          <p:cNvSpPr/>
          <p:nvPr/>
        </p:nvSpPr>
        <p:spPr>
          <a:xfrm>
            <a:off x="5410200" y="3668108"/>
            <a:ext cx="457200" cy="3810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CA25EBAC-4311-40E4-96A4-DD8025982334}"/>
              </a:ext>
            </a:extLst>
          </p:cNvPr>
          <p:cNvGrpSpPr/>
          <p:nvPr/>
        </p:nvGrpSpPr>
        <p:grpSpPr>
          <a:xfrm>
            <a:off x="2907144" y="4338965"/>
            <a:ext cx="914400" cy="381000"/>
            <a:chOff x="3588327" y="2743200"/>
            <a:chExt cx="914400" cy="381000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E64C0AAD-9FCB-4D6B-8F80-BE45E7A255DB}"/>
                </a:ext>
              </a:extLst>
            </p:cNvPr>
            <p:cNvSpPr/>
            <p:nvPr/>
          </p:nvSpPr>
          <p:spPr>
            <a:xfrm>
              <a:off x="35883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7737CBAD-D69B-4A84-B567-64547B0EDBD4}"/>
                </a:ext>
              </a:extLst>
            </p:cNvPr>
            <p:cNvSpPr/>
            <p:nvPr/>
          </p:nvSpPr>
          <p:spPr>
            <a:xfrm>
              <a:off x="40455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30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58A6C47F-9246-44AE-B647-EA576018E435}"/>
              </a:ext>
            </a:extLst>
          </p:cNvPr>
          <p:cNvGrpSpPr/>
          <p:nvPr/>
        </p:nvGrpSpPr>
        <p:grpSpPr>
          <a:xfrm>
            <a:off x="4535054" y="4338965"/>
            <a:ext cx="914400" cy="381000"/>
            <a:chOff x="3588327" y="2743200"/>
            <a:chExt cx="914400" cy="38100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C23C0E3A-83D4-4AE3-A1AD-AF9194163520}"/>
                </a:ext>
              </a:extLst>
            </p:cNvPr>
            <p:cNvSpPr/>
            <p:nvPr/>
          </p:nvSpPr>
          <p:spPr>
            <a:xfrm>
              <a:off x="35883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20F67007-0DDB-4553-BC9B-0E8175AD27E6}"/>
                </a:ext>
              </a:extLst>
            </p:cNvPr>
            <p:cNvSpPr/>
            <p:nvPr/>
          </p:nvSpPr>
          <p:spPr>
            <a:xfrm>
              <a:off x="40455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C55F230C-D273-4041-8E19-DA9E86E4592D}"/>
              </a:ext>
            </a:extLst>
          </p:cNvPr>
          <p:cNvGrpSpPr/>
          <p:nvPr/>
        </p:nvGrpSpPr>
        <p:grpSpPr>
          <a:xfrm>
            <a:off x="6530109" y="4338965"/>
            <a:ext cx="914400" cy="381000"/>
            <a:chOff x="3588327" y="2743200"/>
            <a:chExt cx="914400" cy="38100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A9502871-A9F7-4738-9E6D-185B6AF0B11F}"/>
                </a:ext>
              </a:extLst>
            </p:cNvPr>
            <p:cNvSpPr/>
            <p:nvPr/>
          </p:nvSpPr>
          <p:spPr>
            <a:xfrm>
              <a:off x="35883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385EB10A-BCCF-438F-86E5-02FA3A8FAC5C}"/>
                </a:ext>
              </a:extLst>
            </p:cNvPr>
            <p:cNvSpPr/>
            <p:nvPr/>
          </p:nvSpPr>
          <p:spPr>
            <a:xfrm>
              <a:off x="4045527" y="2743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D34D497-E014-41B8-8A8A-9FCAAEB3D0BF}"/>
              </a:ext>
            </a:extLst>
          </p:cNvPr>
          <p:cNvSpPr/>
          <p:nvPr/>
        </p:nvSpPr>
        <p:spPr>
          <a:xfrm>
            <a:off x="8400473" y="4342914"/>
            <a:ext cx="457200" cy="381000"/>
          </a:xfrm>
          <a:prstGeom prst="rect">
            <a:avLst/>
          </a:prstGeom>
          <a:noFill/>
          <a:ln w="1905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349A392C-9942-4F7D-BFDB-FEC9F0BE6FD1}"/>
              </a:ext>
            </a:extLst>
          </p:cNvPr>
          <p:cNvGrpSpPr/>
          <p:nvPr/>
        </p:nvGrpSpPr>
        <p:grpSpPr>
          <a:xfrm>
            <a:off x="3269672" y="5031023"/>
            <a:ext cx="1828800" cy="381000"/>
            <a:chOff x="3588327" y="2733964"/>
            <a:chExt cx="1828800" cy="381000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318CACD-9718-4603-B664-63C0BFDE9585}"/>
                </a:ext>
              </a:extLst>
            </p:cNvPr>
            <p:cNvSpPr/>
            <p:nvPr/>
          </p:nvSpPr>
          <p:spPr>
            <a:xfrm>
              <a:off x="4502727" y="2733964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7947A6D-1DEC-4602-B7B6-C8D4164034A4}"/>
                </a:ext>
              </a:extLst>
            </p:cNvPr>
            <p:cNvSpPr/>
            <p:nvPr/>
          </p:nvSpPr>
          <p:spPr>
            <a:xfrm>
              <a:off x="4959927" y="2733964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F7487F78-D71B-42D7-8D54-FF3F9F75A1C1}"/>
                </a:ext>
              </a:extLst>
            </p:cNvPr>
            <p:cNvSpPr/>
            <p:nvPr/>
          </p:nvSpPr>
          <p:spPr>
            <a:xfrm>
              <a:off x="3588327" y="2733964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8C519D4-89B6-4AE6-A494-FD8D94DA6B15}"/>
                </a:ext>
              </a:extLst>
            </p:cNvPr>
            <p:cNvSpPr/>
            <p:nvPr/>
          </p:nvSpPr>
          <p:spPr>
            <a:xfrm>
              <a:off x="4045527" y="2733964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20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237E40E3-86D0-45F1-A3FA-6D52E411989B}"/>
              </a:ext>
            </a:extLst>
          </p:cNvPr>
          <p:cNvGrpSpPr/>
          <p:nvPr/>
        </p:nvGrpSpPr>
        <p:grpSpPr>
          <a:xfrm>
            <a:off x="7086600" y="5024765"/>
            <a:ext cx="1371600" cy="381000"/>
            <a:chOff x="6400800" y="2667000"/>
            <a:chExt cx="1371600" cy="381000"/>
          </a:xfrm>
        </p:grpSpPr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C4B7697E-4AD7-4CF1-B1E0-F0A1031E2AF1}"/>
                </a:ext>
              </a:extLst>
            </p:cNvPr>
            <p:cNvSpPr/>
            <p:nvPr/>
          </p:nvSpPr>
          <p:spPr>
            <a:xfrm>
              <a:off x="6400800" y="26670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760AC5B2-AD99-4448-B3E2-CB61F5410ACE}"/>
                </a:ext>
              </a:extLst>
            </p:cNvPr>
            <p:cNvSpPr/>
            <p:nvPr/>
          </p:nvSpPr>
          <p:spPr>
            <a:xfrm>
              <a:off x="6858000" y="26670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2044B19-0625-4312-B7E6-AC224ADEE0D5}"/>
                </a:ext>
              </a:extLst>
            </p:cNvPr>
            <p:cNvSpPr/>
            <p:nvPr/>
          </p:nvSpPr>
          <p:spPr>
            <a:xfrm>
              <a:off x="7315200" y="26670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ACCE2A9-C78F-40DC-A234-58F777F2F342}"/>
              </a:ext>
            </a:extLst>
          </p:cNvPr>
          <p:cNvGrpSpPr/>
          <p:nvPr/>
        </p:nvGrpSpPr>
        <p:grpSpPr>
          <a:xfrm>
            <a:off x="4547802" y="5710565"/>
            <a:ext cx="3200400" cy="381000"/>
            <a:chOff x="1676400" y="1600200"/>
            <a:chExt cx="3200400" cy="381000"/>
          </a:xfrm>
        </p:grpSpPr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23F0F94-AB81-4F14-8E12-3E4C8EA29351}"/>
                </a:ext>
              </a:extLst>
            </p:cNvPr>
            <p:cNvSpPr/>
            <p:nvPr/>
          </p:nvSpPr>
          <p:spPr>
            <a:xfrm>
              <a:off x="16764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FAC728DC-9166-4573-A22D-191741FB6D70}"/>
                </a:ext>
              </a:extLst>
            </p:cNvPr>
            <p:cNvSpPr/>
            <p:nvPr/>
          </p:nvSpPr>
          <p:spPr>
            <a:xfrm>
              <a:off x="21336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3BD1C840-9CF4-4EF5-A15A-58CAC607FF69}"/>
                </a:ext>
              </a:extLst>
            </p:cNvPr>
            <p:cNvSpPr/>
            <p:nvPr/>
          </p:nvSpPr>
          <p:spPr>
            <a:xfrm>
              <a:off x="25908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15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BD5F6C50-758B-4EA7-9E36-602453EF6A58}"/>
                </a:ext>
              </a:extLst>
            </p:cNvPr>
            <p:cNvSpPr/>
            <p:nvPr/>
          </p:nvSpPr>
          <p:spPr>
            <a:xfrm>
              <a:off x="30480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43403026-CBAB-40F7-AB50-398F90C4457A}"/>
                </a:ext>
              </a:extLst>
            </p:cNvPr>
            <p:cNvSpPr/>
            <p:nvPr/>
          </p:nvSpPr>
          <p:spPr>
            <a:xfrm>
              <a:off x="35052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A3D91EF-FBF5-4B22-914A-AC97AB5FC628}"/>
                </a:ext>
              </a:extLst>
            </p:cNvPr>
            <p:cNvSpPr/>
            <p:nvPr/>
          </p:nvSpPr>
          <p:spPr>
            <a:xfrm>
              <a:off x="39624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40</a:t>
              </a:r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4A300689-6D35-45DB-9897-7894FC0CF586}"/>
                </a:ext>
              </a:extLst>
            </p:cNvPr>
            <p:cNvSpPr/>
            <p:nvPr/>
          </p:nvSpPr>
          <p:spPr>
            <a:xfrm>
              <a:off x="4419600" y="1600200"/>
              <a:ext cx="457200" cy="381000"/>
            </a:xfrm>
            <a:prstGeom prst="rect">
              <a:avLst/>
            </a:prstGeom>
            <a:noFill/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80</a:t>
              </a:r>
              <a:endParaRPr lang="en-IN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7C02CD0-31BF-41EF-A4B1-99EF20E6FEB0}"/>
              </a:ext>
            </a:extLst>
          </p:cNvPr>
          <p:cNvCxnSpPr>
            <a:cxnSpLocks/>
          </p:cNvCxnSpPr>
          <p:nvPr/>
        </p:nvCxnSpPr>
        <p:spPr>
          <a:xfrm flipH="1">
            <a:off x="4378287" y="1994658"/>
            <a:ext cx="955713" cy="27827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141BC49D-6FFC-4CAA-9B07-9E56E8366A37}"/>
              </a:ext>
            </a:extLst>
          </p:cNvPr>
          <p:cNvCxnSpPr>
            <a:cxnSpLocks/>
            <a:stCxn id="155" idx="2"/>
          </p:cNvCxnSpPr>
          <p:nvPr/>
        </p:nvCxnSpPr>
        <p:spPr>
          <a:xfrm flipH="1">
            <a:off x="3276600" y="2663169"/>
            <a:ext cx="812198" cy="28985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82D7678-E9D2-45CA-AD5C-10627D3B5D22}"/>
              </a:ext>
            </a:extLst>
          </p:cNvPr>
          <p:cNvCxnSpPr>
            <a:cxnSpLocks/>
          </p:cNvCxnSpPr>
          <p:nvPr/>
        </p:nvCxnSpPr>
        <p:spPr>
          <a:xfrm flipH="1">
            <a:off x="2730594" y="3348219"/>
            <a:ext cx="310478" cy="30409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5B84B8CD-3B6A-4F10-ACEF-88E1EAC8BBEC}"/>
              </a:ext>
            </a:extLst>
          </p:cNvPr>
          <p:cNvCxnSpPr>
            <a:cxnSpLocks/>
            <a:stCxn id="152" idx="2"/>
          </p:cNvCxnSpPr>
          <p:nvPr/>
        </p:nvCxnSpPr>
        <p:spPr>
          <a:xfrm flipH="1">
            <a:off x="7040419" y="2663169"/>
            <a:ext cx="861290" cy="29766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0910F85-AC8D-4687-B9A4-ED31A0E23FCC}"/>
              </a:ext>
            </a:extLst>
          </p:cNvPr>
          <p:cNvCxnSpPr>
            <a:cxnSpLocks/>
          </p:cNvCxnSpPr>
          <p:nvPr/>
        </p:nvCxnSpPr>
        <p:spPr>
          <a:xfrm flipH="1">
            <a:off x="4606314" y="3359073"/>
            <a:ext cx="349780" cy="29719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F44EF897-A976-439C-9812-7C11E855B3F8}"/>
              </a:ext>
            </a:extLst>
          </p:cNvPr>
          <p:cNvCxnSpPr>
            <a:cxnSpLocks/>
            <a:stCxn id="192" idx="2"/>
          </p:cNvCxnSpPr>
          <p:nvPr/>
        </p:nvCxnSpPr>
        <p:spPr>
          <a:xfrm flipH="1">
            <a:off x="6950710" y="5405765"/>
            <a:ext cx="364490" cy="304737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7B21EBEF-E587-4F68-A012-5286D39FDB70}"/>
              </a:ext>
            </a:extLst>
          </p:cNvPr>
          <p:cNvCxnSpPr>
            <a:cxnSpLocks/>
            <a:stCxn id="160" idx="2"/>
          </p:cNvCxnSpPr>
          <p:nvPr/>
        </p:nvCxnSpPr>
        <p:spPr>
          <a:xfrm flipH="1">
            <a:off x="6509579" y="3348969"/>
            <a:ext cx="332352" cy="31252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6CC2D482-4A77-49DA-A6D7-104B662780C3}"/>
              </a:ext>
            </a:extLst>
          </p:cNvPr>
          <p:cNvCxnSpPr>
            <a:cxnSpLocks/>
          </p:cNvCxnSpPr>
          <p:nvPr/>
        </p:nvCxnSpPr>
        <p:spPr>
          <a:xfrm flipH="1">
            <a:off x="4423616" y="4735701"/>
            <a:ext cx="532478" cy="28062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1477A59A-CC4E-4C0D-9523-BAB9FFEA3D8D}"/>
              </a:ext>
            </a:extLst>
          </p:cNvPr>
          <p:cNvCxnSpPr>
            <a:cxnSpLocks/>
            <a:endCxn id="194" idx="0"/>
          </p:cNvCxnSpPr>
          <p:nvPr/>
        </p:nvCxnSpPr>
        <p:spPr>
          <a:xfrm flipH="1">
            <a:off x="8229600" y="4738437"/>
            <a:ext cx="374324" cy="28632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6EB6CE6C-DF3F-4615-8F27-392872AE63DD}"/>
              </a:ext>
            </a:extLst>
          </p:cNvPr>
          <p:cNvCxnSpPr>
            <a:cxnSpLocks/>
          </p:cNvCxnSpPr>
          <p:nvPr/>
        </p:nvCxnSpPr>
        <p:spPr>
          <a:xfrm>
            <a:off x="6509578" y="1986974"/>
            <a:ext cx="1114528" cy="273804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1B6F3DE-B5FC-44BB-A9FD-0337827C0CBA}"/>
              </a:ext>
            </a:extLst>
          </p:cNvPr>
          <p:cNvCxnSpPr>
            <a:cxnSpLocks/>
          </p:cNvCxnSpPr>
          <p:nvPr/>
        </p:nvCxnSpPr>
        <p:spPr>
          <a:xfrm>
            <a:off x="4402628" y="2678237"/>
            <a:ext cx="734893" cy="29368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54755B69-8C7A-4365-845D-703A2B734382}"/>
              </a:ext>
            </a:extLst>
          </p:cNvPr>
          <p:cNvCxnSpPr>
            <a:cxnSpLocks/>
          </p:cNvCxnSpPr>
          <p:nvPr/>
        </p:nvCxnSpPr>
        <p:spPr>
          <a:xfrm>
            <a:off x="8090753" y="2659338"/>
            <a:ext cx="734893" cy="29368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AFFB42F9-3F0E-4164-8C16-C33D0AE28B43}"/>
              </a:ext>
            </a:extLst>
          </p:cNvPr>
          <p:cNvCxnSpPr>
            <a:cxnSpLocks/>
          </p:cNvCxnSpPr>
          <p:nvPr/>
        </p:nvCxnSpPr>
        <p:spPr>
          <a:xfrm>
            <a:off x="3371525" y="3365739"/>
            <a:ext cx="350729" cy="27879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00DB1A6A-B300-428B-B619-EBBC64BF69D7}"/>
              </a:ext>
            </a:extLst>
          </p:cNvPr>
          <p:cNvCxnSpPr>
            <a:cxnSpLocks/>
          </p:cNvCxnSpPr>
          <p:nvPr/>
        </p:nvCxnSpPr>
        <p:spPr>
          <a:xfrm>
            <a:off x="5282178" y="3351920"/>
            <a:ext cx="345247" cy="30610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Arrow Connector 232">
            <a:extLst>
              <a:ext uri="{FF2B5EF4-FFF2-40B4-BE49-F238E27FC236}">
                <a16:creationId xmlns:a16="http://schemas.microsoft.com/office/drawing/2014/main" id="{10980C33-D5A1-4995-A828-355EC3AA95E7}"/>
              </a:ext>
            </a:extLst>
          </p:cNvPr>
          <p:cNvCxnSpPr>
            <a:cxnSpLocks/>
          </p:cNvCxnSpPr>
          <p:nvPr/>
        </p:nvCxnSpPr>
        <p:spPr>
          <a:xfrm>
            <a:off x="7168015" y="3352007"/>
            <a:ext cx="391552" cy="300306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0F06B06C-42D6-4363-BAF1-57C87CEE0745}"/>
              </a:ext>
            </a:extLst>
          </p:cNvPr>
          <p:cNvCxnSpPr>
            <a:cxnSpLocks/>
          </p:cNvCxnSpPr>
          <p:nvPr/>
        </p:nvCxnSpPr>
        <p:spPr>
          <a:xfrm>
            <a:off x="8873346" y="3315526"/>
            <a:ext cx="32326" cy="329008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FE713936-598B-467E-A21C-B392C348D280}"/>
              </a:ext>
            </a:extLst>
          </p:cNvPr>
          <p:cNvCxnSpPr>
            <a:cxnSpLocks/>
          </p:cNvCxnSpPr>
          <p:nvPr/>
        </p:nvCxnSpPr>
        <p:spPr>
          <a:xfrm>
            <a:off x="2750602" y="4052875"/>
            <a:ext cx="350729" cy="27879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8A260595-650D-4498-825D-D67AD264073D}"/>
              </a:ext>
            </a:extLst>
          </p:cNvPr>
          <p:cNvCxnSpPr>
            <a:cxnSpLocks/>
          </p:cNvCxnSpPr>
          <p:nvPr/>
        </p:nvCxnSpPr>
        <p:spPr>
          <a:xfrm>
            <a:off x="3364344" y="4719113"/>
            <a:ext cx="457200" cy="314283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7ACEA7D0-4F52-46D4-B4E7-D2A333E4F8D5}"/>
              </a:ext>
            </a:extLst>
          </p:cNvPr>
          <p:cNvCxnSpPr>
            <a:cxnSpLocks/>
          </p:cNvCxnSpPr>
          <p:nvPr/>
        </p:nvCxnSpPr>
        <p:spPr>
          <a:xfrm>
            <a:off x="4545998" y="4042851"/>
            <a:ext cx="350729" cy="27879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D759E446-6186-4608-AF00-506837842AD2}"/>
              </a:ext>
            </a:extLst>
          </p:cNvPr>
          <p:cNvCxnSpPr>
            <a:cxnSpLocks/>
          </p:cNvCxnSpPr>
          <p:nvPr/>
        </p:nvCxnSpPr>
        <p:spPr>
          <a:xfrm>
            <a:off x="6530109" y="4048197"/>
            <a:ext cx="350729" cy="278795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D5480CA6-DEBE-4F96-9E07-CD1C4BBC230B}"/>
              </a:ext>
            </a:extLst>
          </p:cNvPr>
          <p:cNvCxnSpPr>
            <a:cxnSpLocks/>
          </p:cNvCxnSpPr>
          <p:nvPr/>
        </p:nvCxnSpPr>
        <p:spPr>
          <a:xfrm>
            <a:off x="7040544" y="4719113"/>
            <a:ext cx="477254" cy="30558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DD5AE897-4004-4A00-80C3-F74CBFBCE635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4869872" y="5412023"/>
            <a:ext cx="519344" cy="29510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2D32AFB9-9D58-4B96-AAE2-E6BC82DA0A70}"/>
              </a:ext>
            </a:extLst>
          </p:cNvPr>
          <p:cNvCxnSpPr>
            <a:cxnSpLocks/>
            <a:stCxn id="166" idx="2"/>
            <a:endCxn id="185" idx="0"/>
          </p:cNvCxnSpPr>
          <p:nvPr/>
        </p:nvCxnSpPr>
        <p:spPr>
          <a:xfrm flipH="1">
            <a:off x="8629073" y="4051785"/>
            <a:ext cx="286327" cy="291129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69B8CF05-E117-4970-AB5B-8B556B758613}"/>
              </a:ext>
            </a:extLst>
          </p:cNvPr>
          <p:cNvCxnSpPr>
            <a:cxnSpLocks/>
            <a:stCxn id="170" idx="2"/>
            <a:endCxn id="184" idx="0"/>
          </p:cNvCxnSpPr>
          <p:nvPr/>
        </p:nvCxnSpPr>
        <p:spPr>
          <a:xfrm flipH="1">
            <a:off x="7215909" y="4025534"/>
            <a:ext cx="343658" cy="313431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>
            <a:extLst>
              <a:ext uri="{FF2B5EF4-FFF2-40B4-BE49-F238E27FC236}">
                <a16:creationId xmlns:a16="http://schemas.microsoft.com/office/drawing/2014/main" id="{E7AF0E6A-F71B-4052-8AFA-212E4AFD4D0D}"/>
              </a:ext>
            </a:extLst>
          </p:cNvPr>
          <p:cNvCxnSpPr>
            <a:cxnSpLocks/>
          </p:cNvCxnSpPr>
          <p:nvPr/>
        </p:nvCxnSpPr>
        <p:spPr>
          <a:xfrm flipH="1">
            <a:off x="5146760" y="4049697"/>
            <a:ext cx="352136" cy="28718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F72DA147-EA14-4B04-8154-192E125F4F0A}"/>
              </a:ext>
            </a:extLst>
          </p:cNvPr>
          <p:cNvCxnSpPr>
            <a:cxnSpLocks/>
          </p:cNvCxnSpPr>
          <p:nvPr/>
        </p:nvCxnSpPr>
        <p:spPr>
          <a:xfrm flipH="1">
            <a:off x="3393053" y="4047161"/>
            <a:ext cx="352136" cy="287180"/>
          </a:xfrm>
          <a:prstGeom prst="straightConnector1">
            <a:avLst/>
          </a:prstGeom>
          <a:ln w="1270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90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" grpId="0" animBg="1"/>
      <p:bldP spid="163" grpId="0" animBg="1"/>
      <p:bldP spid="164" grpId="0" animBg="1"/>
      <p:bldP spid="165" grpId="0" animBg="1"/>
      <p:bldP spid="166" grpId="0" animBg="1"/>
      <p:bldP spid="170" grpId="0" animBg="1"/>
      <p:bldP spid="171" grpId="0" animBg="1"/>
      <p:bldP spid="172" grpId="0" animBg="1"/>
      <p:bldP spid="18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" b="849"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3476</TotalTime>
  <Words>616</Words>
  <Application>Microsoft Office PowerPoint</Application>
  <PresentationFormat>Widescreen</PresentationFormat>
  <Paragraphs>129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FACE-45</dc:creator>
  <cp:lastModifiedBy>Anand S</cp:lastModifiedBy>
  <cp:revision>220</cp:revision>
  <dcterms:created xsi:type="dcterms:W3CDTF">2006-08-16T00:00:00Z</dcterms:created>
  <dcterms:modified xsi:type="dcterms:W3CDTF">2023-07-19T02:24:53Z</dcterms:modified>
</cp:coreProperties>
</file>